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Default Extension="vml" ContentType="application/vnd.openxmlformats-officedocument.vmlDrawing"/>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 id="2147483650" r:id="rId2"/>
  </p:sldMasterIdLst>
  <p:notesMasterIdLst>
    <p:notesMasterId r:id="rId75"/>
  </p:notesMasterIdLst>
  <p:handoutMasterIdLst>
    <p:handoutMasterId r:id="rId76"/>
  </p:handoutMasterIdLst>
  <p:sldIdLst>
    <p:sldId id="694" r:id="rId3"/>
    <p:sldId id="968" r:id="rId4"/>
    <p:sldId id="969" r:id="rId5"/>
    <p:sldId id="970" r:id="rId6"/>
    <p:sldId id="971" r:id="rId7"/>
    <p:sldId id="1082" r:id="rId8"/>
    <p:sldId id="974" r:id="rId9"/>
    <p:sldId id="975" r:id="rId10"/>
    <p:sldId id="1103" r:id="rId11"/>
    <p:sldId id="1131" r:id="rId12"/>
    <p:sldId id="1132" r:id="rId13"/>
    <p:sldId id="1133" r:id="rId14"/>
    <p:sldId id="1134" r:id="rId15"/>
    <p:sldId id="1135" r:id="rId16"/>
    <p:sldId id="1136" r:id="rId17"/>
    <p:sldId id="1137" r:id="rId18"/>
    <p:sldId id="1138" r:id="rId19"/>
    <p:sldId id="1139" r:id="rId20"/>
    <p:sldId id="1140" r:id="rId21"/>
    <p:sldId id="1153" r:id="rId22"/>
    <p:sldId id="1150" r:id="rId23"/>
    <p:sldId id="1090" r:id="rId24"/>
    <p:sldId id="1151" r:id="rId25"/>
    <p:sldId id="1155" r:id="rId26"/>
    <p:sldId id="976" r:id="rId27"/>
    <p:sldId id="1070" r:id="rId28"/>
    <p:sldId id="1071" r:id="rId29"/>
    <p:sldId id="1072" r:id="rId30"/>
    <p:sldId id="1069" r:id="rId31"/>
    <p:sldId id="1156" r:id="rId32"/>
    <p:sldId id="1091" r:id="rId33"/>
    <p:sldId id="1092" r:id="rId34"/>
    <p:sldId id="977" r:id="rId35"/>
    <p:sldId id="978" r:id="rId36"/>
    <p:sldId id="979" r:id="rId37"/>
    <p:sldId id="980" r:id="rId38"/>
    <p:sldId id="1093" r:id="rId39"/>
    <p:sldId id="1094" r:id="rId40"/>
    <p:sldId id="1104" r:id="rId41"/>
    <p:sldId id="981" r:id="rId42"/>
    <p:sldId id="982" r:id="rId43"/>
    <p:sldId id="983" r:id="rId44"/>
    <p:sldId id="984" r:id="rId45"/>
    <p:sldId id="985" r:id="rId46"/>
    <p:sldId id="986" r:id="rId47"/>
    <p:sldId id="1161" r:id="rId48"/>
    <p:sldId id="1081" r:id="rId49"/>
    <p:sldId id="1114" r:id="rId50"/>
    <p:sldId id="1115" r:id="rId51"/>
    <p:sldId id="1105" r:id="rId52"/>
    <p:sldId id="1106" r:id="rId53"/>
    <p:sldId id="1109" r:id="rId54"/>
    <p:sldId id="1107" r:id="rId55"/>
    <p:sldId id="1108" r:id="rId56"/>
    <p:sldId id="1110" r:id="rId57"/>
    <p:sldId id="1111" r:id="rId58"/>
    <p:sldId id="1113" r:id="rId59"/>
    <p:sldId id="1152" r:id="rId60"/>
    <p:sldId id="1117" r:id="rId61"/>
    <p:sldId id="1118" r:id="rId62"/>
    <p:sldId id="1119" r:id="rId63"/>
    <p:sldId id="1120" r:id="rId64"/>
    <p:sldId id="1121" r:id="rId65"/>
    <p:sldId id="1122" r:id="rId66"/>
    <p:sldId id="1123" r:id="rId67"/>
    <p:sldId id="1124" r:id="rId68"/>
    <p:sldId id="1125" r:id="rId69"/>
    <p:sldId id="1126" r:id="rId70"/>
    <p:sldId id="1157" r:id="rId71"/>
    <p:sldId id="1158" r:id="rId72"/>
    <p:sldId id="1159" r:id="rId73"/>
    <p:sldId id="1160" r:id="rId74"/>
  </p:sldIdLst>
  <p:sldSz cx="9144000" cy="6858000" type="screen4x3"/>
  <p:notesSz cx="10234613" cy="7099300"/>
  <p:defaultTextStyle>
    <a:defPPr>
      <a:defRPr lang="zh-CN"/>
    </a:defPPr>
    <a:lvl1pPr algn="l" rtl="0" eaLnBrk="0" fontAlgn="base" hangingPunct="0">
      <a:spcBef>
        <a:spcPct val="0"/>
      </a:spcBef>
      <a:spcAft>
        <a:spcPct val="0"/>
      </a:spcAft>
      <a:defRPr kumimoji="1" sz="2000" b="1" kern="1200">
        <a:solidFill>
          <a:schemeClr val="tx1"/>
        </a:solidFill>
        <a:latin typeface="Arial" charset="0"/>
        <a:ea typeface="宋体" pitchFamily="2" charset="-122"/>
        <a:cs typeface="+mn-cs"/>
      </a:defRPr>
    </a:lvl1pPr>
    <a:lvl2pPr marL="457200" algn="l" rtl="0" eaLnBrk="0" fontAlgn="base" hangingPunct="0">
      <a:spcBef>
        <a:spcPct val="0"/>
      </a:spcBef>
      <a:spcAft>
        <a:spcPct val="0"/>
      </a:spcAft>
      <a:defRPr kumimoji="1" sz="2000" b="1" kern="1200">
        <a:solidFill>
          <a:schemeClr val="tx1"/>
        </a:solidFill>
        <a:latin typeface="Arial" charset="0"/>
        <a:ea typeface="宋体" pitchFamily="2" charset="-122"/>
        <a:cs typeface="+mn-cs"/>
      </a:defRPr>
    </a:lvl2pPr>
    <a:lvl3pPr marL="914400" algn="l" rtl="0" eaLnBrk="0" fontAlgn="base" hangingPunct="0">
      <a:spcBef>
        <a:spcPct val="0"/>
      </a:spcBef>
      <a:spcAft>
        <a:spcPct val="0"/>
      </a:spcAft>
      <a:defRPr kumimoji="1" sz="2000" b="1" kern="1200">
        <a:solidFill>
          <a:schemeClr val="tx1"/>
        </a:solidFill>
        <a:latin typeface="Arial" charset="0"/>
        <a:ea typeface="宋体" pitchFamily="2" charset="-122"/>
        <a:cs typeface="+mn-cs"/>
      </a:defRPr>
    </a:lvl3pPr>
    <a:lvl4pPr marL="1371600" algn="l" rtl="0" eaLnBrk="0" fontAlgn="base" hangingPunct="0">
      <a:spcBef>
        <a:spcPct val="0"/>
      </a:spcBef>
      <a:spcAft>
        <a:spcPct val="0"/>
      </a:spcAft>
      <a:defRPr kumimoji="1" sz="2000" b="1" kern="1200">
        <a:solidFill>
          <a:schemeClr val="tx1"/>
        </a:solidFill>
        <a:latin typeface="Arial" charset="0"/>
        <a:ea typeface="宋体" pitchFamily="2" charset="-122"/>
        <a:cs typeface="+mn-cs"/>
      </a:defRPr>
    </a:lvl4pPr>
    <a:lvl5pPr marL="1828800" algn="l" rtl="0" eaLnBrk="0" fontAlgn="base" hangingPunct="0">
      <a:spcBef>
        <a:spcPct val="0"/>
      </a:spcBef>
      <a:spcAft>
        <a:spcPct val="0"/>
      </a:spcAft>
      <a:defRPr kumimoji="1" sz="2000" b="1" kern="1200">
        <a:solidFill>
          <a:schemeClr val="tx1"/>
        </a:solidFill>
        <a:latin typeface="Arial" charset="0"/>
        <a:ea typeface="宋体" pitchFamily="2" charset="-122"/>
        <a:cs typeface="+mn-cs"/>
      </a:defRPr>
    </a:lvl5pPr>
    <a:lvl6pPr marL="2286000" algn="l" defTabSz="914400" rtl="0" eaLnBrk="1" latinLnBrk="0" hangingPunct="1">
      <a:defRPr kumimoji="1" sz="2000" b="1" kern="1200">
        <a:solidFill>
          <a:schemeClr val="tx1"/>
        </a:solidFill>
        <a:latin typeface="Arial" charset="0"/>
        <a:ea typeface="宋体" pitchFamily="2" charset="-122"/>
        <a:cs typeface="+mn-cs"/>
      </a:defRPr>
    </a:lvl6pPr>
    <a:lvl7pPr marL="2743200" algn="l" defTabSz="914400" rtl="0" eaLnBrk="1" latinLnBrk="0" hangingPunct="1">
      <a:defRPr kumimoji="1" sz="2000" b="1" kern="1200">
        <a:solidFill>
          <a:schemeClr val="tx1"/>
        </a:solidFill>
        <a:latin typeface="Arial" charset="0"/>
        <a:ea typeface="宋体" pitchFamily="2" charset="-122"/>
        <a:cs typeface="+mn-cs"/>
      </a:defRPr>
    </a:lvl7pPr>
    <a:lvl8pPr marL="3200400" algn="l" defTabSz="914400" rtl="0" eaLnBrk="1" latinLnBrk="0" hangingPunct="1">
      <a:defRPr kumimoji="1" sz="2000" b="1" kern="1200">
        <a:solidFill>
          <a:schemeClr val="tx1"/>
        </a:solidFill>
        <a:latin typeface="Arial" charset="0"/>
        <a:ea typeface="宋体" pitchFamily="2" charset="-122"/>
        <a:cs typeface="+mn-cs"/>
      </a:defRPr>
    </a:lvl8pPr>
    <a:lvl9pPr marL="3657600" algn="l" defTabSz="914400" rtl="0" eaLnBrk="1" latinLnBrk="0" hangingPunct="1">
      <a:defRPr kumimoji="1" sz="2000" b="1" kern="1200">
        <a:solidFill>
          <a:schemeClr val="tx1"/>
        </a:solidFill>
        <a:latin typeface="Arial"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showPr>
  <p:clrMru>
    <a:srgbClr val="DDDDFF"/>
    <a:srgbClr val="FFFFEF"/>
    <a:srgbClr val="0099FF"/>
    <a:srgbClr val="FF0000"/>
    <a:srgbClr val="660066"/>
    <a:srgbClr val="CC0000"/>
    <a:srgbClr val="008000"/>
    <a:srgbClr val="FFFF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0792" autoAdjust="0"/>
    <p:restoredTop sz="80699" autoAdjust="0"/>
  </p:normalViewPr>
  <p:slideViewPr>
    <p:cSldViewPr snapToGrid="0">
      <p:cViewPr varScale="1">
        <p:scale>
          <a:sx n="68" d="100"/>
          <a:sy n="68" d="100"/>
        </p:scale>
        <p:origin x="-1632" y="-6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76" d="100"/>
          <a:sy n="76" d="100"/>
        </p:scale>
        <p:origin x="-1338" y="-102"/>
      </p:cViewPr>
      <p:guideLst>
        <p:guide orient="horz" pos="2236"/>
        <p:guide pos="3224"/>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4435475" cy="355600"/>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lvl1pPr defTabSz="990600" eaLnBrk="1" hangingPunct="1">
              <a:defRPr sz="1300" b="0">
                <a:latin typeface="Arial" charset="0"/>
                <a:ea typeface="隶书" pitchFamily="49" charset="-122"/>
              </a:defRPr>
            </a:lvl1pPr>
          </a:lstStyle>
          <a:p>
            <a:pPr>
              <a:defRPr/>
            </a:pPr>
            <a:endParaRPr lang="en-US" altLang="zh-CN"/>
          </a:p>
        </p:txBody>
      </p:sp>
      <p:sp>
        <p:nvSpPr>
          <p:cNvPr id="22531" name="Rectangle 3"/>
          <p:cNvSpPr>
            <a:spLocks noGrp="1" noChangeArrowheads="1"/>
          </p:cNvSpPr>
          <p:nvPr>
            <p:ph type="dt" sz="quarter" idx="1"/>
          </p:nvPr>
        </p:nvSpPr>
        <p:spPr bwMode="auto">
          <a:xfrm>
            <a:off x="5799138" y="0"/>
            <a:ext cx="4435475" cy="355600"/>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lvl1pPr algn="r" defTabSz="990600" eaLnBrk="1" hangingPunct="1">
              <a:defRPr sz="1300" b="0">
                <a:latin typeface="Arial" charset="0"/>
                <a:ea typeface="隶书" pitchFamily="49" charset="-122"/>
              </a:defRPr>
            </a:lvl1pPr>
          </a:lstStyle>
          <a:p>
            <a:pPr>
              <a:defRPr/>
            </a:pPr>
            <a:endParaRPr lang="en-US" altLang="zh-CN"/>
          </a:p>
        </p:txBody>
      </p:sp>
      <p:sp>
        <p:nvSpPr>
          <p:cNvPr id="22532" name="Rectangle 4"/>
          <p:cNvSpPr>
            <a:spLocks noGrp="1" noChangeArrowheads="1"/>
          </p:cNvSpPr>
          <p:nvPr>
            <p:ph type="ftr" sz="quarter" idx="2"/>
          </p:nvPr>
        </p:nvSpPr>
        <p:spPr bwMode="auto">
          <a:xfrm>
            <a:off x="0" y="6743700"/>
            <a:ext cx="4435475" cy="355600"/>
          </a:xfrm>
          <a:prstGeom prst="rect">
            <a:avLst/>
          </a:prstGeom>
          <a:noFill/>
          <a:ln w="9525">
            <a:noFill/>
            <a:miter lim="800000"/>
            <a:headEnd/>
            <a:tailEnd/>
          </a:ln>
        </p:spPr>
        <p:txBody>
          <a:bodyPr vert="horz" wrap="square" lIns="99048" tIns="49524" rIns="99048" bIns="49524" numCol="1" anchor="b" anchorCtr="0" compatLnSpc="1">
            <a:prstTxWarp prst="textNoShape">
              <a:avLst/>
            </a:prstTxWarp>
          </a:bodyPr>
          <a:lstStyle>
            <a:lvl1pPr defTabSz="990600" eaLnBrk="1" hangingPunct="1">
              <a:defRPr sz="1300" b="0">
                <a:latin typeface="Arial" charset="0"/>
                <a:ea typeface="隶书" pitchFamily="49" charset="-122"/>
              </a:defRPr>
            </a:lvl1pPr>
          </a:lstStyle>
          <a:p>
            <a:pPr>
              <a:defRPr/>
            </a:pPr>
            <a:endParaRPr lang="en-US" altLang="zh-CN"/>
          </a:p>
        </p:txBody>
      </p:sp>
      <p:sp>
        <p:nvSpPr>
          <p:cNvPr id="22533" name="Rectangle 5"/>
          <p:cNvSpPr>
            <a:spLocks noGrp="1" noChangeArrowheads="1"/>
          </p:cNvSpPr>
          <p:nvPr>
            <p:ph type="sldNum" sz="quarter" idx="3"/>
          </p:nvPr>
        </p:nvSpPr>
        <p:spPr bwMode="auto">
          <a:xfrm>
            <a:off x="5799138" y="6743700"/>
            <a:ext cx="4435475" cy="355600"/>
          </a:xfrm>
          <a:prstGeom prst="rect">
            <a:avLst/>
          </a:prstGeom>
          <a:noFill/>
          <a:ln w="9525">
            <a:noFill/>
            <a:miter lim="800000"/>
            <a:headEnd/>
            <a:tailEnd/>
          </a:ln>
        </p:spPr>
        <p:txBody>
          <a:bodyPr vert="horz" wrap="square" lIns="99048" tIns="49524" rIns="99048" bIns="49524" numCol="1" anchor="b" anchorCtr="0" compatLnSpc="1">
            <a:prstTxWarp prst="textNoShape">
              <a:avLst/>
            </a:prstTxWarp>
          </a:bodyPr>
          <a:lstStyle>
            <a:lvl1pPr algn="r" defTabSz="990600" eaLnBrk="1" hangingPunct="1">
              <a:defRPr sz="1300" b="0">
                <a:ea typeface="隶书" pitchFamily="49" charset="-122"/>
              </a:defRPr>
            </a:lvl1pPr>
          </a:lstStyle>
          <a:p>
            <a:fld id="{4EC8035C-5FB9-4985-93CF-62C1BAAC5C80}" type="slidenum">
              <a:rPr lang="en-US" altLang="zh-CN"/>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hdr" sz="quarter"/>
          </p:nvPr>
        </p:nvSpPr>
        <p:spPr bwMode="auto">
          <a:xfrm>
            <a:off x="0" y="0"/>
            <a:ext cx="4435475" cy="355600"/>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lvl1pPr defTabSz="990600" eaLnBrk="1" hangingPunct="1">
              <a:defRPr sz="1300" b="0">
                <a:latin typeface="Times New Roman" pitchFamily="18" charset="0"/>
              </a:defRPr>
            </a:lvl1pPr>
          </a:lstStyle>
          <a:p>
            <a:pPr>
              <a:defRPr/>
            </a:pPr>
            <a:endParaRPr lang="en-US" altLang="zh-CN"/>
          </a:p>
        </p:txBody>
      </p:sp>
      <p:sp>
        <p:nvSpPr>
          <p:cNvPr id="43011" name="Rectangle 3"/>
          <p:cNvSpPr>
            <a:spLocks noGrp="1" noChangeArrowheads="1"/>
          </p:cNvSpPr>
          <p:nvPr>
            <p:ph type="dt" idx="1"/>
          </p:nvPr>
        </p:nvSpPr>
        <p:spPr bwMode="auto">
          <a:xfrm>
            <a:off x="5797550" y="0"/>
            <a:ext cx="4435475" cy="355600"/>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lvl1pPr algn="r" defTabSz="990600" eaLnBrk="1" hangingPunct="1">
              <a:defRPr sz="1300" b="0">
                <a:latin typeface="Times New Roman" pitchFamily="18" charset="0"/>
              </a:defRPr>
            </a:lvl1pPr>
          </a:lstStyle>
          <a:p>
            <a:pPr>
              <a:defRPr/>
            </a:pPr>
            <a:endParaRPr lang="en-US" altLang="zh-CN"/>
          </a:p>
        </p:txBody>
      </p:sp>
      <p:sp>
        <p:nvSpPr>
          <p:cNvPr id="3076" name="Rectangle 4"/>
          <p:cNvSpPr>
            <a:spLocks noRot="1" noChangeArrowheads="1" noTextEdit="1"/>
          </p:cNvSpPr>
          <p:nvPr>
            <p:ph type="sldImg" idx="2"/>
          </p:nvPr>
        </p:nvSpPr>
        <p:spPr bwMode="auto">
          <a:xfrm>
            <a:off x="3341688" y="531813"/>
            <a:ext cx="3549650" cy="2662237"/>
          </a:xfrm>
          <a:prstGeom prst="rect">
            <a:avLst/>
          </a:prstGeom>
          <a:noFill/>
          <a:ln w="9525">
            <a:solidFill>
              <a:srgbClr val="000000"/>
            </a:solidFill>
            <a:miter lim="800000"/>
            <a:headEnd/>
            <a:tailEnd/>
          </a:ln>
        </p:spPr>
      </p:sp>
      <p:sp>
        <p:nvSpPr>
          <p:cNvPr id="43013" name="Rectangle 5"/>
          <p:cNvSpPr>
            <a:spLocks noGrp="1" noChangeArrowheads="1"/>
          </p:cNvSpPr>
          <p:nvPr>
            <p:ph type="body" sz="quarter" idx="3"/>
          </p:nvPr>
        </p:nvSpPr>
        <p:spPr bwMode="auto">
          <a:xfrm>
            <a:off x="1023938" y="3371850"/>
            <a:ext cx="8186737" cy="3195638"/>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43014" name="Rectangle 6"/>
          <p:cNvSpPr>
            <a:spLocks noGrp="1" noChangeArrowheads="1"/>
          </p:cNvSpPr>
          <p:nvPr>
            <p:ph type="ftr" sz="quarter" idx="4"/>
          </p:nvPr>
        </p:nvSpPr>
        <p:spPr bwMode="auto">
          <a:xfrm>
            <a:off x="0" y="6742113"/>
            <a:ext cx="4435475" cy="355600"/>
          </a:xfrm>
          <a:prstGeom prst="rect">
            <a:avLst/>
          </a:prstGeom>
          <a:noFill/>
          <a:ln w="9525">
            <a:noFill/>
            <a:miter lim="800000"/>
            <a:headEnd/>
            <a:tailEnd/>
          </a:ln>
        </p:spPr>
        <p:txBody>
          <a:bodyPr vert="horz" wrap="square" lIns="99048" tIns="49524" rIns="99048" bIns="49524" numCol="1" anchor="b" anchorCtr="0" compatLnSpc="1">
            <a:prstTxWarp prst="textNoShape">
              <a:avLst/>
            </a:prstTxWarp>
          </a:bodyPr>
          <a:lstStyle>
            <a:lvl1pPr defTabSz="990600" eaLnBrk="1" hangingPunct="1">
              <a:defRPr sz="1300" b="0">
                <a:latin typeface="Times New Roman" pitchFamily="18" charset="0"/>
              </a:defRPr>
            </a:lvl1pPr>
          </a:lstStyle>
          <a:p>
            <a:pPr>
              <a:defRPr/>
            </a:pPr>
            <a:endParaRPr lang="en-US" altLang="zh-CN"/>
          </a:p>
        </p:txBody>
      </p:sp>
      <p:sp>
        <p:nvSpPr>
          <p:cNvPr id="43015" name="Rectangle 7"/>
          <p:cNvSpPr>
            <a:spLocks noGrp="1" noChangeArrowheads="1"/>
          </p:cNvSpPr>
          <p:nvPr>
            <p:ph type="sldNum" sz="quarter" idx="5"/>
          </p:nvPr>
        </p:nvSpPr>
        <p:spPr bwMode="auto">
          <a:xfrm>
            <a:off x="5797550" y="6742113"/>
            <a:ext cx="4435475" cy="355600"/>
          </a:xfrm>
          <a:prstGeom prst="rect">
            <a:avLst/>
          </a:prstGeom>
          <a:noFill/>
          <a:ln w="9525">
            <a:noFill/>
            <a:miter lim="800000"/>
            <a:headEnd/>
            <a:tailEnd/>
          </a:ln>
        </p:spPr>
        <p:txBody>
          <a:bodyPr vert="horz" wrap="square" lIns="99048" tIns="49524" rIns="99048" bIns="49524" numCol="1" anchor="b" anchorCtr="0" compatLnSpc="1">
            <a:prstTxWarp prst="textNoShape">
              <a:avLst/>
            </a:prstTxWarp>
          </a:bodyPr>
          <a:lstStyle>
            <a:lvl1pPr algn="r" defTabSz="990600" eaLnBrk="1" hangingPunct="1">
              <a:defRPr sz="1300" b="0">
                <a:latin typeface="Times New Roman" pitchFamily="18" charset="0"/>
              </a:defRPr>
            </a:lvl1pPr>
          </a:lstStyle>
          <a:p>
            <a:fld id="{8428979A-2A31-41B3-BB8A-C76FB5E585C8}"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txBox="1">
            <a:spLocks noGrp="1" noChangeArrowheads="1"/>
          </p:cNvSpPr>
          <p:nvPr/>
        </p:nvSpPr>
        <p:spPr bwMode="auto">
          <a:xfrm>
            <a:off x="5797550" y="6742113"/>
            <a:ext cx="4435475" cy="355600"/>
          </a:xfrm>
          <a:prstGeom prst="rect">
            <a:avLst/>
          </a:prstGeom>
          <a:noFill/>
          <a:ln w="9525">
            <a:noFill/>
            <a:miter lim="800000"/>
            <a:headEnd/>
            <a:tailEnd/>
          </a:ln>
        </p:spPr>
        <p:txBody>
          <a:bodyPr lIns="99048" tIns="49524" rIns="99048" bIns="49524" anchor="b"/>
          <a:lstStyle/>
          <a:p>
            <a:pPr algn="r" defTabSz="990600" eaLnBrk="1" hangingPunct="1"/>
            <a:fld id="{CDCB6882-146A-4D21-874D-93324490C0F9}" type="slidenum">
              <a:rPr lang="en-US" altLang="zh-CN" sz="1300" b="0">
                <a:latin typeface="Times New Roman" pitchFamily="18" charset="0"/>
              </a:rPr>
              <a:pPr algn="r" defTabSz="990600" eaLnBrk="1" hangingPunct="1"/>
              <a:t>1</a:t>
            </a:fld>
            <a:endParaRPr lang="en-US" altLang="zh-CN" sz="1300" b="0">
              <a:latin typeface="Times New Roman" pitchFamily="18" charset="0"/>
            </a:endParaRPr>
          </a:p>
        </p:txBody>
      </p:sp>
      <p:sp>
        <p:nvSpPr>
          <p:cNvPr id="6147" name="Rectangle 2"/>
          <p:cNvSpPr>
            <a:spLocks noRot="1" noChangeArrowheads="1" noTextEdit="1"/>
          </p:cNvSpPr>
          <p:nvPr>
            <p:ph type="sldImg"/>
          </p:nvPr>
        </p:nvSpPr>
        <p:spPr>
          <a:ln/>
        </p:spPr>
      </p:sp>
      <p:sp>
        <p:nvSpPr>
          <p:cNvPr id="6148"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txBox="1">
            <a:spLocks noGrp="1" noChangeArrowheads="1"/>
          </p:cNvSpPr>
          <p:nvPr/>
        </p:nvSpPr>
        <p:spPr bwMode="auto">
          <a:xfrm>
            <a:off x="5797550" y="6742113"/>
            <a:ext cx="4435475" cy="355600"/>
          </a:xfrm>
          <a:prstGeom prst="rect">
            <a:avLst/>
          </a:prstGeom>
          <a:noFill/>
          <a:ln w="9525">
            <a:noFill/>
            <a:miter lim="800000"/>
            <a:headEnd/>
            <a:tailEnd/>
          </a:ln>
        </p:spPr>
        <p:txBody>
          <a:bodyPr lIns="99048" tIns="49524" rIns="99048" bIns="49524" anchor="b"/>
          <a:lstStyle/>
          <a:p>
            <a:pPr algn="r" defTabSz="990600" eaLnBrk="1" hangingPunct="1"/>
            <a:fld id="{3CECA78F-4348-46D6-997A-E9AF1B604809}" type="slidenum">
              <a:rPr lang="en-US" altLang="zh-CN" sz="1300" b="0">
                <a:latin typeface="Times New Roman" pitchFamily="18" charset="0"/>
              </a:rPr>
              <a:pPr algn="r" defTabSz="990600" eaLnBrk="1" hangingPunct="1"/>
              <a:t>19</a:t>
            </a:fld>
            <a:endParaRPr lang="en-US" altLang="zh-CN" sz="1300" b="0">
              <a:latin typeface="Times New Roman" pitchFamily="18" charset="0"/>
            </a:endParaRPr>
          </a:p>
        </p:txBody>
      </p:sp>
      <p:sp>
        <p:nvSpPr>
          <p:cNvPr id="33795" name="Rectangle 2"/>
          <p:cNvSpPr>
            <a:spLocks noRo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endParaRPr lang="zh-CN" altLang="zh-CN" b="1" smtClean="0">
              <a:solidFill>
                <a:schemeClr val="bg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txBox="1">
            <a:spLocks noGrp="1" noChangeArrowheads="1"/>
          </p:cNvSpPr>
          <p:nvPr/>
        </p:nvSpPr>
        <p:spPr bwMode="auto">
          <a:xfrm>
            <a:off x="5797550" y="6742113"/>
            <a:ext cx="4435475" cy="355600"/>
          </a:xfrm>
          <a:prstGeom prst="rect">
            <a:avLst/>
          </a:prstGeom>
          <a:noFill/>
          <a:ln w="9525">
            <a:noFill/>
            <a:miter lim="800000"/>
            <a:headEnd/>
            <a:tailEnd/>
          </a:ln>
        </p:spPr>
        <p:txBody>
          <a:bodyPr lIns="99048" tIns="49524" rIns="99048" bIns="49524" anchor="b"/>
          <a:lstStyle/>
          <a:p>
            <a:pPr algn="r" defTabSz="990600" eaLnBrk="1" hangingPunct="1"/>
            <a:fld id="{E6A88C8D-60D9-470E-BE48-4BA8D7B56514}" type="slidenum">
              <a:rPr lang="en-US" altLang="zh-CN" sz="1300" b="0">
                <a:latin typeface="Times New Roman" pitchFamily="18" charset="0"/>
              </a:rPr>
              <a:pPr algn="r" defTabSz="990600" eaLnBrk="1" hangingPunct="1"/>
              <a:t>20</a:t>
            </a:fld>
            <a:endParaRPr lang="en-US" altLang="zh-CN" sz="1300" b="0">
              <a:latin typeface="Times New Roman" pitchFamily="18" charset="0"/>
            </a:endParaRPr>
          </a:p>
        </p:txBody>
      </p:sp>
      <p:sp>
        <p:nvSpPr>
          <p:cNvPr id="35843" name="Rectangle 2"/>
          <p:cNvSpPr>
            <a:spLocks noRo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txBox="1">
            <a:spLocks noGrp="1" noChangeArrowheads="1"/>
          </p:cNvSpPr>
          <p:nvPr/>
        </p:nvSpPr>
        <p:spPr bwMode="auto">
          <a:xfrm>
            <a:off x="5797550" y="6742113"/>
            <a:ext cx="4435475" cy="355600"/>
          </a:xfrm>
          <a:prstGeom prst="rect">
            <a:avLst/>
          </a:prstGeom>
          <a:noFill/>
          <a:ln w="9525">
            <a:noFill/>
            <a:miter lim="800000"/>
            <a:headEnd/>
            <a:tailEnd/>
          </a:ln>
        </p:spPr>
        <p:txBody>
          <a:bodyPr lIns="99048" tIns="49524" rIns="99048" bIns="49524" anchor="b"/>
          <a:lstStyle/>
          <a:p>
            <a:pPr algn="r" defTabSz="990600" eaLnBrk="1" hangingPunct="1"/>
            <a:fld id="{5F50E6EF-4393-4566-86AC-FFDBBF6B8BAD}" type="slidenum">
              <a:rPr lang="en-US" altLang="zh-CN" sz="1300" b="0">
                <a:latin typeface="Times New Roman" pitchFamily="18" charset="0"/>
              </a:rPr>
              <a:pPr algn="r" defTabSz="990600" eaLnBrk="1" hangingPunct="1"/>
              <a:t>21</a:t>
            </a:fld>
            <a:endParaRPr lang="en-US" altLang="zh-CN" sz="1300" b="0">
              <a:latin typeface="Times New Roman" pitchFamily="18" charset="0"/>
            </a:endParaRPr>
          </a:p>
        </p:txBody>
      </p:sp>
      <p:sp>
        <p:nvSpPr>
          <p:cNvPr id="37891" name="Rectangle 2"/>
          <p:cNvSpPr>
            <a:spLocks noRo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txBox="1">
            <a:spLocks noGrp="1" noChangeArrowheads="1"/>
          </p:cNvSpPr>
          <p:nvPr/>
        </p:nvSpPr>
        <p:spPr bwMode="auto">
          <a:xfrm>
            <a:off x="5797550" y="6742113"/>
            <a:ext cx="4435475" cy="355600"/>
          </a:xfrm>
          <a:prstGeom prst="rect">
            <a:avLst/>
          </a:prstGeom>
          <a:noFill/>
          <a:ln w="9525">
            <a:noFill/>
            <a:miter lim="800000"/>
            <a:headEnd/>
            <a:tailEnd/>
          </a:ln>
        </p:spPr>
        <p:txBody>
          <a:bodyPr lIns="99048" tIns="49524" rIns="99048" bIns="49524" anchor="b"/>
          <a:lstStyle/>
          <a:p>
            <a:pPr algn="r" defTabSz="990600" eaLnBrk="1" hangingPunct="1"/>
            <a:fld id="{2A8EB650-3605-4E87-A16B-690A0531DE3E}" type="slidenum">
              <a:rPr lang="en-US" altLang="zh-CN" sz="1300" b="0">
                <a:latin typeface="Times New Roman" pitchFamily="18" charset="0"/>
              </a:rPr>
              <a:pPr algn="r" defTabSz="990600" eaLnBrk="1" hangingPunct="1"/>
              <a:t>22</a:t>
            </a:fld>
            <a:endParaRPr lang="en-US" altLang="zh-CN" sz="1300" b="0">
              <a:latin typeface="Times New Roman" pitchFamily="18" charset="0"/>
            </a:endParaRPr>
          </a:p>
        </p:txBody>
      </p:sp>
      <p:sp>
        <p:nvSpPr>
          <p:cNvPr id="39939" name="Rectangle 2"/>
          <p:cNvSpPr>
            <a:spLocks noRo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txBox="1">
            <a:spLocks noGrp="1" noChangeArrowheads="1"/>
          </p:cNvSpPr>
          <p:nvPr/>
        </p:nvSpPr>
        <p:spPr bwMode="auto">
          <a:xfrm>
            <a:off x="5797550" y="6742113"/>
            <a:ext cx="4435475" cy="355600"/>
          </a:xfrm>
          <a:prstGeom prst="rect">
            <a:avLst/>
          </a:prstGeom>
          <a:noFill/>
          <a:ln w="9525">
            <a:noFill/>
            <a:miter lim="800000"/>
            <a:headEnd/>
            <a:tailEnd/>
          </a:ln>
        </p:spPr>
        <p:txBody>
          <a:bodyPr lIns="99048" tIns="49524" rIns="99048" bIns="49524" anchor="b"/>
          <a:lstStyle/>
          <a:p>
            <a:pPr algn="r" defTabSz="990600" eaLnBrk="1" hangingPunct="1"/>
            <a:fld id="{CD711BF9-6E53-4A12-9FF0-EFFCB30D5229}" type="slidenum">
              <a:rPr lang="en-US" altLang="zh-CN" sz="1300" b="0">
                <a:latin typeface="Times New Roman" pitchFamily="18" charset="0"/>
              </a:rPr>
              <a:pPr algn="r" defTabSz="990600" eaLnBrk="1" hangingPunct="1"/>
              <a:t>31</a:t>
            </a:fld>
            <a:endParaRPr lang="en-US" altLang="zh-CN" sz="1300" b="0">
              <a:latin typeface="Times New Roman" pitchFamily="18" charset="0"/>
            </a:endParaRPr>
          </a:p>
        </p:txBody>
      </p:sp>
      <p:sp>
        <p:nvSpPr>
          <p:cNvPr id="50179" name="Rectangle 2"/>
          <p:cNvSpPr>
            <a:spLocks noRo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txBox="1">
            <a:spLocks noGrp="1" noChangeArrowheads="1"/>
          </p:cNvSpPr>
          <p:nvPr/>
        </p:nvSpPr>
        <p:spPr bwMode="auto">
          <a:xfrm>
            <a:off x="5797550" y="6742113"/>
            <a:ext cx="4435475" cy="355600"/>
          </a:xfrm>
          <a:prstGeom prst="rect">
            <a:avLst/>
          </a:prstGeom>
          <a:noFill/>
          <a:ln w="9525">
            <a:noFill/>
            <a:miter lim="800000"/>
            <a:headEnd/>
            <a:tailEnd/>
          </a:ln>
        </p:spPr>
        <p:txBody>
          <a:bodyPr lIns="99048" tIns="49524" rIns="99048" bIns="49524" anchor="b"/>
          <a:lstStyle/>
          <a:p>
            <a:pPr algn="r" defTabSz="990600" eaLnBrk="1" hangingPunct="1"/>
            <a:fld id="{F7B2EDCD-B215-4EAB-BCD0-AA75D5845065}" type="slidenum">
              <a:rPr lang="en-US" altLang="zh-CN" sz="1300" b="0">
                <a:latin typeface="Times New Roman" pitchFamily="18" charset="0"/>
              </a:rPr>
              <a:pPr algn="r" defTabSz="990600" eaLnBrk="1" hangingPunct="1"/>
              <a:t>39</a:t>
            </a:fld>
            <a:endParaRPr lang="en-US" altLang="zh-CN" sz="1300" b="0">
              <a:latin typeface="Times New Roman" pitchFamily="18" charset="0"/>
            </a:endParaRPr>
          </a:p>
        </p:txBody>
      </p:sp>
      <p:sp>
        <p:nvSpPr>
          <p:cNvPr id="59395" name="Rectangle 2"/>
          <p:cNvSpPr>
            <a:spLocks noRo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Rot="1" noChangeArrowheads="1" noTextEdit="1"/>
          </p:cNvSpPr>
          <p:nvPr>
            <p:ph type="sldImg"/>
          </p:nvPr>
        </p:nvSpPr>
        <p:spPr>
          <a:ln/>
        </p:spPr>
      </p:sp>
      <p:sp>
        <p:nvSpPr>
          <p:cNvPr id="67587" name="Rectangle 3"/>
          <p:cNvSpPr>
            <a:spLocks noGrp="1" noChangeArrowheads="1"/>
          </p:cNvSpPr>
          <p:nvPr>
            <p:ph type="body" idx="1"/>
          </p:nvPr>
        </p:nvSpPr>
        <p:spPr>
          <a:noFill/>
          <a:ln/>
        </p:spPr>
        <p:txBody>
          <a:bodyPr/>
          <a:lstStyle/>
          <a:p>
            <a:r>
              <a:rPr lang="zh-CN" altLang="en-US" smtClean="0"/>
              <a:t>部队指挥系统（航天发射）：汇编语言，执行效率高。</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txBox="1">
            <a:spLocks noGrp="1" noChangeArrowheads="1"/>
          </p:cNvSpPr>
          <p:nvPr/>
        </p:nvSpPr>
        <p:spPr bwMode="auto">
          <a:xfrm>
            <a:off x="5797550" y="6742113"/>
            <a:ext cx="4435475" cy="355600"/>
          </a:xfrm>
          <a:prstGeom prst="rect">
            <a:avLst/>
          </a:prstGeom>
          <a:noFill/>
          <a:ln w="9525">
            <a:noFill/>
            <a:miter lim="800000"/>
            <a:headEnd/>
            <a:tailEnd/>
          </a:ln>
        </p:spPr>
        <p:txBody>
          <a:bodyPr lIns="99048" tIns="49524" rIns="99048" bIns="49524" anchor="b"/>
          <a:lstStyle/>
          <a:p>
            <a:pPr algn="r" defTabSz="990600" eaLnBrk="1" hangingPunct="1"/>
            <a:fld id="{ACE22CF4-F040-4AE9-93FA-2879CA930FA0}" type="slidenum">
              <a:rPr lang="en-US" altLang="zh-CN" sz="1300" b="0">
                <a:latin typeface="Times New Roman" pitchFamily="18" charset="0"/>
              </a:rPr>
              <a:pPr algn="r" defTabSz="990600" eaLnBrk="1" hangingPunct="1"/>
              <a:t>47</a:t>
            </a:fld>
            <a:endParaRPr lang="en-US" altLang="zh-CN" sz="1300" b="0">
              <a:latin typeface="Times New Roman" pitchFamily="18" charset="0"/>
            </a:endParaRPr>
          </a:p>
        </p:txBody>
      </p:sp>
      <p:sp>
        <p:nvSpPr>
          <p:cNvPr id="69635" name="Rectangle 2"/>
          <p:cNvSpPr>
            <a:spLocks noRo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txBox="1">
            <a:spLocks noGrp="1" noChangeArrowheads="1"/>
          </p:cNvSpPr>
          <p:nvPr/>
        </p:nvSpPr>
        <p:spPr bwMode="auto">
          <a:xfrm>
            <a:off x="5797550" y="6742113"/>
            <a:ext cx="4435475" cy="355600"/>
          </a:xfrm>
          <a:prstGeom prst="rect">
            <a:avLst/>
          </a:prstGeom>
          <a:noFill/>
          <a:ln w="9525">
            <a:noFill/>
            <a:miter lim="800000"/>
            <a:headEnd/>
            <a:tailEnd/>
          </a:ln>
        </p:spPr>
        <p:txBody>
          <a:bodyPr lIns="99048" tIns="49524" rIns="99048" bIns="49524" anchor="b"/>
          <a:lstStyle/>
          <a:p>
            <a:pPr algn="r" defTabSz="990600" eaLnBrk="1" hangingPunct="1"/>
            <a:fld id="{D3881089-BD5C-4B91-BFB9-1EC486D3B8C2}" type="slidenum">
              <a:rPr lang="en-US" altLang="zh-CN" sz="1300" b="0">
                <a:latin typeface="Times New Roman" pitchFamily="18" charset="0"/>
              </a:rPr>
              <a:pPr algn="r" defTabSz="990600" eaLnBrk="1" hangingPunct="1"/>
              <a:t>48</a:t>
            </a:fld>
            <a:endParaRPr lang="en-US" altLang="zh-CN" sz="1300" b="0">
              <a:latin typeface="Times New Roman" pitchFamily="18" charset="0"/>
            </a:endParaRPr>
          </a:p>
        </p:txBody>
      </p:sp>
      <p:sp>
        <p:nvSpPr>
          <p:cNvPr id="71683" name="Rectangle 2"/>
          <p:cNvSpPr>
            <a:spLocks noRo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Rot="1" noChangeArrowheads="1" noTextEdit="1"/>
          </p:cNvSpPr>
          <p:nvPr>
            <p:ph type="sldImg"/>
          </p:nvPr>
        </p:nvSpPr>
        <p:spPr>
          <a:xfrm>
            <a:off x="3343275" y="531813"/>
            <a:ext cx="3551238" cy="2663825"/>
          </a:xfrm>
          <a:ln/>
        </p:spPr>
      </p:sp>
      <p:sp>
        <p:nvSpPr>
          <p:cNvPr id="76803" name="Rectangle 3"/>
          <p:cNvSpPr>
            <a:spLocks noGrp="1" noChangeArrowheads="1"/>
          </p:cNvSpPr>
          <p:nvPr>
            <p:ph type="body" idx="1"/>
          </p:nvPr>
        </p:nvSpPr>
        <p:spPr>
          <a:xfrm>
            <a:off x="1022350" y="3371850"/>
            <a:ext cx="8189913" cy="3195638"/>
          </a:xfrm>
          <a:noFill/>
          <a:ln/>
        </p:spPr>
        <p:txBody>
          <a:bodyPr/>
          <a:lstStyle/>
          <a:p>
            <a:pPr eaLnBrk="1" hangingPunct="1"/>
            <a:r>
              <a:rPr lang="zh-CN" altLang="en-US" b="1" smtClean="0"/>
              <a:t>采样频率</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txBox="1">
            <a:spLocks noGrp="1" noChangeArrowheads="1"/>
          </p:cNvSpPr>
          <p:nvPr/>
        </p:nvSpPr>
        <p:spPr bwMode="auto">
          <a:xfrm>
            <a:off x="5797550" y="6742113"/>
            <a:ext cx="4435475" cy="355600"/>
          </a:xfrm>
          <a:prstGeom prst="rect">
            <a:avLst/>
          </a:prstGeom>
          <a:noFill/>
          <a:ln w="9525">
            <a:noFill/>
            <a:miter lim="800000"/>
            <a:headEnd/>
            <a:tailEnd/>
          </a:ln>
        </p:spPr>
        <p:txBody>
          <a:bodyPr lIns="99048" tIns="49524" rIns="99048" bIns="49524" anchor="b"/>
          <a:lstStyle/>
          <a:p>
            <a:pPr algn="r" defTabSz="990600" eaLnBrk="1" hangingPunct="1"/>
            <a:fld id="{D55F694B-9C99-40A1-80F6-FBCC22C2BA64}" type="slidenum">
              <a:rPr lang="en-US" altLang="zh-CN" sz="1300" b="0">
                <a:latin typeface="Times New Roman" pitchFamily="18" charset="0"/>
              </a:rPr>
              <a:pPr algn="r" defTabSz="990600" eaLnBrk="1" hangingPunct="1"/>
              <a:t>10</a:t>
            </a:fld>
            <a:endParaRPr lang="en-US" altLang="zh-CN" sz="1300" b="0">
              <a:latin typeface="Times New Roman" pitchFamily="18" charset="0"/>
            </a:endParaRPr>
          </a:p>
        </p:txBody>
      </p:sp>
      <p:sp>
        <p:nvSpPr>
          <p:cNvPr id="16387" name="Rectangle 2"/>
          <p:cNvSpPr>
            <a:spLocks noRot="1" noChangeArrowheads="1" noTextEdit="1"/>
          </p:cNvSpPr>
          <p:nvPr>
            <p:ph type="sldImg"/>
          </p:nvPr>
        </p:nvSpPr>
        <p:spPr>
          <a:ln/>
        </p:spPr>
      </p:sp>
      <p:sp>
        <p:nvSpPr>
          <p:cNvPr id="16388"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Rot="1" noChangeArrowheads="1" noTextEdit="1"/>
          </p:cNvSpPr>
          <p:nvPr>
            <p:ph type="sldImg"/>
          </p:nvPr>
        </p:nvSpPr>
        <p:spPr>
          <a:xfrm>
            <a:off x="3343275" y="531813"/>
            <a:ext cx="3551238" cy="2663825"/>
          </a:xfrm>
          <a:ln/>
        </p:spPr>
      </p:sp>
      <p:sp>
        <p:nvSpPr>
          <p:cNvPr id="80899" name="Rectangle 3"/>
          <p:cNvSpPr>
            <a:spLocks noGrp="1" noChangeArrowheads="1"/>
          </p:cNvSpPr>
          <p:nvPr>
            <p:ph type="body" idx="1"/>
          </p:nvPr>
        </p:nvSpPr>
        <p:spPr>
          <a:xfrm>
            <a:off x="1022350" y="3371850"/>
            <a:ext cx="8189913" cy="3195638"/>
          </a:xfrm>
          <a:noFill/>
          <a:ln/>
        </p:spPr>
        <p:txBody>
          <a:bodyPr/>
          <a:lstStyle/>
          <a:p>
            <a:pPr eaLnBrk="1" hangingPunct="1"/>
            <a:r>
              <a:rPr lang="zh-CN" altLang="en-US" b="1" smtClean="0"/>
              <a:t>采样频率</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Rot="1" noChangeArrowheads="1" noTextEdit="1"/>
          </p:cNvSpPr>
          <p:nvPr>
            <p:ph type="sldImg"/>
          </p:nvPr>
        </p:nvSpPr>
        <p:spPr>
          <a:xfrm>
            <a:off x="3343275" y="531813"/>
            <a:ext cx="3551238" cy="2663825"/>
          </a:xfrm>
          <a:ln/>
        </p:spPr>
      </p:sp>
      <p:sp>
        <p:nvSpPr>
          <p:cNvPr id="82947" name="Rectangle 3"/>
          <p:cNvSpPr>
            <a:spLocks noGrp="1" noChangeArrowheads="1"/>
          </p:cNvSpPr>
          <p:nvPr>
            <p:ph type="body" idx="1"/>
          </p:nvPr>
        </p:nvSpPr>
        <p:spPr>
          <a:xfrm>
            <a:off x="1022350" y="3371850"/>
            <a:ext cx="8189913" cy="3195638"/>
          </a:xfrm>
          <a:noFill/>
          <a:ln/>
        </p:spPr>
        <p:txBody>
          <a:bodyPr/>
          <a:lstStyle/>
          <a:p>
            <a:pPr eaLnBrk="1" hangingPunct="1"/>
            <a:r>
              <a:rPr lang="zh-CN" altLang="en-US" b="1" smtClean="0"/>
              <a:t>采样频率</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txBox="1">
            <a:spLocks noGrp="1" noChangeArrowheads="1"/>
          </p:cNvSpPr>
          <p:nvPr/>
        </p:nvSpPr>
        <p:spPr bwMode="auto">
          <a:xfrm>
            <a:off x="5797550" y="6742113"/>
            <a:ext cx="4435475" cy="355600"/>
          </a:xfrm>
          <a:prstGeom prst="rect">
            <a:avLst/>
          </a:prstGeom>
          <a:noFill/>
          <a:ln w="9525">
            <a:noFill/>
            <a:miter lim="800000"/>
            <a:headEnd/>
            <a:tailEnd/>
          </a:ln>
        </p:spPr>
        <p:txBody>
          <a:bodyPr lIns="99048" tIns="49524" rIns="99048" bIns="49524" anchor="b"/>
          <a:lstStyle/>
          <a:p>
            <a:pPr algn="r" defTabSz="990600" eaLnBrk="1" hangingPunct="1"/>
            <a:fld id="{7F2DEDF7-DF82-4985-AC30-6B7ACD97FEEE}" type="slidenum">
              <a:rPr lang="en-US" altLang="zh-CN" sz="1300" b="0">
                <a:latin typeface="Times New Roman" pitchFamily="18" charset="0"/>
              </a:rPr>
              <a:pPr algn="r" defTabSz="990600" eaLnBrk="1" hangingPunct="1"/>
              <a:t>57</a:t>
            </a:fld>
            <a:endParaRPr lang="en-US" altLang="zh-CN" sz="1300" b="0">
              <a:latin typeface="Times New Roman" pitchFamily="18" charset="0"/>
            </a:endParaRPr>
          </a:p>
        </p:txBody>
      </p:sp>
      <p:sp>
        <p:nvSpPr>
          <p:cNvPr id="84995" name="Rectangle 2"/>
          <p:cNvSpPr>
            <a:spLocks noRo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txBox="1">
            <a:spLocks noGrp="1" noChangeArrowheads="1"/>
          </p:cNvSpPr>
          <p:nvPr/>
        </p:nvSpPr>
        <p:spPr bwMode="auto">
          <a:xfrm>
            <a:off x="5797550" y="6742113"/>
            <a:ext cx="4435475" cy="355600"/>
          </a:xfrm>
          <a:prstGeom prst="rect">
            <a:avLst/>
          </a:prstGeom>
          <a:noFill/>
          <a:ln w="9525">
            <a:noFill/>
            <a:miter lim="800000"/>
            <a:headEnd/>
            <a:tailEnd/>
          </a:ln>
        </p:spPr>
        <p:txBody>
          <a:bodyPr lIns="99048" tIns="49524" rIns="99048" bIns="49524" anchor="b"/>
          <a:lstStyle/>
          <a:p>
            <a:pPr algn="r" defTabSz="990600" eaLnBrk="1" hangingPunct="1"/>
            <a:fld id="{270C3093-2A0C-48C6-B4BE-73D7ADB900CB}" type="slidenum">
              <a:rPr lang="en-US" altLang="zh-CN" sz="1300" b="0">
                <a:latin typeface="Times New Roman" pitchFamily="18" charset="0"/>
              </a:rPr>
              <a:pPr algn="r" defTabSz="990600" eaLnBrk="1" hangingPunct="1"/>
              <a:t>58</a:t>
            </a:fld>
            <a:endParaRPr lang="en-US" altLang="zh-CN" sz="1300" b="0">
              <a:latin typeface="Times New Roman" pitchFamily="18" charset="0"/>
            </a:endParaRPr>
          </a:p>
        </p:txBody>
      </p:sp>
      <p:sp>
        <p:nvSpPr>
          <p:cNvPr id="87043" name="Rectangle 2"/>
          <p:cNvSpPr>
            <a:spLocks noRo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txBox="1">
            <a:spLocks noGrp="1" noChangeArrowheads="1"/>
          </p:cNvSpPr>
          <p:nvPr/>
        </p:nvSpPr>
        <p:spPr bwMode="auto">
          <a:xfrm>
            <a:off x="5797550" y="6742113"/>
            <a:ext cx="4435475" cy="355600"/>
          </a:xfrm>
          <a:prstGeom prst="rect">
            <a:avLst/>
          </a:prstGeom>
          <a:noFill/>
          <a:ln w="9525">
            <a:noFill/>
            <a:miter lim="800000"/>
            <a:headEnd/>
            <a:tailEnd/>
          </a:ln>
        </p:spPr>
        <p:txBody>
          <a:bodyPr lIns="99048" tIns="49524" rIns="99048" bIns="49524" anchor="b"/>
          <a:lstStyle/>
          <a:p>
            <a:pPr algn="r" defTabSz="990600" eaLnBrk="1" hangingPunct="1"/>
            <a:fld id="{F5FA5D6F-6431-4DA4-A1EF-E2CAD4105944}" type="slidenum">
              <a:rPr lang="en-US" altLang="zh-CN" sz="1300" b="0">
                <a:latin typeface="Times New Roman" pitchFamily="18" charset="0"/>
              </a:rPr>
              <a:pPr algn="r" defTabSz="990600" eaLnBrk="1" hangingPunct="1"/>
              <a:t>59</a:t>
            </a:fld>
            <a:endParaRPr lang="en-US" altLang="zh-CN" sz="1300" b="0">
              <a:latin typeface="Times New Roman" pitchFamily="18" charset="0"/>
            </a:endParaRPr>
          </a:p>
        </p:txBody>
      </p:sp>
      <p:sp>
        <p:nvSpPr>
          <p:cNvPr id="89091" name="Rectangle 2"/>
          <p:cNvSpPr>
            <a:spLocks noRo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txBox="1">
            <a:spLocks noGrp="1" noChangeArrowheads="1"/>
          </p:cNvSpPr>
          <p:nvPr/>
        </p:nvSpPr>
        <p:spPr bwMode="auto">
          <a:xfrm>
            <a:off x="5797550" y="6742113"/>
            <a:ext cx="4435475" cy="355600"/>
          </a:xfrm>
          <a:prstGeom prst="rect">
            <a:avLst/>
          </a:prstGeom>
          <a:noFill/>
          <a:ln w="9525">
            <a:noFill/>
            <a:miter lim="800000"/>
            <a:headEnd/>
            <a:tailEnd/>
          </a:ln>
        </p:spPr>
        <p:txBody>
          <a:bodyPr lIns="99048" tIns="49524" rIns="99048" bIns="49524" anchor="b"/>
          <a:lstStyle/>
          <a:p>
            <a:pPr algn="r" defTabSz="990600" eaLnBrk="1" hangingPunct="1"/>
            <a:fld id="{DB432132-160E-4582-9848-6C2104BA9212}" type="slidenum">
              <a:rPr lang="en-US" altLang="zh-CN" sz="1300" b="0">
                <a:latin typeface="Times New Roman" pitchFamily="18" charset="0"/>
              </a:rPr>
              <a:pPr algn="r" defTabSz="990600" eaLnBrk="1" hangingPunct="1"/>
              <a:t>60</a:t>
            </a:fld>
            <a:endParaRPr lang="en-US" altLang="zh-CN" sz="1300" b="0">
              <a:latin typeface="Times New Roman" pitchFamily="18" charset="0"/>
            </a:endParaRPr>
          </a:p>
        </p:txBody>
      </p:sp>
      <p:sp>
        <p:nvSpPr>
          <p:cNvPr id="91139" name="Rectangle 2"/>
          <p:cNvSpPr>
            <a:spLocks noRo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txBox="1">
            <a:spLocks noGrp="1" noChangeArrowheads="1"/>
          </p:cNvSpPr>
          <p:nvPr/>
        </p:nvSpPr>
        <p:spPr bwMode="auto">
          <a:xfrm>
            <a:off x="5797550" y="6742113"/>
            <a:ext cx="4435475" cy="355600"/>
          </a:xfrm>
          <a:prstGeom prst="rect">
            <a:avLst/>
          </a:prstGeom>
          <a:noFill/>
          <a:ln w="9525">
            <a:noFill/>
            <a:miter lim="800000"/>
            <a:headEnd/>
            <a:tailEnd/>
          </a:ln>
        </p:spPr>
        <p:txBody>
          <a:bodyPr lIns="99048" tIns="49524" rIns="99048" bIns="49524" anchor="b"/>
          <a:lstStyle/>
          <a:p>
            <a:pPr algn="r" defTabSz="990600" eaLnBrk="1" hangingPunct="1"/>
            <a:fld id="{01B4424B-0154-4419-8A1F-C797EBF9B582}" type="slidenum">
              <a:rPr lang="en-US" altLang="zh-CN" sz="1300" b="0">
                <a:latin typeface="Times New Roman" pitchFamily="18" charset="0"/>
              </a:rPr>
              <a:pPr algn="r" defTabSz="990600" eaLnBrk="1" hangingPunct="1"/>
              <a:t>61</a:t>
            </a:fld>
            <a:endParaRPr lang="en-US" altLang="zh-CN" sz="1300" b="0">
              <a:latin typeface="Times New Roman" pitchFamily="18" charset="0"/>
            </a:endParaRPr>
          </a:p>
        </p:txBody>
      </p:sp>
      <p:sp>
        <p:nvSpPr>
          <p:cNvPr id="93187" name="Rectangle 2"/>
          <p:cNvSpPr>
            <a:spLocks noRo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5797550" y="6742113"/>
            <a:ext cx="4435475" cy="355600"/>
          </a:xfrm>
          <a:prstGeom prst="rect">
            <a:avLst/>
          </a:prstGeom>
          <a:noFill/>
          <a:ln w="9525">
            <a:noFill/>
            <a:miter lim="800000"/>
            <a:headEnd/>
            <a:tailEnd/>
          </a:ln>
        </p:spPr>
        <p:txBody>
          <a:bodyPr lIns="99048" tIns="49524" rIns="99048" bIns="49524" anchor="b"/>
          <a:lstStyle/>
          <a:p>
            <a:pPr algn="r" defTabSz="990600" eaLnBrk="1" hangingPunct="1"/>
            <a:fld id="{FAACD590-5234-4CE8-9E25-D357BCAEE5BA}" type="slidenum">
              <a:rPr lang="en-US" altLang="zh-CN" sz="1300" b="0">
                <a:latin typeface="Times New Roman" pitchFamily="18" charset="0"/>
              </a:rPr>
              <a:pPr algn="r" defTabSz="990600" eaLnBrk="1" hangingPunct="1"/>
              <a:t>62</a:t>
            </a:fld>
            <a:endParaRPr lang="en-US" altLang="zh-CN" sz="1300" b="0">
              <a:latin typeface="Times New Roman" pitchFamily="18" charset="0"/>
            </a:endParaRPr>
          </a:p>
        </p:txBody>
      </p:sp>
      <p:sp>
        <p:nvSpPr>
          <p:cNvPr id="95235" name="Rectangle 2"/>
          <p:cNvSpPr>
            <a:spLocks noRo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txBox="1">
            <a:spLocks noGrp="1" noChangeArrowheads="1"/>
          </p:cNvSpPr>
          <p:nvPr/>
        </p:nvSpPr>
        <p:spPr bwMode="auto">
          <a:xfrm>
            <a:off x="5797550" y="6742113"/>
            <a:ext cx="4435475" cy="355600"/>
          </a:xfrm>
          <a:prstGeom prst="rect">
            <a:avLst/>
          </a:prstGeom>
          <a:noFill/>
          <a:ln w="9525">
            <a:noFill/>
            <a:miter lim="800000"/>
            <a:headEnd/>
            <a:tailEnd/>
          </a:ln>
        </p:spPr>
        <p:txBody>
          <a:bodyPr lIns="99048" tIns="49524" rIns="99048" bIns="49524" anchor="b"/>
          <a:lstStyle/>
          <a:p>
            <a:pPr algn="r" defTabSz="990600" eaLnBrk="1" hangingPunct="1"/>
            <a:fld id="{AAFDF300-B238-4688-A794-7EC8D8FF251E}" type="slidenum">
              <a:rPr lang="en-US" altLang="zh-CN" sz="1300" b="0">
                <a:latin typeface="Times New Roman" pitchFamily="18" charset="0"/>
              </a:rPr>
              <a:pPr algn="r" defTabSz="990600" eaLnBrk="1" hangingPunct="1"/>
              <a:t>63</a:t>
            </a:fld>
            <a:endParaRPr lang="en-US" altLang="zh-CN" sz="1300" b="0">
              <a:latin typeface="Times New Roman" pitchFamily="18" charset="0"/>
            </a:endParaRPr>
          </a:p>
        </p:txBody>
      </p:sp>
      <p:sp>
        <p:nvSpPr>
          <p:cNvPr id="97283" name="Rectangle 2"/>
          <p:cNvSpPr>
            <a:spLocks noRo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txBox="1">
            <a:spLocks noGrp="1" noChangeArrowheads="1"/>
          </p:cNvSpPr>
          <p:nvPr/>
        </p:nvSpPr>
        <p:spPr bwMode="auto">
          <a:xfrm>
            <a:off x="5797550" y="6742113"/>
            <a:ext cx="4435475" cy="355600"/>
          </a:xfrm>
          <a:prstGeom prst="rect">
            <a:avLst/>
          </a:prstGeom>
          <a:noFill/>
          <a:ln w="9525">
            <a:noFill/>
            <a:miter lim="800000"/>
            <a:headEnd/>
            <a:tailEnd/>
          </a:ln>
        </p:spPr>
        <p:txBody>
          <a:bodyPr lIns="99048" tIns="49524" rIns="99048" bIns="49524" anchor="b"/>
          <a:lstStyle/>
          <a:p>
            <a:pPr algn="r" defTabSz="990600" eaLnBrk="1" hangingPunct="1"/>
            <a:fld id="{04CE3E53-752C-4E8F-81C4-AF621AE9D575}" type="slidenum">
              <a:rPr lang="en-US" altLang="zh-CN" sz="1300" b="0">
                <a:latin typeface="Times New Roman" pitchFamily="18" charset="0"/>
              </a:rPr>
              <a:pPr algn="r" defTabSz="990600" eaLnBrk="1" hangingPunct="1"/>
              <a:t>64</a:t>
            </a:fld>
            <a:endParaRPr lang="en-US" altLang="zh-CN" sz="1300" b="0">
              <a:latin typeface="Times New Roman" pitchFamily="18" charset="0"/>
            </a:endParaRPr>
          </a:p>
        </p:txBody>
      </p:sp>
      <p:sp>
        <p:nvSpPr>
          <p:cNvPr id="99331" name="Rectangle 2"/>
          <p:cNvSpPr>
            <a:spLocks noRo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txBox="1">
            <a:spLocks noGrp="1" noChangeArrowheads="1"/>
          </p:cNvSpPr>
          <p:nvPr/>
        </p:nvSpPr>
        <p:spPr bwMode="auto">
          <a:xfrm>
            <a:off x="5797550" y="6742113"/>
            <a:ext cx="4435475" cy="355600"/>
          </a:xfrm>
          <a:prstGeom prst="rect">
            <a:avLst/>
          </a:prstGeom>
          <a:noFill/>
          <a:ln w="9525">
            <a:noFill/>
            <a:miter lim="800000"/>
            <a:headEnd/>
            <a:tailEnd/>
          </a:ln>
        </p:spPr>
        <p:txBody>
          <a:bodyPr lIns="99048" tIns="49524" rIns="99048" bIns="49524" anchor="b"/>
          <a:lstStyle/>
          <a:p>
            <a:pPr algn="r" defTabSz="990600" eaLnBrk="1" hangingPunct="1"/>
            <a:fld id="{C810E692-8BDA-4005-95B5-68AA9D6E3C6B}" type="slidenum">
              <a:rPr lang="en-US" altLang="zh-CN" sz="1300" b="0">
                <a:latin typeface="Times New Roman" pitchFamily="18" charset="0"/>
              </a:rPr>
              <a:pPr algn="r" defTabSz="990600" eaLnBrk="1" hangingPunct="1"/>
              <a:t>12</a:t>
            </a:fld>
            <a:endParaRPr lang="en-US" altLang="zh-CN" sz="1300" b="0">
              <a:latin typeface="Times New Roman" pitchFamily="18" charset="0"/>
            </a:endParaRPr>
          </a:p>
        </p:txBody>
      </p:sp>
      <p:sp>
        <p:nvSpPr>
          <p:cNvPr id="19459" name="Rectangle 2"/>
          <p:cNvSpPr>
            <a:spLocks noRo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zh-CN" altLang="zh-CN" b="1" smtClean="0">
              <a:solidFill>
                <a:schemeClr val="bg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txBox="1">
            <a:spLocks noGrp="1" noChangeArrowheads="1"/>
          </p:cNvSpPr>
          <p:nvPr/>
        </p:nvSpPr>
        <p:spPr bwMode="auto">
          <a:xfrm>
            <a:off x="5797550" y="6742113"/>
            <a:ext cx="4435475" cy="355600"/>
          </a:xfrm>
          <a:prstGeom prst="rect">
            <a:avLst/>
          </a:prstGeom>
          <a:noFill/>
          <a:ln w="9525">
            <a:noFill/>
            <a:miter lim="800000"/>
            <a:headEnd/>
            <a:tailEnd/>
          </a:ln>
        </p:spPr>
        <p:txBody>
          <a:bodyPr lIns="99048" tIns="49524" rIns="99048" bIns="49524" anchor="b"/>
          <a:lstStyle/>
          <a:p>
            <a:pPr algn="r" defTabSz="990600" eaLnBrk="1" hangingPunct="1"/>
            <a:fld id="{A64F3CD6-5821-42C7-B508-7ECC38BADB55}" type="slidenum">
              <a:rPr lang="en-US" altLang="zh-CN" sz="1300" b="0">
                <a:latin typeface="Times New Roman" pitchFamily="18" charset="0"/>
              </a:rPr>
              <a:pPr algn="r" defTabSz="990600" eaLnBrk="1" hangingPunct="1"/>
              <a:t>65</a:t>
            </a:fld>
            <a:endParaRPr lang="en-US" altLang="zh-CN" sz="1300" b="0">
              <a:latin typeface="Times New Roman" pitchFamily="18" charset="0"/>
            </a:endParaRPr>
          </a:p>
        </p:txBody>
      </p:sp>
      <p:sp>
        <p:nvSpPr>
          <p:cNvPr id="101379" name="Rectangle 2"/>
          <p:cNvSpPr>
            <a:spLocks noRo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txBox="1">
            <a:spLocks noGrp="1" noChangeArrowheads="1"/>
          </p:cNvSpPr>
          <p:nvPr/>
        </p:nvSpPr>
        <p:spPr bwMode="auto">
          <a:xfrm>
            <a:off x="5797550" y="6742113"/>
            <a:ext cx="4435475" cy="355600"/>
          </a:xfrm>
          <a:prstGeom prst="rect">
            <a:avLst/>
          </a:prstGeom>
          <a:noFill/>
          <a:ln w="9525">
            <a:noFill/>
            <a:miter lim="800000"/>
            <a:headEnd/>
            <a:tailEnd/>
          </a:ln>
        </p:spPr>
        <p:txBody>
          <a:bodyPr lIns="99048" tIns="49524" rIns="99048" bIns="49524" anchor="b"/>
          <a:lstStyle/>
          <a:p>
            <a:pPr algn="r" defTabSz="990600" eaLnBrk="1" hangingPunct="1"/>
            <a:fld id="{56428B8D-866D-483D-BBAC-7F334485EF33}" type="slidenum">
              <a:rPr lang="en-US" altLang="zh-CN" sz="1300" b="0">
                <a:latin typeface="Times New Roman" pitchFamily="18" charset="0"/>
              </a:rPr>
              <a:pPr algn="r" defTabSz="990600" eaLnBrk="1" hangingPunct="1"/>
              <a:t>66</a:t>
            </a:fld>
            <a:endParaRPr lang="en-US" altLang="zh-CN" sz="1300" b="0">
              <a:latin typeface="Times New Roman" pitchFamily="18" charset="0"/>
            </a:endParaRPr>
          </a:p>
        </p:txBody>
      </p:sp>
      <p:sp>
        <p:nvSpPr>
          <p:cNvPr id="103427" name="Rectangle 2"/>
          <p:cNvSpPr>
            <a:spLocks noRo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txBox="1">
            <a:spLocks noGrp="1" noChangeArrowheads="1"/>
          </p:cNvSpPr>
          <p:nvPr/>
        </p:nvSpPr>
        <p:spPr bwMode="auto">
          <a:xfrm>
            <a:off x="5797550" y="6742113"/>
            <a:ext cx="4435475" cy="355600"/>
          </a:xfrm>
          <a:prstGeom prst="rect">
            <a:avLst/>
          </a:prstGeom>
          <a:noFill/>
          <a:ln w="9525">
            <a:noFill/>
            <a:miter lim="800000"/>
            <a:headEnd/>
            <a:tailEnd/>
          </a:ln>
        </p:spPr>
        <p:txBody>
          <a:bodyPr lIns="99048" tIns="49524" rIns="99048" bIns="49524" anchor="b"/>
          <a:lstStyle/>
          <a:p>
            <a:pPr algn="r" defTabSz="990600" eaLnBrk="1" hangingPunct="1"/>
            <a:fld id="{A9AD187B-57A0-4B63-B78E-C841FB3D4579}" type="slidenum">
              <a:rPr lang="en-US" altLang="zh-CN" sz="1300" b="0">
                <a:latin typeface="Times New Roman" pitchFamily="18" charset="0"/>
              </a:rPr>
              <a:pPr algn="r" defTabSz="990600" eaLnBrk="1" hangingPunct="1"/>
              <a:t>67</a:t>
            </a:fld>
            <a:endParaRPr lang="en-US" altLang="zh-CN" sz="1300" b="0">
              <a:latin typeface="Times New Roman" pitchFamily="18" charset="0"/>
            </a:endParaRPr>
          </a:p>
        </p:txBody>
      </p:sp>
      <p:sp>
        <p:nvSpPr>
          <p:cNvPr id="105475" name="Rectangle 2"/>
          <p:cNvSpPr>
            <a:spLocks noRot="1" noChangeArrowheads="1" noTextEdit="1"/>
          </p:cNvSpPr>
          <p:nvPr>
            <p:ph type="sldImg"/>
          </p:nvPr>
        </p:nvSpPr>
        <p:spPr>
          <a:ln/>
        </p:spPr>
      </p:sp>
      <p:sp>
        <p:nvSpPr>
          <p:cNvPr id="105476"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txBox="1">
            <a:spLocks noGrp="1" noChangeArrowheads="1"/>
          </p:cNvSpPr>
          <p:nvPr/>
        </p:nvSpPr>
        <p:spPr bwMode="auto">
          <a:xfrm>
            <a:off x="5797550" y="6742113"/>
            <a:ext cx="4435475" cy="355600"/>
          </a:xfrm>
          <a:prstGeom prst="rect">
            <a:avLst/>
          </a:prstGeom>
          <a:noFill/>
          <a:ln w="9525">
            <a:noFill/>
            <a:miter lim="800000"/>
            <a:headEnd/>
            <a:tailEnd/>
          </a:ln>
        </p:spPr>
        <p:txBody>
          <a:bodyPr lIns="99048" tIns="49524" rIns="99048" bIns="49524" anchor="b"/>
          <a:lstStyle/>
          <a:p>
            <a:pPr algn="r" defTabSz="990600" eaLnBrk="1" hangingPunct="1"/>
            <a:fld id="{88E070BB-180C-422A-8070-32418F3E29BE}" type="slidenum">
              <a:rPr lang="en-US" altLang="zh-CN" sz="1300" b="0">
                <a:latin typeface="Times New Roman" pitchFamily="18" charset="0"/>
              </a:rPr>
              <a:pPr algn="r" defTabSz="990600" eaLnBrk="1" hangingPunct="1"/>
              <a:t>68</a:t>
            </a:fld>
            <a:endParaRPr lang="en-US" altLang="zh-CN" sz="1300" b="0">
              <a:latin typeface="Times New Roman" pitchFamily="18" charset="0"/>
            </a:endParaRPr>
          </a:p>
        </p:txBody>
      </p:sp>
      <p:sp>
        <p:nvSpPr>
          <p:cNvPr id="107523" name="Rectangle 2"/>
          <p:cNvSpPr>
            <a:spLocks noRot="1" noChangeArrowheads="1" noTextEdit="1"/>
          </p:cNvSpPr>
          <p:nvPr>
            <p:ph type="sldImg"/>
          </p:nvPr>
        </p:nvSpPr>
        <p:spPr>
          <a:ln/>
        </p:spPr>
      </p:sp>
      <p:sp>
        <p:nvSpPr>
          <p:cNvPr id="107524"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txBox="1">
            <a:spLocks noGrp="1" noChangeArrowheads="1"/>
          </p:cNvSpPr>
          <p:nvPr/>
        </p:nvSpPr>
        <p:spPr bwMode="auto">
          <a:xfrm>
            <a:off x="5797550" y="6742113"/>
            <a:ext cx="4435475" cy="355600"/>
          </a:xfrm>
          <a:prstGeom prst="rect">
            <a:avLst/>
          </a:prstGeom>
          <a:noFill/>
          <a:ln w="9525">
            <a:noFill/>
            <a:miter lim="800000"/>
            <a:headEnd/>
            <a:tailEnd/>
          </a:ln>
        </p:spPr>
        <p:txBody>
          <a:bodyPr lIns="99048" tIns="49524" rIns="99048" bIns="49524" anchor="b"/>
          <a:lstStyle/>
          <a:p>
            <a:pPr algn="r" defTabSz="990600" eaLnBrk="1" hangingPunct="1"/>
            <a:fld id="{A3A673F1-AF45-4E1E-9973-F8D970B74BF2}" type="slidenum">
              <a:rPr lang="en-US" altLang="zh-CN" sz="1300" b="0">
                <a:latin typeface="Times New Roman" pitchFamily="18" charset="0"/>
              </a:rPr>
              <a:pPr algn="r" defTabSz="990600" eaLnBrk="1" hangingPunct="1"/>
              <a:t>72</a:t>
            </a:fld>
            <a:endParaRPr lang="en-US" altLang="zh-CN" sz="1300" b="0">
              <a:latin typeface="Times New Roman" pitchFamily="18" charset="0"/>
            </a:endParaRPr>
          </a:p>
        </p:txBody>
      </p:sp>
      <p:sp>
        <p:nvSpPr>
          <p:cNvPr id="112643" name="Rectangle 2"/>
          <p:cNvSpPr>
            <a:spLocks noRot="1" noChangeArrowheads="1" noTextEdit="1"/>
          </p:cNvSpPr>
          <p:nvPr>
            <p:ph type="sldImg"/>
          </p:nvPr>
        </p:nvSpPr>
        <p:spPr>
          <a:ln/>
        </p:spPr>
      </p:sp>
      <p:sp>
        <p:nvSpPr>
          <p:cNvPr id="112644"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txBox="1">
            <a:spLocks noGrp="1" noChangeArrowheads="1"/>
          </p:cNvSpPr>
          <p:nvPr/>
        </p:nvSpPr>
        <p:spPr bwMode="auto">
          <a:xfrm>
            <a:off x="5797550" y="6742113"/>
            <a:ext cx="4435475" cy="355600"/>
          </a:xfrm>
          <a:prstGeom prst="rect">
            <a:avLst/>
          </a:prstGeom>
          <a:noFill/>
          <a:ln w="9525">
            <a:noFill/>
            <a:miter lim="800000"/>
            <a:headEnd/>
            <a:tailEnd/>
          </a:ln>
        </p:spPr>
        <p:txBody>
          <a:bodyPr lIns="99048" tIns="49524" rIns="99048" bIns="49524" anchor="b"/>
          <a:lstStyle/>
          <a:p>
            <a:pPr algn="r" defTabSz="990600" eaLnBrk="1" hangingPunct="1"/>
            <a:fld id="{8601654D-63AF-4C1E-9599-3F758D4B103C}" type="slidenum">
              <a:rPr lang="en-US" altLang="zh-CN" sz="1300" b="0">
                <a:latin typeface="Times New Roman" pitchFamily="18" charset="0"/>
              </a:rPr>
              <a:pPr algn="r" defTabSz="990600" eaLnBrk="1" hangingPunct="1"/>
              <a:t>13</a:t>
            </a:fld>
            <a:endParaRPr lang="en-US" altLang="zh-CN" sz="1300" b="0">
              <a:latin typeface="Times New Roman" pitchFamily="18" charset="0"/>
            </a:endParaRPr>
          </a:p>
        </p:txBody>
      </p:sp>
      <p:sp>
        <p:nvSpPr>
          <p:cNvPr id="21507" name="Rectangle 2"/>
          <p:cNvSpPr>
            <a:spLocks noRo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pPr eaLnBrk="1" hangingPunct="1"/>
            <a:endParaRPr lang="zh-CN" altLang="zh-CN" b="1" smtClean="0">
              <a:solidFill>
                <a:schemeClr val="bg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txBox="1">
            <a:spLocks noGrp="1" noChangeArrowheads="1"/>
          </p:cNvSpPr>
          <p:nvPr/>
        </p:nvSpPr>
        <p:spPr bwMode="auto">
          <a:xfrm>
            <a:off x="5797550" y="6742113"/>
            <a:ext cx="4435475" cy="355600"/>
          </a:xfrm>
          <a:prstGeom prst="rect">
            <a:avLst/>
          </a:prstGeom>
          <a:noFill/>
          <a:ln w="9525">
            <a:noFill/>
            <a:miter lim="800000"/>
            <a:headEnd/>
            <a:tailEnd/>
          </a:ln>
        </p:spPr>
        <p:txBody>
          <a:bodyPr lIns="99048" tIns="49524" rIns="99048" bIns="49524" anchor="b"/>
          <a:lstStyle/>
          <a:p>
            <a:pPr algn="r" defTabSz="990600" eaLnBrk="1" hangingPunct="1"/>
            <a:fld id="{73536AFB-19A8-4D83-944D-E65E33DC0A05}" type="slidenum">
              <a:rPr lang="en-US" altLang="zh-CN" sz="1300" b="0">
                <a:latin typeface="Times New Roman" pitchFamily="18" charset="0"/>
              </a:rPr>
              <a:pPr algn="r" defTabSz="990600" eaLnBrk="1" hangingPunct="1"/>
              <a:t>14</a:t>
            </a:fld>
            <a:endParaRPr lang="en-US" altLang="zh-CN" sz="1300" b="0">
              <a:latin typeface="Times New Roman" pitchFamily="18" charset="0"/>
            </a:endParaRPr>
          </a:p>
        </p:txBody>
      </p:sp>
      <p:sp>
        <p:nvSpPr>
          <p:cNvPr id="23555" name="Rectangle 2"/>
          <p:cNvSpPr>
            <a:spLocks noRo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zh-CN" altLang="zh-CN" b="1" smtClean="0">
              <a:solidFill>
                <a:schemeClr val="bg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5797550" y="6742113"/>
            <a:ext cx="4435475" cy="355600"/>
          </a:xfrm>
          <a:prstGeom prst="rect">
            <a:avLst/>
          </a:prstGeom>
          <a:noFill/>
          <a:ln w="9525">
            <a:noFill/>
            <a:miter lim="800000"/>
            <a:headEnd/>
            <a:tailEnd/>
          </a:ln>
        </p:spPr>
        <p:txBody>
          <a:bodyPr lIns="99048" tIns="49524" rIns="99048" bIns="49524" anchor="b"/>
          <a:lstStyle/>
          <a:p>
            <a:pPr algn="r" defTabSz="990600" eaLnBrk="1" hangingPunct="1"/>
            <a:fld id="{0F787215-9262-4C5A-B21F-AD840C9CF4B5}" type="slidenum">
              <a:rPr lang="en-US" altLang="zh-CN" sz="1300" b="0">
                <a:latin typeface="Times New Roman" pitchFamily="18" charset="0"/>
              </a:rPr>
              <a:pPr algn="r" defTabSz="990600" eaLnBrk="1" hangingPunct="1"/>
              <a:t>15</a:t>
            </a:fld>
            <a:endParaRPr lang="en-US" altLang="zh-CN" sz="1300" b="0">
              <a:latin typeface="Times New Roman" pitchFamily="18" charset="0"/>
            </a:endParaRPr>
          </a:p>
        </p:txBody>
      </p:sp>
      <p:sp>
        <p:nvSpPr>
          <p:cNvPr id="25603" name="Rectangle 2"/>
          <p:cNvSpPr>
            <a:spLocks noRo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zh-CN" altLang="zh-CN" b="1" smtClean="0">
              <a:solidFill>
                <a:schemeClr val="bg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txBox="1">
            <a:spLocks noGrp="1" noChangeArrowheads="1"/>
          </p:cNvSpPr>
          <p:nvPr/>
        </p:nvSpPr>
        <p:spPr bwMode="auto">
          <a:xfrm>
            <a:off x="5797550" y="6742113"/>
            <a:ext cx="4435475" cy="355600"/>
          </a:xfrm>
          <a:prstGeom prst="rect">
            <a:avLst/>
          </a:prstGeom>
          <a:noFill/>
          <a:ln w="9525">
            <a:noFill/>
            <a:miter lim="800000"/>
            <a:headEnd/>
            <a:tailEnd/>
          </a:ln>
        </p:spPr>
        <p:txBody>
          <a:bodyPr lIns="99048" tIns="49524" rIns="99048" bIns="49524" anchor="b"/>
          <a:lstStyle/>
          <a:p>
            <a:pPr algn="r" defTabSz="990600" eaLnBrk="1" hangingPunct="1"/>
            <a:fld id="{7F91C94C-E79B-45E1-8EE8-4A3CE9DC5AA0}" type="slidenum">
              <a:rPr lang="en-US" altLang="zh-CN" sz="1300" b="0">
                <a:latin typeface="Times New Roman" pitchFamily="18" charset="0"/>
              </a:rPr>
              <a:pPr algn="r" defTabSz="990600" eaLnBrk="1" hangingPunct="1"/>
              <a:t>16</a:t>
            </a:fld>
            <a:endParaRPr lang="en-US" altLang="zh-CN" sz="1300" b="0">
              <a:latin typeface="Times New Roman" pitchFamily="18" charset="0"/>
            </a:endParaRPr>
          </a:p>
        </p:txBody>
      </p:sp>
      <p:sp>
        <p:nvSpPr>
          <p:cNvPr id="27651" name="Rectangle 2"/>
          <p:cNvSpPr>
            <a:spLocks noRo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pPr eaLnBrk="1" hangingPunct="1"/>
            <a:endParaRPr lang="zh-CN" altLang="zh-CN" b="1" smtClean="0">
              <a:solidFill>
                <a:schemeClr val="bg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txBox="1">
            <a:spLocks noGrp="1" noChangeArrowheads="1"/>
          </p:cNvSpPr>
          <p:nvPr/>
        </p:nvSpPr>
        <p:spPr bwMode="auto">
          <a:xfrm>
            <a:off x="5797550" y="6742113"/>
            <a:ext cx="4435475" cy="355600"/>
          </a:xfrm>
          <a:prstGeom prst="rect">
            <a:avLst/>
          </a:prstGeom>
          <a:noFill/>
          <a:ln w="9525">
            <a:noFill/>
            <a:miter lim="800000"/>
            <a:headEnd/>
            <a:tailEnd/>
          </a:ln>
        </p:spPr>
        <p:txBody>
          <a:bodyPr lIns="99048" tIns="49524" rIns="99048" bIns="49524" anchor="b"/>
          <a:lstStyle/>
          <a:p>
            <a:pPr algn="r" defTabSz="990600" eaLnBrk="1" hangingPunct="1"/>
            <a:fld id="{DE3809CD-850E-4A90-9881-B298BDF5F6F3}" type="slidenum">
              <a:rPr lang="en-US" altLang="zh-CN" sz="1300" b="0">
                <a:latin typeface="Times New Roman" pitchFamily="18" charset="0"/>
              </a:rPr>
              <a:pPr algn="r" defTabSz="990600" eaLnBrk="1" hangingPunct="1"/>
              <a:t>17</a:t>
            </a:fld>
            <a:endParaRPr lang="en-US" altLang="zh-CN" sz="1300" b="0">
              <a:latin typeface="Times New Roman" pitchFamily="18" charset="0"/>
            </a:endParaRPr>
          </a:p>
        </p:txBody>
      </p:sp>
      <p:sp>
        <p:nvSpPr>
          <p:cNvPr id="29699" name="Rectangle 2"/>
          <p:cNvSpPr>
            <a:spLocks noRo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pPr eaLnBrk="1" hangingPunct="1"/>
            <a:endParaRPr lang="zh-CN" altLang="zh-CN" b="1" smtClean="0">
              <a:solidFill>
                <a:schemeClr val="bg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txBox="1">
            <a:spLocks noGrp="1" noChangeArrowheads="1"/>
          </p:cNvSpPr>
          <p:nvPr/>
        </p:nvSpPr>
        <p:spPr bwMode="auto">
          <a:xfrm>
            <a:off x="5797550" y="6742113"/>
            <a:ext cx="4435475" cy="355600"/>
          </a:xfrm>
          <a:prstGeom prst="rect">
            <a:avLst/>
          </a:prstGeom>
          <a:noFill/>
          <a:ln w="9525">
            <a:noFill/>
            <a:miter lim="800000"/>
            <a:headEnd/>
            <a:tailEnd/>
          </a:ln>
        </p:spPr>
        <p:txBody>
          <a:bodyPr lIns="99048" tIns="49524" rIns="99048" bIns="49524" anchor="b"/>
          <a:lstStyle/>
          <a:p>
            <a:pPr algn="r" defTabSz="990600" eaLnBrk="1" hangingPunct="1"/>
            <a:fld id="{7C7085B6-EF1C-4C95-AF90-4A8C56C3362D}" type="slidenum">
              <a:rPr lang="en-US" altLang="zh-CN" sz="1300" b="0">
                <a:latin typeface="Times New Roman" pitchFamily="18" charset="0"/>
              </a:rPr>
              <a:pPr algn="r" defTabSz="990600" eaLnBrk="1" hangingPunct="1"/>
              <a:t>18</a:t>
            </a:fld>
            <a:endParaRPr lang="en-US" altLang="zh-CN" sz="1300" b="0">
              <a:latin typeface="Times New Roman" pitchFamily="18" charset="0"/>
            </a:endParaRPr>
          </a:p>
        </p:txBody>
      </p:sp>
      <p:sp>
        <p:nvSpPr>
          <p:cNvPr id="31747" name="Rectangle 2"/>
          <p:cNvSpPr>
            <a:spLocks noRo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pPr eaLnBrk="1" hangingPunct="1"/>
            <a:endParaRPr lang="zh-CN" altLang="zh-CN" b="1" smtClean="0">
              <a:solidFill>
                <a:schemeClr val="bg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cSld>
  <p:clrMapOvr>
    <a:masterClrMapping/>
  </p:clrMapOvr>
  <p:transition>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zo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transition>
    <p:zo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zo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zo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transition>
    <p:zo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transition>
    <p:zo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zo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zo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4.png"/><Relationship Id="rId2" Type="http://schemas.openxmlformats.org/officeDocument/2006/relationships/slideLayout" Target="../slideLayouts/slideLayout13.xml"/><Relationship Id="rId16" Type="http://schemas.openxmlformats.org/officeDocument/2006/relationships/image" Target="../media/image3.jpe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pic>
        <p:nvPicPr>
          <p:cNvPr id="1026" name="Picture 17"/>
          <p:cNvPicPr preferRelativeResize="0">
            <a:picLocks noChangeAspect="1" noChangeArrowheads="1"/>
          </p:cNvPicPr>
          <p:nvPr userDrawn="1"/>
        </p:nvPicPr>
        <p:blipFill>
          <a:blip r:embed="rId14" cstate="print"/>
          <a:srcRect/>
          <a:stretch>
            <a:fillRect/>
          </a:stretch>
        </p:blipFill>
        <p:spPr bwMode="auto">
          <a:xfrm>
            <a:off x="0" y="0"/>
            <a:ext cx="9144000" cy="6858000"/>
          </a:xfrm>
          <a:prstGeom prst="rect">
            <a:avLst/>
          </a:prstGeom>
          <a:noFill/>
          <a:ln w="9525" algn="ctr">
            <a:noFill/>
            <a:miter lim="800000"/>
            <a:headEnd/>
            <a:tailEnd/>
          </a:ln>
        </p:spPr>
      </p:pic>
      <p:sp>
        <p:nvSpPr>
          <p:cNvPr id="1027" name="Rectangle 18"/>
          <p:cNvSpPr>
            <a:spLocks noChangeArrowheads="1"/>
          </p:cNvSpPr>
          <p:nvPr userDrawn="1"/>
        </p:nvSpPr>
        <p:spPr bwMode="auto">
          <a:xfrm>
            <a:off x="-14288" y="0"/>
            <a:ext cx="9144001" cy="6858000"/>
          </a:xfrm>
          <a:prstGeom prst="rect">
            <a:avLst/>
          </a:prstGeom>
          <a:solidFill>
            <a:schemeClr val="bg1">
              <a:alpha val="81175"/>
            </a:schemeClr>
          </a:solidFill>
          <a:ln w="9525">
            <a:solidFill>
              <a:schemeClr val="tx1"/>
            </a:solidFill>
            <a:miter lim="800000"/>
            <a:headEnd/>
            <a:tailEnd/>
          </a:ln>
        </p:spPr>
        <p:txBody>
          <a:bodyPr wrap="none" anchor="ctr"/>
          <a:lstStyle/>
          <a:p>
            <a:pPr eaLnBrk="1" hangingPunct="1"/>
            <a:endParaRPr lang="zh-CN" altLang="en-US"/>
          </a:p>
        </p:txBody>
      </p:sp>
      <p:pic>
        <p:nvPicPr>
          <p:cNvPr id="1028" name="Picture 20"/>
          <p:cNvPicPr>
            <a:picLocks noChangeAspect="1" noChangeArrowheads="1"/>
          </p:cNvPicPr>
          <p:nvPr userDrawn="1"/>
        </p:nvPicPr>
        <p:blipFill>
          <a:blip r:embed="rId14" cstate="print"/>
          <a:srcRect/>
          <a:stretch>
            <a:fillRect/>
          </a:stretch>
        </p:blipFill>
        <p:spPr bwMode="auto">
          <a:xfrm>
            <a:off x="0" y="0"/>
            <a:ext cx="9144000" cy="6858000"/>
          </a:xfrm>
          <a:prstGeom prst="rect">
            <a:avLst/>
          </a:prstGeom>
          <a:noFill/>
          <a:ln w="9525" algn="ctr">
            <a:noFill/>
            <a:miter lim="800000"/>
            <a:headEnd/>
            <a:tailEnd/>
          </a:ln>
        </p:spPr>
      </p:pic>
    </p:spTree>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Lst>
  <p:timing>
    <p:tnLst>
      <p:par>
        <p:cTn id="1" dur="indefinite" restart="never" nodeType="tmRoot"/>
      </p:par>
    </p:tn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4" cstate="print"/>
          <a:srcRect/>
          <a:stretch>
            <a:fillRect/>
          </a:stretch>
        </a:blipFill>
        <a:effectLst/>
      </p:bgPr>
    </p:bg>
    <p:spTree>
      <p:nvGrpSpPr>
        <p:cNvPr id="1" name=""/>
        <p:cNvGrpSpPr/>
        <p:nvPr/>
      </p:nvGrpSpPr>
      <p:grpSpPr>
        <a:xfrm>
          <a:off x="0" y="0"/>
          <a:ext cx="0" cy="0"/>
          <a:chOff x="0" y="0"/>
          <a:chExt cx="0" cy="0"/>
        </a:xfrm>
      </p:grpSpPr>
      <p:pic>
        <p:nvPicPr>
          <p:cNvPr id="2050" name="Picture 21"/>
          <p:cNvPicPr>
            <a:picLocks noChangeAspect="1" noChangeArrowheads="1"/>
          </p:cNvPicPr>
          <p:nvPr userDrawn="1"/>
        </p:nvPicPr>
        <p:blipFill>
          <a:blip r:embed="rId15" cstate="print"/>
          <a:srcRect/>
          <a:stretch>
            <a:fillRect/>
          </a:stretch>
        </p:blipFill>
        <p:spPr bwMode="auto">
          <a:xfrm>
            <a:off x="0" y="0"/>
            <a:ext cx="9144000" cy="6858000"/>
          </a:xfrm>
          <a:prstGeom prst="rect">
            <a:avLst/>
          </a:prstGeom>
          <a:noFill/>
          <a:ln w="9525" algn="ctr">
            <a:noFill/>
            <a:miter lim="800000"/>
            <a:headEnd/>
            <a:tailEnd/>
          </a:ln>
        </p:spPr>
      </p:pic>
      <p:sp>
        <p:nvSpPr>
          <p:cNvPr id="2051" name="Rectangle 6"/>
          <p:cNvSpPr>
            <a:spLocks noChangeArrowheads="1"/>
          </p:cNvSpPr>
          <p:nvPr userDrawn="1"/>
        </p:nvSpPr>
        <p:spPr bwMode="auto">
          <a:xfrm>
            <a:off x="0" y="0"/>
            <a:ext cx="9144000" cy="858838"/>
          </a:xfrm>
          <a:prstGeom prst="rect">
            <a:avLst/>
          </a:prstGeom>
          <a:solidFill>
            <a:srgbClr val="873624"/>
          </a:solidFill>
          <a:ln w="26425" algn="ctr">
            <a:noFill/>
            <a:miter lim="800000"/>
            <a:headEnd/>
            <a:tailEnd/>
          </a:ln>
        </p:spPr>
        <p:txBody>
          <a:bodyPr anchor="ctr"/>
          <a:lstStyle/>
          <a:p>
            <a:pPr algn="ctr" eaLnBrk="1" hangingPunct="1"/>
            <a:endParaRPr kumimoji="0" lang="en-US" altLang="zh-CN" sz="1800" b="0">
              <a:solidFill>
                <a:srgbClr val="FFFFFF"/>
              </a:solidFill>
              <a:latin typeface="Times New Roman" pitchFamily="18" charset="0"/>
            </a:endParaRPr>
          </a:p>
        </p:txBody>
      </p:sp>
      <p:grpSp>
        <p:nvGrpSpPr>
          <p:cNvPr id="2052" name="Group 23"/>
          <p:cNvGrpSpPr>
            <a:grpSpLocks/>
          </p:cNvGrpSpPr>
          <p:nvPr userDrawn="1"/>
        </p:nvGrpSpPr>
        <p:grpSpPr bwMode="auto">
          <a:xfrm>
            <a:off x="8056563" y="57150"/>
            <a:ext cx="1087437" cy="752475"/>
            <a:chOff x="5012" y="54"/>
            <a:chExt cx="685" cy="474"/>
          </a:xfrm>
        </p:grpSpPr>
        <p:pic>
          <p:nvPicPr>
            <p:cNvPr id="2053" name="Picture 24" descr="哈工大徽标"/>
            <p:cNvPicPr>
              <a:picLocks noChangeAspect="1" noChangeArrowheads="1"/>
            </p:cNvPicPr>
            <p:nvPr userDrawn="1"/>
          </p:nvPicPr>
          <p:blipFill>
            <a:blip r:embed="rId16" cstate="print">
              <a:clrChange>
                <a:clrFrom>
                  <a:srgbClr val="FFFFFF"/>
                </a:clrFrom>
                <a:clrTo>
                  <a:srgbClr val="FFFFFF">
                    <a:alpha val="0"/>
                  </a:srgbClr>
                </a:clrTo>
              </a:clrChange>
            </a:blip>
            <a:srcRect/>
            <a:stretch>
              <a:fillRect/>
            </a:stretch>
          </p:blipFill>
          <p:spPr bwMode="auto">
            <a:xfrm>
              <a:off x="5327" y="55"/>
              <a:ext cx="370" cy="309"/>
            </a:xfrm>
            <a:prstGeom prst="rect">
              <a:avLst/>
            </a:prstGeom>
            <a:noFill/>
            <a:ln w="9525">
              <a:noFill/>
              <a:miter lim="800000"/>
              <a:headEnd/>
              <a:tailEnd/>
            </a:ln>
          </p:spPr>
        </p:pic>
        <p:pic>
          <p:nvPicPr>
            <p:cNvPr id="2054" name="Picture 25" descr="ICES-透明"/>
            <p:cNvPicPr>
              <a:picLocks noChangeAspect="1" noChangeArrowheads="1"/>
            </p:cNvPicPr>
            <p:nvPr userDrawn="1"/>
          </p:nvPicPr>
          <p:blipFill>
            <a:blip r:embed="rId17" cstate="print"/>
            <a:srcRect/>
            <a:stretch>
              <a:fillRect/>
            </a:stretch>
          </p:blipFill>
          <p:spPr bwMode="auto">
            <a:xfrm>
              <a:off x="5012" y="54"/>
              <a:ext cx="315" cy="310"/>
            </a:xfrm>
            <a:prstGeom prst="rect">
              <a:avLst/>
            </a:prstGeom>
            <a:noFill/>
            <a:ln w="9525">
              <a:noFill/>
              <a:miter lim="800000"/>
              <a:headEnd/>
              <a:tailEnd/>
            </a:ln>
          </p:spPr>
        </p:pic>
        <p:sp>
          <p:nvSpPr>
            <p:cNvPr id="2055" name="Text Box 26"/>
            <p:cNvSpPr txBox="1">
              <a:spLocks noChangeArrowheads="1"/>
            </p:cNvSpPr>
            <p:nvPr userDrawn="1"/>
          </p:nvSpPr>
          <p:spPr bwMode="auto">
            <a:xfrm>
              <a:off x="5045" y="355"/>
              <a:ext cx="619" cy="173"/>
            </a:xfrm>
            <a:prstGeom prst="rect">
              <a:avLst/>
            </a:prstGeom>
            <a:noFill/>
            <a:ln w="9525" algn="ctr">
              <a:noFill/>
              <a:miter lim="800000"/>
              <a:headEnd/>
              <a:tailEnd/>
            </a:ln>
          </p:spPr>
          <p:txBody>
            <a:bodyPr wrap="none">
              <a:spAutoFit/>
            </a:bodyPr>
            <a:lstStyle/>
            <a:p>
              <a:pPr algn="ctr" eaLnBrk="1" hangingPunct="1"/>
              <a:r>
                <a:rPr kumimoji="0" lang="zh-CN" altLang="en-US" sz="1200" b="0">
                  <a:latin typeface="华文隶书" pitchFamily="2" charset="-122"/>
                  <a:ea typeface="华文隶书" pitchFamily="2" charset="-122"/>
                </a:rPr>
                <a:t>战德臣 教授</a:t>
              </a:r>
            </a:p>
          </p:txBody>
        </p:sp>
      </p:grpSp>
    </p:spTree>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ransition>
    <p:zoom/>
  </p:transition>
  <p:timing>
    <p:tnLst>
      <p:par>
        <p:cTn id="1" dur="indefinite" restart="never" nodeType="tmRoot"/>
      </p:par>
    </p:tnLst>
  </p:timing>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6pPr>
      <a:lvl7pPr marL="9144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7pPr>
      <a:lvl8pPr marL="13716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8pPr>
      <a:lvl9pPr marL="1828800"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18.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8.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8.xml"/><Relationship Id="rId4" Type="http://schemas.openxmlformats.org/officeDocument/2006/relationships/image" Target="../media/image32.png"/></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jpeg"/><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jpe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8.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18.xml"/><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1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6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18.xml"/><Relationship Id="rId6" Type="http://schemas.openxmlformats.org/officeDocument/2006/relationships/image" Target="../media/image47.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9.png"/></Relationships>
</file>

<file path=ppt/slides/_rels/slide62.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http://mall.sina.com.cn/images/goods/000204/20008201519900-l.jpg" TargetMode="External"/><Relationship Id="rId3" Type="http://schemas.openxmlformats.org/officeDocument/2006/relationships/image" Target="../media/image42.png"/><Relationship Id="rId7" Type="http://schemas.openxmlformats.org/officeDocument/2006/relationships/image" Target="../media/image50.png"/><Relationship Id="rId12" Type="http://schemas.openxmlformats.org/officeDocument/2006/relationships/image" Target="../media/image54.jpeg"/><Relationship Id="rId2" Type="http://schemas.openxmlformats.org/officeDocument/2006/relationships/notesSlide" Target="../notesSlides/notesSlide27.xml"/><Relationship Id="rId1" Type="http://schemas.openxmlformats.org/officeDocument/2006/relationships/slideLayout" Target="../slideLayouts/slideLayout18.xml"/><Relationship Id="rId6" Type="http://schemas.openxmlformats.org/officeDocument/2006/relationships/image" Target="../media/image46.png"/><Relationship Id="rId11" Type="http://schemas.openxmlformats.org/officeDocument/2006/relationships/image" Target="http://mall.sina.com.cn/images/goods/000204/20007181638107e-l.jpg" TargetMode="External"/><Relationship Id="rId5" Type="http://schemas.openxmlformats.org/officeDocument/2006/relationships/image" Target="../media/image48.png"/><Relationship Id="rId10" Type="http://schemas.openxmlformats.org/officeDocument/2006/relationships/image" Target="../media/image53.jpeg"/><Relationship Id="rId4" Type="http://schemas.openxmlformats.org/officeDocument/2006/relationships/image" Target="../media/image43.png"/><Relationship Id="rId9" Type="http://schemas.openxmlformats.org/officeDocument/2006/relationships/image" Target="../media/image52.png"/></Relationships>
</file>

<file path=ppt/slides/_rels/slide63.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5.png"/><Relationship Id="rId3" Type="http://schemas.openxmlformats.org/officeDocument/2006/relationships/image" Target="../media/image42.png"/><Relationship Id="rId7" Type="http://schemas.openxmlformats.org/officeDocument/2006/relationships/image" Target="../media/image51.png"/><Relationship Id="rId12" Type="http://schemas.openxmlformats.org/officeDocument/2006/relationships/image" Target="http://mall.sina.com.cn/images/goods/000204/20008201519900-l.jpg" TargetMode="External"/><Relationship Id="rId2" Type="http://schemas.openxmlformats.org/officeDocument/2006/relationships/notesSlide" Target="../notesSlides/notesSlide28.xml"/><Relationship Id="rId1" Type="http://schemas.openxmlformats.org/officeDocument/2006/relationships/slideLayout" Target="../slideLayouts/slideLayout18.xml"/><Relationship Id="rId6" Type="http://schemas.openxmlformats.org/officeDocument/2006/relationships/image" Target="../media/image50.png"/><Relationship Id="rId11" Type="http://schemas.openxmlformats.org/officeDocument/2006/relationships/image" Target="../media/image54.jpeg"/><Relationship Id="rId5" Type="http://schemas.openxmlformats.org/officeDocument/2006/relationships/image" Target="../media/image48.png"/><Relationship Id="rId15" Type="http://schemas.openxmlformats.org/officeDocument/2006/relationships/image" Target="../media/image57.png"/><Relationship Id="rId10" Type="http://schemas.openxmlformats.org/officeDocument/2006/relationships/image" Target="http://mall.sina.com.cn/images/goods/000204/20007181638107e-l.jpg" TargetMode="External"/><Relationship Id="rId4" Type="http://schemas.openxmlformats.org/officeDocument/2006/relationships/image" Target="../media/image43.png"/><Relationship Id="rId9" Type="http://schemas.openxmlformats.org/officeDocument/2006/relationships/image" Target="../media/image53.jpeg"/><Relationship Id="rId14" Type="http://schemas.openxmlformats.org/officeDocument/2006/relationships/image" Target="../media/image56.png"/></Relationships>
</file>

<file path=ppt/slides/_rels/slide6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18.xml"/><Relationship Id="rId6" Type="http://schemas.openxmlformats.org/officeDocument/2006/relationships/image" Target="../media/image55.png"/><Relationship Id="rId5" Type="http://schemas.openxmlformats.org/officeDocument/2006/relationships/image" Target="../media/image43.png"/><Relationship Id="rId4" Type="http://schemas.openxmlformats.org/officeDocument/2006/relationships/image" Target="../media/image58.png"/></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18.xml"/><Relationship Id="rId5" Type="http://schemas.openxmlformats.org/officeDocument/2006/relationships/image" Target="../media/image43.png"/><Relationship Id="rId4" Type="http://schemas.openxmlformats.org/officeDocument/2006/relationships/image" Target="../media/image42.png"/></Relationships>
</file>

<file path=ppt/slides/_rels/slide6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18.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18.xml"/><Relationship Id="rId5" Type="http://schemas.openxmlformats.org/officeDocument/2006/relationships/image" Target="../media/image43.png"/><Relationship Id="rId4" Type="http://schemas.openxmlformats.org/officeDocument/2006/relationships/image" Target="../media/image42.png"/></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18.xml"/><Relationship Id="rId5" Type="http://schemas.openxmlformats.org/officeDocument/2006/relationships/image" Target="../media/image43.png"/><Relationship Id="rId4" Type="http://schemas.openxmlformats.org/officeDocument/2006/relationships/image" Target="../media/image42.png"/></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3.xml"/></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122" name="标题 3"/>
          <p:cNvSpPr>
            <a:spLocks/>
          </p:cNvSpPr>
          <p:nvPr/>
        </p:nvSpPr>
        <p:spPr bwMode="auto">
          <a:xfrm>
            <a:off x="1574800" y="971550"/>
            <a:ext cx="5775325" cy="709613"/>
          </a:xfrm>
          <a:prstGeom prst="rect">
            <a:avLst/>
          </a:prstGeom>
          <a:noFill/>
          <a:ln w="9525">
            <a:noFill/>
            <a:miter lim="800000"/>
            <a:headEnd/>
            <a:tailEnd/>
          </a:ln>
        </p:spPr>
        <p:txBody>
          <a:bodyPr anchor="ctr"/>
          <a:lstStyle/>
          <a:p>
            <a:pPr algn="ctr" eaLnBrk="1" hangingPunct="1"/>
            <a:r>
              <a:rPr kumimoji="0" lang="zh-CN" altLang="zh-CN" sz="3600">
                <a:solidFill>
                  <a:schemeClr val="tx2"/>
                </a:solidFill>
                <a:ea typeface="黑体" pitchFamily="2" charset="-122"/>
              </a:rPr>
              <a:t>由机器语言到</a:t>
            </a:r>
            <a:r>
              <a:rPr kumimoji="0" lang="zh-CN" altLang="en-US" sz="3600">
                <a:solidFill>
                  <a:schemeClr val="tx2"/>
                </a:solidFill>
                <a:ea typeface="黑体" pitchFamily="2" charset="-122"/>
              </a:rPr>
              <a:t>高级</a:t>
            </a:r>
            <a:r>
              <a:rPr kumimoji="0" lang="zh-CN" altLang="zh-CN" sz="3600">
                <a:solidFill>
                  <a:schemeClr val="tx2"/>
                </a:solidFill>
                <a:ea typeface="黑体" pitchFamily="2" charset="-122"/>
              </a:rPr>
              <a:t>语言</a:t>
            </a:r>
            <a:endParaRPr kumimoji="0" lang="en-US" altLang="zh-CN" sz="3600">
              <a:solidFill>
                <a:schemeClr val="tx2"/>
              </a:solidFill>
              <a:ea typeface="黑体" pitchFamily="2" charset="-122"/>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5362" name="标题 3"/>
          <p:cNvSpPr>
            <a:spLocks/>
          </p:cNvSpPr>
          <p:nvPr/>
        </p:nvSpPr>
        <p:spPr bwMode="auto">
          <a:xfrm>
            <a:off x="1196975" y="971550"/>
            <a:ext cx="6948488" cy="709613"/>
          </a:xfrm>
          <a:prstGeom prst="rect">
            <a:avLst/>
          </a:prstGeom>
          <a:noFill/>
          <a:ln w="9525">
            <a:noFill/>
            <a:miter lim="800000"/>
            <a:headEnd/>
            <a:tailEnd/>
          </a:ln>
        </p:spPr>
        <p:txBody>
          <a:bodyPr anchor="ctr"/>
          <a:lstStyle/>
          <a:p>
            <a:pPr algn="ctr" eaLnBrk="1" hangingPunct="1"/>
            <a:r>
              <a:rPr kumimoji="0" lang="zh-CN" altLang="zh-CN" sz="3600">
                <a:solidFill>
                  <a:schemeClr val="tx2"/>
                </a:solidFill>
                <a:ea typeface="黑体" pitchFamily="2" charset="-122"/>
              </a:rPr>
              <a:t>高级语言(程序)的</a:t>
            </a:r>
            <a:r>
              <a:rPr kumimoji="0" lang="zh-CN" altLang="en-US" sz="3600">
                <a:solidFill>
                  <a:schemeClr val="tx2"/>
                </a:solidFill>
                <a:ea typeface="黑体" pitchFamily="2" charset="-122"/>
              </a:rPr>
              <a:t/>
            </a:r>
            <a:br>
              <a:rPr kumimoji="0" lang="zh-CN" altLang="en-US" sz="3600">
                <a:solidFill>
                  <a:schemeClr val="tx2"/>
                </a:solidFill>
                <a:ea typeface="黑体" pitchFamily="2" charset="-122"/>
              </a:rPr>
            </a:br>
            <a:r>
              <a:rPr kumimoji="0" lang="zh-CN" altLang="zh-CN" sz="3600">
                <a:solidFill>
                  <a:schemeClr val="tx2"/>
                </a:solidFill>
                <a:ea typeface="黑体" pitchFamily="2" charset="-122"/>
              </a:rPr>
              <a:t>基本构成要素</a:t>
            </a:r>
            <a:endParaRPr kumimoji="0" lang="en-US" altLang="zh-CN" sz="3600">
              <a:solidFill>
                <a:schemeClr val="tx2"/>
              </a:solidFill>
              <a:ea typeface="黑体" pitchFamily="2" charset="-122"/>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3462338" y="2814638"/>
            <a:ext cx="3852862" cy="3298825"/>
          </a:xfrm>
          <a:prstGeom prst="rect">
            <a:avLst/>
          </a:prstGeom>
          <a:noFill/>
          <a:ln w="9525">
            <a:noFill/>
            <a:miter lim="800000"/>
            <a:headEnd/>
            <a:tailEnd/>
          </a:ln>
        </p:spPr>
        <p:txBody>
          <a:bodyPr wrap="none" anchor="ctr">
            <a:spAutoFit/>
          </a:bodyPr>
          <a:lstStyle/>
          <a:p>
            <a:pPr eaLnBrk="1" hangingPunct="1">
              <a:lnSpc>
                <a:spcPct val="150000"/>
              </a:lnSpc>
            </a:pPr>
            <a:r>
              <a:rPr lang="en-US" altLang="zh-CN" sz="2800">
                <a:solidFill>
                  <a:schemeClr val="accent2"/>
                </a:solidFill>
              </a:rPr>
              <a:t>K </a:t>
            </a:r>
            <a:r>
              <a:rPr lang="en-US" altLang="zh-CN" sz="2800"/>
              <a:t>= </a:t>
            </a:r>
            <a:r>
              <a:rPr lang="en-US" altLang="zh-CN" sz="2800">
                <a:solidFill>
                  <a:srgbClr val="FF0000"/>
                </a:solidFill>
              </a:rPr>
              <a:t>0</a:t>
            </a:r>
            <a:r>
              <a:rPr lang="en-US" altLang="zh-CN" sz="2800"/>
              <a:t>;</a:t>
            </a:r>
          </a:p>
          <a:p>
            <a:pPr eaLnBrk="1" hangingPunct="1">
              <a:lnSpc>
                <a:spcPct val="150000"/>
              </a:lnSpc>
            </a:pPr>
            <a:r>
              <a:rPr lang="en-US" altLang="zh-CN" sz="2800"/>
              <a:t>For  </a:t>
            </a:r>
            <a:r>
              <a:rPr lang="en-US" altLang="zh-CN" sz="2800">
                <a:solidFill>
                  <a:schemeClr val="accent2"/>
                </a:solidFill>
              </a:rPr>
              <a:t>I</a:t>
            </a:r>
            <a:r>
              <a:rPr lang="en-US" altLang="zh-CN" sz="2800"/>
              <a:t> =</a:t>
            </a:r>
            <a:r>
              <a:rPr lang="en-US" altLang="zh-CN" sz="2800">
                <a:solidFill>
                  <a:srgbClr val="FF0000"/>
                </a:solidFill>
              </a:rPr>
              <a:t>1</a:t>
            </a:r>
            <a:r>
              <a:rPr lang="en-US" altLang="zh-CN" sz="2800"/>
              <a:t> to </a:t>
            </a:r>
            <a:r>
              <a:rPr lang="en-US" altLang="zh-CN" sz="2800">
                <a:solidFill>
                  <a:srgbClr val="FF0000"/>
                </a:solidFill>
              </a:rPr>
              <a:t>100</a:t>
            </a:r>
            <a:r>
              <a:rPr lang="en-US" altLang="zh-CN" sz="2800"/>
              <a:t> Step </a:t>
            </a:r>
            <a:r>
              <a:rPr lang="en-US" altLang="zh-CN" sz="2800">
                <a:solidFill>
                  <a:srgbClr val="FF0066"/>
                </a:solidFill>
              </a:rPr>
              <a:t>1</a:t>
            </a:r>
            <a:endParaRPr lang="en-US" altLang="zh-CN" sz="2800"/>
          </a:p>
          <a:p>
            <a:pPr eaLnBrk="1" hangingPunct="1">
              <a:lnSpc>
                <a:spcPct val="150000"/>
              </a:lnSpc>
            </a:pPr>
            <a:r>
              <a:rPr kumimoji="0" lang="en-US" altLang="zh-CN" sz="2800"/>
              <a:t>{ </a:t>
            </a:r>
            <a:r>
              <a:rPr lang="en-US" altLang="zh-CN" sz="2800"/>
              <a:t>   If</a:t>
            </a:r>
            <a:r>
              <a:rPr lang="en-US" altLang="zh-CN" sz="2800">
                <a:solidFill>
                  <a:schemeClr val="accent2"/>
                </a:solidFill>
              </a:rPr>
              <a:t> </a:t>
            </a:r>
            <a:r>
              <a:rPr lang="zh-CN" altLang="en-US" sz="2800">
                <a:solidFill>
                  <a:schemeClr val="accent2"/>
                </a:solidFill>
              </a:rPr>
              <a:t> </a:t>
            </a:r>
            <a:r>
              <a:rPr lang="en-US" altLang="zh-CN" sz="2800">
                <a:solidFill>
                  <a:schemeClr val="accent2"/>
                </a:solidFill>
              </a:rPr>
              <a:t>I</a:t>
            </a:r>
            <a:r>
              <a:rPr lang="en-US" altLang="zh-CN" sz="2800"/>
              <a:t>&lt;=</a:t>
            </a:r>
            <a:r>
              <a:rPr lang="en-US" altLang="zh-CN" sz="2800">
                <a:solidFill>
                  <a:srgbClr val="FF0000"/>
                </a:solidFill>
              </a:rPr>
              <a:t>50</a:t>
            </a:r>
            <a:r>
              <a:rPr lang="en-US" altLang="zh-CN" sz="2800">
                <a:solidFill>
                  <a:schemeClr val="accent2"/>
                </a:solidFill>
              </a:rPr>
              <a:t> </a:t>
            </a:r>
            <a:r>
              <a:rPr lang="en-US" altLang="zh-CN" sz="2800"/>
              <a:t>&amp;&amp;</a:t>
            </a:r>
            <a:r>
              <a:rPr lang="en-US" altLang="zh-CN" sz="2800">
                <a:solidFill>
                  <a:schemeClr val="accent2"/>
                </a:solidFill>
              </a:rPr>
              <a:t> I </a:t>
            </a:r>
            <a:r>
              <a:rPr lang="en-US" altLang="zh-CN" sz="2800"/>
              <a:t>&gt; </a:t>
            </a:r>
            <a:r>
              <a:rPr lang="en-US" altLang="zh-CN" sz="2800">
                <a:solidFill>
                  <a:srgbClr val="FF0000"/>
                </a:solidFill>
              </a:rPr>
              <a:t>30</a:t>
            </a:r>
          </a:p>
          <a:p>
            <a:pPr eaLnBrk="1" hangingPunct="1">
              <a:lnSpc>
                <a:spcPct val="150000"/>
              </a:lnSpc>
            </a:pPr>
            <a:r>
              <a:rPr lang="en-US" altLang="zh-CN" sz="2800"/>
              <a:t>     {</a:t>
            </a:r>
            <a:r>
              <a:rPr lang="en-US" altLang="zh-CN" sz="2800">
                <a:solidFill>
                  <a:schemeClr val="accent2"/>
                </a:solidFill>
              </a:rPr>
              <a:t>  K </a:t>
            </a:r>
            <a:r>
              <a:rPr lang="en-US" altLang="zh-CN" sz="2800"/>
              <a:t>=  </a:t>
            </a:r>
            <a:r>
              <a:rPr lang="en-US" altLang="zh-CN" sz="2800">
                <a:solidFill>
                  <a:schemeClr val="accent2"/>
                </a:solidFill>
              </a:rPr>
              <a:t>K</a:t>
            </a:r>
            <a:r>
              <a:rPr lang="en-US" altLang="zh-CN" sz="2800"/>
              <a:t>+</a:t>
            </a:r>
            <a:r>
              <a:rPr lang="en-US" altLang="zh-CN" sz="2800">
                <a:solidFill>
                  <a:schemeClr val="accent2"/>
                </a:solidFill>
              </a:rPr>
              <a:t>I</a:t>
            </a:r>
            <a:r>
              <a:rPr lang="en-US" altLang="zh-CN" sz="2800"/>
              <a:t>;</a:t>
            </a:r>
            <a:r>
              <a:rPr lang="en-US" altLang="zh-CN" sz="2800">
                <a:solidFill>
                  <a:schemeClr val="accent2"/>
                </a:solidFill>
              </a:rPr>
              <a:t> </a:t>
            </a:r>
            <a:r>
              <a:rPr lang="en-US" altLang="zh-CN" sz="2800"/>
              <a:t>}</a:t>
            </a:r>
          </a:p>
          <a:p>
            <a:pPr eaLnBrk="1" hangingPunct="1">
              <a:lnSpc>
                <a:spcPct val="150000"/>
              </a:lnSpc>
            </a:pPr>
            <a:r>
              <a:rPr lang="en-US" altLang="zh-CN" sz="2800"/>
              <a:t>}</a:t>
            </a:r>
          </a:p>
        </p:txBody>
      </p:sp>
      <p:grpSp>
        <p:nvGrpSpPr>
          <p:cNvPr id="2" name="Group 3"/>
          <p:cNvGrpSpPr>
            <a:grpSpLocks/>
          </p:cNvGrpSpPr>
          <p:nvPr/>
        </p:nvGrpSpPr>
        <p:grpSpPr bwMode="auto">
          <a:xfrm>
            <a:off x="1238250" y="2976563"/>
            <a:ext cx="2613025" cy="736600"/>
            <a:chOff x="564" y="1700"/>
            <a:chExt cx="1646" cy="464"/>
          </a:xfrm>
        </p:grpSpPr>
        <p:sp>
          <p:nvSpPr>
            <p:cNvPr id="17429" name="Freeform 4"/>
            <p:cNvSpPr>
              <a:spLocks/>
            </p:cNvSpPr>
            <p:nvPr/>
          </p:nvSpPr>
          <p:spPr bwMode="auto">
            <a:xfrm>
              <a:off x="622" y="1923"/>
              <a:ext cx="1588" cy="241"/>
            </a:xfrm>
            <a:custGeom>
              <a:avLst/>
              <a:gdLst>
                <a:gd name="T0" fmla="*/ 1588 w 1588"/>
                <a:gd name="T1" fmla="*/ 241 h 241"/>
                <a:gd name="T2" fmla="*/ 1098 w 1588"/>
                <a:gd name="T3" fmla="*/ 0 h 241"/>
                <a:gd name="T4" fmla="*/ 0 w 1588"/>
                <a:gd name="T5" fmla="*/ 0 h 241"/>
                <a:gd name="T6" fmla="*/ 0 60000 65536"/>
                <a:gd name="T7" fmla="*/ 0 60000 65536"/>
                <a:gd name="T8" fmla="*/ 0 60000 65536"/>
                <a:gd name="T9" fmla="*/ 0 w 1588"/>
                <a:gd name="T10" fmla="*/ 0 h 241"/>
                <a:gd name="T11" fmla="*/ 1588 w 1588"/>
                <a:gd name="T12" fmla="*/ 241 h 241"/>
              </a:gdLst>
              <a:ahLst/>
              <a:cxnLst>
                <a:cxn ang="T6">
                  <a:pos x="T0" y="T1"/>
                </a:cxn>
                <a:cxn ang="T7">
                  <a:pos x="T2" y="T3"/>
                </a:cxn>
                <a:cxn ang="T8">
                  <a:pos x="T4" y="T5"/>
                </a:cxn>
              </a:cxnLst>
              <a:rect l="T9" t="T10" r="T11" b="T12"/>
              <a:pathLst>
                <a:path w="1588" h="241">
                  <a:moveTo>
                    <a:pt x="1588" y="241"/>
                  </a:moveTo>
                  <a:lnTo>
                    <a:pt x="1098" y="0"/>
                  </a:lnTo>
                  <a:lnTo>
                    <a:pt x="0" y="0"/>
                  </a:lnTo>
                </a:path>
              </a:pathLst>
            </a:custGeom>
            <a:noFill/>
            <a:ln w="9525">
              <a:solidFill>
                <a:schemeClr val="tx1"/>
              </a:solidFill>
              <a:round/>
              <a:headEnd/>
              <a:tailEnd/>
            </a:ln>
          </p:spPr>
          <p:txBody>
            <a:bodyPr/>
            <a:lstStyle/>
            <a:p>
              <a:endParaRPr lang="zh-CN" altLang="en-US"/>
            </a:p>
          </p:txBody>
        </p:sp>
        <p:sp>
          <p:nvSpPr>
            <p:cNvPr id="17430" name="Text Box 5"/>
            <p:cNvSpPr txBox="1">
              <a:spLocks noChangeArrowheads="1"/>
            </p:cNvSpPr>
            <p:nvPr/>
          </p:nvSpPr>
          <p:spPr bwMode="auto">
            <a:xfrm>
              <a:off x="564" y="1700"/>
              <a:ext cx="503" cy="212"/>
            </a:xfrm>
            <a:prstGeom prst="rect">
              <a:avLst/>
            </a:prstGeom>
            <a:noFill/>
            <a:ln w="9525">
              <a:noFill/>
              <a:miter lim="800000"/>
              <a:headEnd/>
              <a:tailEnd/>
            </a:ln>
          </p:spPr>
          <p:txBody>
            <a:bodyPr wrap="none">
              <a:spAutoFit/>
            </a:bodyPr>
            <a:lstStyle/>
            <a:p>
              <a:pPr eaLnBrk="1" hangingPunct="1"/>
              <a:r>
                <a:rPr lang="zh-CN" altLang="en-US" sz="1600"/>
                <a:t>保留字</a:t>
              </a:r>
              <a:endParaRPr lang="en-US" altLang="zh-CN" sz="1600"/>
            </a:p>
          </p:txBody>
        </p:sp>
      </p:grpSp>
      <p:grpSp>
        <p:nvGrpSpPr>
          <p:cNvPr id="3" name="Group 6"/>
          <p:cNvGrpSpPr>
            <a:grpSpLocks/>
          </p:cNvGrpSpPr>
          <p:nvPr/>
        </p:nvGrpSpPr>
        <p:grpSpPr bwMode="auto">
          <a:xfrm>
            <a:off x="2184400" y="2203450"/>
            <a:ext cx="1543050" cy="903288"/>
            <a:chOff x="1160" y="1213"/>
            <a:chExt cx="972" cy="569"/>
          </a:xfrm>
        </p:grpSpPr>
        <p:sp>
          <p:nvSpPr>
            <p:cNvPr id="17427" name="Freeform 7"/>
            <p:cNvSpPr>
              <a:spLocks/>
            </p:cNvSpPr>
            <p:nvPr/>
          </p:nvSpPr>
          <p:spPr bwMode="auto">
            <a:xfrm>
              <a:off x="1167" y="1440"/>
              <a:ext cx="965" cy="342"/>
            </a:xfrm>
            <a:custGeom>
              <a:avLst/>
              <a:gdLst>
                <a:gd name="T0" fmla="*/ 965 w 965"/>
                <a:gd name="T1" fmla="*/ 342 h 342"/>
                <a:gd name="T2" fmla="*/ 584 w 965"/>
                <a:gd name="T3" fmla="*/ 0 h 342"/>
                <a:gd name="T4" fmla="*/ 0 w 965"/>
                <a:gd name="T5" fmla="*/ 0 h 342"/>
                <a:gd name="T6" fmla="*/ 0 60000 65536"/>
                <a:gd name="T7" fmla="*/ 0 60000 65536"/>
                <a:gd name="T8" fmla="*/ 0 60000 65536"/>
                <a:gd name="T9" fmla="*/ 0 w 965"/>
                <a:gd name="T10" fmla="*/ 0 h 342"/>
                <a:gd name="T11" fmla="*/ 965 w 965"/>
                <a:gd name="T12" fmla="*/ 342 h 342"/>
              </a:gdLst>
              <a:ahLst/>
              <a:cxnLst>
                <a:cxn ang="T6">
                  <a:pos x="T0" y="T1"/>
                </a:cxn>
                <a:cxn ang="T7">
                  <a:pos x="T2" y="T3"/>
                </a:cxn>
                <a:cxn ang="T8">
                  <a:pos x="T4" y="T5"/>
                </a:cxn>
              </a:cxnLst>
              <a:rect l="T9" t="T10" r="T11" b="T12"/>
              <a:pathLst>
                <a:path w="965" h="342">
                  <a:moveTo>
                    <a:pt x="965" y="342"/>
                  </a:moveTo>
                  <a:lnTo>
                    <a:pt x="584" y="0"/>
                  </a:lnTo>
                  <a:lnTo>
                    <a:pt x="0" y="0"/>
                  </a:lnTo>
                </a:path>
              </a:pathLst>
            </a:custGeom>
            <a:noFill/>
            <a:ln w="9525">
              <a:solidFill>
                <a:schemeClr val="tx1"/>
              </a:solidFill>
              <a:round/>
              <a:headEnd/>
              <a:tailEnd/>
            </a:ln>
          </p:spPr>
          <p:txBody>
            <a:bodyPr/>
            <a:lstStyle/>
            <a:p>
              <a:endParaRPr lang="zh-CN" altLang="en-US"/>
            </a:p>
          </p:txBody>
        </p:sp>
        <p:sp>
          <p:nvSpPr>
            <p:cNvPr id="17428" name="Text Box 8"/>
            <p:cNvSpPr txBox="1">
              <a:spLocks noChangeArrowheads="1"/>
            </p:cNvSpPr>
            <p:nvPr/>
          </p:nvSpPr>
          <p:spPr bwMode="auto">
            <a:xfrm>
              <a:off x="1160" y="1213"/>
              <a:ext cx="374" cy="212"/>
            </a:xfrm>
            <a:prstGeom prst="rect">
              <a:avLst/>
            </a:prstGeom>
            <a:noFill/>
            <a:ln w="9525">
              <a:noFill/>
              <a:miter lim="800000"/>
              <a:headEnd/>
              <a:tailEnd/>
            </a:ln>
          </p:spPr>
          <p:txBody>
            <a:bodyPr wrap="none">
              <a:spAutoFit/>
            </a:bodyPr>
            <a:lstStyle/>
            <a:p>
              <a:pPr eaLnBrk="1" hangingPunct="1"/>
              <a:r>
                <a:rPr lang="zh-CN" altLang="en-US" sz="1600"/>
                <a:t>变量</a:t>
              </a:r>
            </a:p>
          </p:txBody>
        </p:sp>
      </p:grpSp>
      <p:grpSp>
        <p:nvGrpSpPr>
          <p:cNvPr id="4" name="Group 9"/>
          <p:cNvGrpSpPr>
            <a:grpSpLocks/>
          </p:cNvGrpSpPr>
          <p:nvPr/>
        </p:nvGrpSpPr>
        <p:grpSpPr bwMode="auto">
          <a:xfrm>
            <a:off x="4445000" y="2159000"/>
            <a:ext cx="1384300" cy="923925"/>
            <a:chOff x="2584" y="1185"/>
            <a:chExt cx="872" cy="582"/>
          </a:xfrm>
        </p:grpSpPr>
        <p:sp>
          <p:nvSpPr>
            <p:cNvPr id="17425" name="Freeform 10"/>
            <p:cNvSpPr>
              <a:spLocks/>
            </p:cNvSpPr>
            <p:nvPr/>
          </p:nvSpPr>
          <p:spPr bwMode="auto">
            <a:xfrm>
              <a:off x="2584" y="1409"/>
              <a:ext cx="872" cy="358"/>
            </a:xfrm>
            <a:custGeom>
              <a:avLst/>
              <a:gdLst>
                <a:gd name="T0" fmla="*/ 0 w 926"/>
                <a:gd name="T1" fmla="*/ 213 h 397"/>
                <a:gd name="T2" fmla="*/ 234 w 926"/>
                <a:gd name="T3" fmla="*/ 0 h 397"/>
                <a:gd name="T4" fmla="*/ 646 w 926"/>
                <a:gd name="T5" fmla="*/ 0 h 397"/>
                <a:gd name="T6" fmla="*/ 0 60000 65536"/>
                <a:gd name="T7" fmla="*/ 0 60000 65536"/>
                <a:gd name="T8" fmla="*/ 0 60000 65536"/>
                <a:gd name="T9" fmla="*/ 0 w 926"/>
                <a:gd name="T10" fmla="*/ 0 h 397"/>
                <a:gd name="T11" fmla="*/ 926 w 926"/>
                <a:gd name="T12" fmla="*/ 397 h 397"/>
              </a:gdLst>
              <a:ahLst/>
              <a:cxnLst>
                <a:cxn ang="T6">
                  <a:pos x="T0" y="T1"/>
                </a:cxn>
                <a:cxn ang="T7">
                  <a:pos x="T2" y="T3"/>
                </a:cxn>
                <a:cxn ang="T8">
                  <a:pos x="T4" y="T5"/>
                </a:cxn>
              </a:cxnLst>
              <a:rect l="T9" t="T10" r="T11" b="T12"/>
              <a:pathLst>
                <a:path w="926" h="397">
                  <a:moveTo>
                    <a:pt x="0" y="397"/>
                  </a:moveTo>
                  <a:lnTo>
                    <a:pt x="334" y="0"/>
                  </a:lnTo>
                  <a:lnTo>
                    <a:pt x="926" y="0"/>
                  </a:lnTo>
                </a:path>
              </a:pathLst>
            </a:custGeom>
            <a:noFill/>
            <a:ln w="9525">
              <a:solidFill>
                <a:schemeClr val="tx1"/>
              </a:solidFill>
              <a:round/>
              <a:headEnd/>
              <a:tailEnd/>
            </a:ln>
          </p:spPr>
          <p:txBody>
            <a:bodyPr/>
            <a:lstStyle/>
            <a:p>
              <a:endParaRPr lang="zh-CN" altLang="en-US"/>
            </a:p>
          </p:txBody>
        </p:sp>
        <p:sp>
          <p:nvSpPr>
            <p:cNvPr id="17426" name="Text Box 11"/>
            <p:cNvSpPr txBox="1">
              <a:spLocks noChangeArrowheads="1"/>
            </p:cNvSpPr>
            <p:nvPr/>
          </p:nvSpPr>
          <p:spPr bwMode="auto">
            <a:xfrm>
              <a:off x="2977" y="1185"/>
              <a:ext cx="374" cy="212"/>
            </a:xfrm>
            <a:prstGeom prst="rect">
              <a:avLst/>
            </a:prstGeom>
            <a:noFill/>
            <a:ln w="9525">
              <a:noFill/>
              <a:miter lim="800000"/>
              <a:headEnd/>
              <a:tailEnd/>
            </a:ln>
          </p:spPr>
          <p:txBody>
            <a:bodyPr wrap="none">
              <a:spAutoFit/>
            </a:bodyPr>
            <a:lstStyle/>
            <a:p>
              <a:pPr eaLnBrk="1" hangingPunct="1"/>
              <a:r>
                <a:rPr lang="zh-CN" altLang="en-US" sz="1600"/>
                <a:t>常量</a:t>
              </a:r>
            </a:p>
          </p:txBody>
        </p:sp>
      </p:grpSp>
      <p:grpSp>
        <p:nvGrpSpPr>
          <p:cNvPr id="5" name="Group 12"/>
          <p:cNvGrpSpPr>
            <a:grpSpLocks/>
          </p:cNvGrpSpPr>
          <p:nvPr/>
        </p:nvGrpSpPr>
        <p:grpSpPr bwMode="auto">
          <a:xfrm>
            <a:off x="3675063" y="4132263"/>
            <a:ext cx="4810125" cy="779462"/>
            <a:chOff x="2099" y="2428"/>
            <a:chExt cx="3030" cy="491"/>
          </a:xfrm>
        </p:grpSpPr>
        <p:sp>
          <p:nvSpPr>
            <p:cNvPr id="17422" name="Line 13"/>
            <p:cNvSpPr>
              <a:spLocks noChangeShapeType="1"/>
            </p:cNvSpPr>
            <p:nvPr/>
          </p:nvSpPr>
          <p:spPr bwMode="auto">
            <a:xfrm>
              <a:off x="2099" y="2429"/>
              <a:ext cx="2250" cy="0"/>
            </a:xfrm>
            <a:prstGeom prst="line">
              <a:avLst/>
            </a:prstGeom>
            <a:noFill/>
            <a:ln w="9525">
              <a:solidFill>
                <a:schemeClr val="tx1"/>
              </a:solidFill>
              <a:round/>
              <a:headEnd/>
              <a:tailEnd/>
            </a:ln>
          </p:spPr>
          <p:txBody>
            <a:bodyPr/>
            <a:lstStyle/>
            <a:p>
              <a:endParaRPr lang="zh-CN" altLang="en-US"/>
            </a:p>
          </p:txBody>
        </p:sp>
        <p:sp>
          <p:nvSpPr>
            <p:cNvPr id="17423" name="Freeform 14"/>
            <p:cNvSpPr>
              <a:spLocks/>
            </p:cNvSpPr>
            <p:nvPr/>
          </p:nvSpPr>
          <p:spPr bwMode="auto">
            <a:xfrm>
              <a:off x="4304" y="2428"/>
              <a:ext cx="810" cy="491"/>
            </a:xfrm>
            <a:custGeom>
              <a:avLst/>
              <a:gdLst>
                <a:gd name="T0" fmla="*/ 0 w 1020"/>
                <a:gd name="T1" fmla="*/ 0 h 491"/>
                <a:gd name="T2" fmla="*/ 82 w 1020"/>
                <a:gd name="T3" fmla="*/ 491 h 491"/>
                <a:gd name="T4" fmla="*/ 256 w 1020"/>
                <a:gd name="T5" fmla="*/ 491 h 491"/>
                <a:gd name="T6" fmla="*/ 0 60000 65536"/>
                <a:gd name="T7" fmla="*/ 0 60000 65536"/>
                <a:gd name="T8" fmla="*/ 0 60000 65536"/>
                <a:gd name="T9" fmla="*/ 0 w 1020"/>
                <a:gd name="T10" fmla="*/ 0 h 491"/>
                <a:gd name="T11" fmla="*/ 1020 w 1020"/>
                <a:gd name="T12" fmla="*/ 491 h 491"/>
              </a:gdLst>
              <a:ahLst/>
              <a:cxnLst>
                <a:cxn ang="T6">
                  <a:pos x="T0" y="T1"/>
                </a:cxn>
                <a:cxn ang="T7">
                  <a:pos x="T2" y="T3"/>
                </a:cxn>
                <a:cxn ang="T8">
                  <a:pos x="T4" y="T5"/>
                </a:cxn>
              </a:cxnLst>
              <a:rect l="T9" t="T10" r="T11" b="T12"/>
              <a:pathLst>
                <a:path w="1020" h="491">
                  <a:moveTo>
                    <a:pt x="0" y="0"/>
                  </a:moveTo>
                  <a:lnTo>
                    <a:pt x="327" y="491"/>
                  </a:lnTo>
                  <a:lnTo>
                    <a:pt x="1020" y="491"/>
                  </a:lnTo>
                </a:path>
              </a:pathLst>
            </a:custGeom>
            <a:noFill/>
            <a:ln w="9525">
              <a:solidFill>
                <a:schemeClr val="tx1"/>
              </a:solidFill>
              <a:round/>
              <a:headEnd/>
              <a:tailEnd/>
            </a:ln>
          </p:spPr>
          <p:txBody>
            <a:bodyPr/>
            <a:lstStyle/>
            <a:p>
              <a:endParaRPr lang="zh-CN" altLang="en-US"/>
            </a:p>
          </p:txBody>
        </p:sp>
        <p:sp>
          <p:nvSpPr>
            <p:cNvPr id="17424" name="Text Box 15"/>
            <p:cNvSpPr txBox="1">
              <a:spLocks noChangeArrowheads="1"/>
            </p:cNvSpPr>
            <p:nvPr/>
          </p:nvSpPr>
          <p:spPr bwMode="auto">
            <a:xfrm>
              <a:off x="4755" y="2691"/>
              <a:ext cx="374" cy="212"/>
            </a:xfrm>
            <a:prstGeom prst="rect">
              <a:avLst/>
            </a:prstGeom>
            <a:noFill/>
            <a:ln w="9525">
              <a:noFill/>
              <a:miter lim="800000"/>
              <a:headEnd/>
              <a:tailEnd/>
            </a:ln>
          </p:spPr>
          <p:txBody>
            <a:bodyPr wrap="none">
              <a:spAutoFit/>
            </a:bodyPr>
            <a:lstStyle/>
            <a:p>
              <a:pPr eaLnBrk="1" hangingPunct="1"/>
              <a:r>
                <a:rPr lang="zh-CN" altLang="en-US" sz="1600"/>
                <a:t>语句</a:t>
              </a:r>
            </a:p>
          </p:txBody>
        </p:sp>
      </p:grpSp>
      <p:grpSp>
        <p:nvGrpSpPr>
          <p:cNvPr id="6" name="Group 16"/>
          <p:cNvGrpSpPr>
            <a:grpSpLocks/>
          </p:cNvGrpSpPr>
          <p:nvPr/>
        </p:nvGrpSpPr>
        <p:grpSpPr bwMode="auto">
          <a:xfrm>
            <a:off x="5186363" y="5392738"/>
            <a:ext cx="2286000" cy="692150"/>
            <a:chOff x="3051" y="3222"/>
            <a:chExt cx="1440" cy="436"/>
          </a:xfrm>
        </p:grpSpPr>
        <p:sp>
          <p:nvSpPr>
            <p:cNvPr id="17419" name="Line 17"/>
            <p:cNvSpPr>
              <a:spLocks noChangeShapeType="1"/>
            </p:cNvSpPr>
            <p:nvPr/>
          </p:nvSpPr>
          <p:spPr bwMode="auto">
            <a:xfrm>
              <a:off x="3051" y="3222"/>
              <a:ext cx="366" cy="0"/>
            </a:xfrm>
            <a:prstGeom prst="line">
              <a:avLst/>
            </a:prstGeom>
            <a:noFill/>
            <a:ln w="9525">
              <a:solidFill>
                <a:schemeClr val="tx1"/>
              </a:solidFill>
              <a:round/>
              <a:headEnd/>
              <a:tailEnd/>
            </a:ln>
          </p:spPr>
          <p:txBody>
            <a:bodyPr/>
            <a:lstStyle/>
            <a:p>
              <a:endParaRPr lang="zh-CN" altLang="en-US"/>
            </a:p>
          </p:txBody>
        </p:sp>
        <p:sp>
          <p:nvSpPr>
            <p:cNvPr id="17420" name="Freeform 18"/>
            <p:cNvSpPr>
              <a:spLocks/>
            </p:cNvSpPr>
            <p:nvPr/>
          </p:nvSpPr>
          <p:spPr bwMode="auto">
            <a:xfrm>
              <a:off x="3300" y="3222"/>
              <a:ext cx="1191" cy="436"/>
            </a:xfrm>
            <a:custGeom>
              <a:avLst/>
              <a:gdLst>
                <a:gd name="T0" fmla="*/ 0 w 1191"/>
                <a:gd name="T1" fmla="*/ 0 h 436"/>
                <a:gd name="T2" fmla="*/ 584 w 1191"/>
                <a:gd name="T3" fmla="*/ 436 h 436"/>
                <a:gd name="T4" fmla="*/ 1191 w 1191"/>
                <a:gd name="T5" fmla="*/ 436 h 436"/>
                <a:gd name="T6" fmla="*/ 0 60000 65536"/>
                <a:gd name="T7" fmla="*/ 0 60000 65536"/>
                <a:gd name="T8" fmla="*/ 0 60000 65536"/>
                <a:gd name="T9" fmla="*/ 0 w 1191"/>
                <a:gd name="T10" fmla="*/ 0 h 436"/>
                <a:gd name="T11" fmla="*/ 1191 w 1191"/>
                <a:gd name="T12" fmla="*/ 436 h 436"/>
              </a:gdLst>
              <a:ahLst/>
              <a:cxnLst>
                <a:cxn ang="T6">
                  <a:pos x="T0" y="T1"/>
                </a:cxn>
                <a:cxn ang="T7">
                  <a:pos x="T2" y="T3"/>
                </a:cxn>
                <a:cxn ang="T8">
                  <a:pos x="T4" y="T5"/>
                </a:cxn>
              </a:cxnLst>
              <a:rect l="T9" t="T10" r="T11" b="T12"/>
              <a:pathLst>
                <a:path w="1191" h="436">
                  <a:moveTo>
                    <a:pt x="0" y="0"/>
                  </a:moveTo>
                  <a:lnTo>
                    <a:pt x="584" y="436"/>
                  </a:lnTo>
                  <a:lnTo>
                    <a:pt x="1191" y="436"/>
                  </a:lnTo>
                </a:path>
              </a:pathLst>
            </a:custGeom>
            <a:noFill/>
            <a:ln w="9525">
              <a:solidFill>
                <a:schemeClr val="tx1"/>
              </a:solidFill>
              <a:round/>
              <a:headEnd/>
              <a:tailEnd/>
            </a:ln>
          </p:spPr>
          <p:txBody>
            <a:bodyPr/>
            <a:lstStyle/>
            <a:p>
              <a:endParaRPr lang="zh-CN" altLang="en-US"/>
            </a:p>
          </p:txBody>
        </p:sp>
        <p:sp>
          <p:nvSpPr>
            <p:cNvPr id="17421" name="Text Box 19"/>
            <p:cNvSpPr txBox="1">
              <a:spLocks noChangeArrowheads="1"/>
            </p:cNvSpPr>
            <p:nvPr/>
          </p:nvSpPr>
          <p:spPr bwMode="auto">
            <a:xfrm>
              <a:off x="3983" y="3434"/>
              <a:ext cx="503" cy="212"/>
            </a:xfrm>
            <a:prstGeom prst="rect">
              <a:avLst/>
            </a:prstGeom>
            <a:noFill/>
            <a:ln w="9525">
              <a:noFill/>
              <a:miter lim="800000"/>
              <a:headEnd/>
              <a:tailEnd/>
            </a:ln>
          </p:spPr>
          <p:txBody>
            <a:bodyPr wrap="none">
              <a:spAutoFit/>
            </a:bodyPr>
            <a:lstStyle/>
            <a:p>
              <a:pPr eaLnBrk="1" hangingPunct="1"/>
              <a:r>
                <a:rPr lang="zh-CN" altLang="en-US" sz="1600"/>
                <a:t>表达式</a:t>
              </a:r>
              <a:endParaRPr lang="en-US" altLang="zh-CN" sz="1600"/>
            </a:p>
          </p:txBody>
        </p:sp>
      </p:grpSp>
      <p:sp>
        <p:nvSpPr>
          <p:cNvPr id="17416" name="Text Box 20"/>
          <p:cNvSpPr txBox="1">
            <a:spLocks noChangeArrowheads="1"/>
          </p:cNvSpPr>
          <p:nvPr/>
        </p:nvSpPr>
        <p:spPr bwMode="auto">
          <a:xfrm>
            <a:off x="153988" y="1246188"/>
            <a:ext cx="2927350" cy="457200"/>
          </a:xfrm>
          <a:prstGeom prst="rect">
            <a:avLst/>
          </a:prstGeom>
          <a:noFill/>
          <a:ln w="9525">
            <a:noFill/>
            <a:miter lim="800000"/>
            <a:headEnd/>
            <a:tailEnd/>
          </a:ln>
        </p:spPr>
        <p:txBody>
          <a:bodyPr wrap="none">
            <a:spAutoFit/>
          </a:bodyPr>
          <a:lstStyle/>
          <a:p>
            <a:pPr eaLnBrk="1" hangingPunct="1"/>
            <a:r>
              <a:rPr lang="zh-CN" altLang="zh-CN" sz="2400">
                <a:ea typeface="华文中宋" pitchFamily="2" charset="-122"/>
              </a:rPr>
              <a:t>认识计算机语言程序</a:t>
            </a:r>
            <a:endParaRPr lang="en-US" altLang="zh-CN" sz="1600"/>
          </a:p>
        </p:txBody>
      </p:sp>
      <p:sp>
        <p:nvSpPr>
          <p:cNvPr id="2088981" name="Text Box 16"/>
          <p:cNvSpPr txBox="1">
            <a:spLocks noChangeArrowheads="1"/>
          </p:cNvSpPr>
          <p:nvPr/>
        </p:nvSpPr>
        <p:spPr bwMode="auto">
          <a:xfrm>
            <a:off x="163513" y="0"/>
            <a:ext cx="5037137" cy="822325"/>
          </a:xfrm>
          <a:prstGeom prst="rect">
            <a:avLst/>
          </a:prstGeom>
          <a:noFill/>
          <a:ln w="9525">
            <a:noFill/>
            <a:miter lim="800000"/>
            <a:headEnd/>
            <a:tailEnd/>
          </a:ln>
        </p:spPr>
        <p:txBody>
          <a:bodyPr wrap="none">
            <a:spAutoFit/>
          </a:bodyPr>
          <a:lstStyle/>
          <a:p>
            <a:pPr eaLnBrk="1" hangingPunct="1">
              <a:lnSpc>
                <a:spcPct val="120000"/>
              </a:lnSpc>
              <a:defRPr/>
            </a:pPr>
            <a:r>
              <a:rPr lang="zh-CN" altLang="en-US" dirty="0">
                <a:solidFill>
                  <a:schemeClr val="accent6"/>
                </a:solidFill>
                <a:ea typeface="华文中宋" pitchFamily="2" charset="-122"/>
              </a:rPr>
              <a:t>高级语言</a:t>
            </a:r>
            <a:r>
              <a:rPr lang="en-US" altLang="zh-CN" dirty="0">
                <a:solidFill>
                  <a:schemeClr val="accent6"/>
                </a:solidFill>
                <a:ea typeface="华文中宋" pitchFamily="2" charset="-122"/>
              </a:rPr>
              <a:t>(</a:t>
            </a:r>
            <a:r>
              <a:rPr lang="zh-CN" altLang="en-US" dirty="0">
                <a:solidFill>
                  <a:schemeClr val="accent6"/>
                </a:solidFill>
                <a:ea typeface="华文中宋" pitchFamily="2" charset="-122"/>
              </a:rPr>
              <a:t>程序</a:t>
            </a:r>
            <a:r>
              <a:rPr lang="en-US" altLang="zh-CN" dirty="0">
                <a:solidFill>
                  <a:schemeClr val="accent6"/>
                </a:solidFill>
                <a:ea typeface="华文中宋" pitchFamily="2" charset="-122"/>
              </a:rPr>
              <a:t>)</a:t>
            </a:r>
            <a:r>
              <a:rPr lang="zh-CN" altLang="en-US" dirty="0">
                <a:solidFill>
                  <a:schemeClr val="accent6"/>
                </a:solidFill>
                <a:ea typeface="华文中宋" pitchFamily="2" charset="-122"/>
              </a:rPr>
              <a:t>的基本构成要素</a:t>
            </a:r>
            <a:endParaRPr lang="en-US" altLang="zh-CN" dirty="0">
              <a:solidFill>
                <a:schemeClr val="accent6"/>
              </a:solidFill>
              <a:ea typeface="华文中宋" pitchFamily="2" charset="-122"/>
            </a:endParaRPr>
          </a:p>
          <a:p>
            <a:pPr eaLnBrk="1" hangingPunct="1">
              <a:lnSpc>
                <a:spcPct val="120000"/>
              </a:lnSpc>
              <a:defRPr/>
            </a:pPr>
            <a:r>
              <a:rPr lang="en-US" altLang="zh-CN" dirty="0">
                <a:solidFill>
                  <a:schemeClr val="accent6"/>
                </a:solidFill>
                <a:ea typeface="华文中宋" pitchFamily="2" charset="-122"/>
              </a:rPr>
              <a:t>(1)</a:t>
            </a:r>
            <a:r>
              <a:rPr lang="zh-CN" altLang="en-US" dirty="0">
                <a:solidFill>
                  <a:schemeClr val="accent6"/>
                </a:solidFill>
                <a:ea typeface="华文中宋" pitchFamily="2" charset="-122"/>
              </a:rPr>
              <a:t>计算机语言程序的基本构成要素有哪些</a:t>
            </a:r>
            <a:r>
              <a:rPr lang="en-US" altLang="zh-CN" dirty="0">
                <a:solidFill>
                  <a:schemeClr val="accent6"/>
                </a:solidFill>
                <a:ea typeface="华文中宋" pitchFamily="2" charset="-122"/>
              </a:rPr>
              <a:t>? </a:t>
            </a:r>
          </a:p>
        </p:txBody>
      </p:sp>
      <p:sp>
        <p:nvSpPr>
          <p:cNvPr id="2088982" name="Rectangle 22"/>
          <p:cNvSpPr>
            <a:spLocks noChangeArrowheads="1"/>
          </p:cNvSpPr>
          <p:nvPr/>
        </p:nvSpPr>
        <p:spPr bwMode="auto">
          <a:xfrm>
            <a:off x="274638" y="3694113"/>
            <a:ext cx="2670175" cy="1006475"/>
          </a:xfrm>
          <a:prstGeom prst="rect">
            <a:avLst/>
          </a:prstGeom>
          <a:solidFill>
            <a:schemeClr val="tx1"/>
          </a:solidFill>
          <a:ln w="9525">
            <a:noFill/>
            <a:miter lim="800000"/>
            <a:headEnd/>
            <a:tailEnd/>
          </a:ln>
        </p:spPr>
        <p:txBody>
          <a:bodyPr>
            <a:spAutoFit/>
          </a:bodyPr>
          <a:lstStyle/>
          <a:p>
            <a:pPr eaLnBrk="1" hangingPunct="1"/>
            <a:r>
              <a:rPr lang="en-US" altLang="zh-CN">
                <a:solidFill>
                  <a:srgbClr val="FFFFEF"/>
                </a:solidFill>
                <a:latin typeface="宋体" pitchFamily="2" charset="-122"/>
              </a:rPr>
              <a:t>“</a:t>
            </a:r>
            <a:r>
              <a:rPr lang="en-US" altLang="zh-CN">
                <a:solidFill>
                  <a:srgbClr val="FFFFEF"/>
                </a:solidFill>
              </a:rPr>
              <a:t> </a:t>
            </a:r>
            <a:r>
              <a:rPr lang="zh-CN" altLang="en-US">
                <a:solidFill>
                  <a:srgbClr val="FFFFEF"/>
                </a:solidFill>
              </a:rPr>
              <a:t>保留字</a:t>
            </a:r>
            <a:r>
              <a:rPr lang="en-US" altLang="zh-CN">
                <a:solidFill>
                  <a:srgbClr val="FFFFEF"/>
                </a:solidFill>
                <a:latin typeface="宋体" pitchFamily="2" charset="-122"/>
              </a:rPr>
              <a:t>”</a:t>
            </a:r>
            <a:r>
              <a:rPr lang="zh-CN" altLang="en-US">
                <a:solidFill>
                  <a:srgbClr val="FFFFEF"/>
                </a:solidFill>
              </a:rPr>
              <a:t>为编译器识别和处理语句而确定的一些特定符号</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1+#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1+#ppt_w/2"/>
                                          </p:val>
                                        </p:tav>
                                        <p:tav tm="100000">
                                          <p:val>
                                            <p:strVal val="#ppt_x"/>
                                          </p:val>
                                        </p:tav>
                                      </p:tavLst>
                                    </p:anim>
                                    <p:anim calcmode="lin" valueType="num">
                                      <p:cBhvr additive="base">
                                        <p:cTn id="2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1+#ppt_w/2"/>
                                          </p:val>
                                        </p:tav>
                                        <p:tav tm="100000">
                                          <p:val>
                                            <p:strVal val="#ppt_x"/>
                                          </p:val>
                                        </p:tav>
                                      </p:tavLst>
                                    </p:anim>
                                    <p:anim calcmode="lin" valueType="num">
                                      <p:cBhvr additive="base">
                                        <p:cTn id="3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088982"/>
                                        </p:tgtEl>
                                        <p:attrNameLst>
                                          <p:attrName>style.visibility</p:attrName>
                                        </p:attrNameLst>
                                      </p:cBhvr>
                                      <p:to>
                                        <p:strVal val="visible"/>
                                      </p:to>
                                    </p:set>
                                    <p:anim calcmode="lin" valueType="num">
                                      <p:cBhvr additive="base">
                                        <p:cTn id="37" dur="500" fill="hold"/>
                                        <p:tgtEl>
                                          <p:spTgt spid="2088982"/>
                                        </p:tgtEl>
                                        <p:attrNameLst>
                                          <p:attrName>ppt_x</p:attrName>
                                        </p:attrNameLst>
                                      </p:cBhvr>
                                      <p:tavLst>
                                        <p:tav tm="0">
                                          <p:val>
                                            <p:strVal val="#ppt_x"/>
                                          </p:val>
                                        </p:tav>
                                        <p:tav tm="100000">
                                          <p:val>
                                            <p:strVal val="#ppt_x"/>
                                          </p:val>
                                        </p:tav>
                                      </p:tavLst>
                                    </p:anim>
                                    <p:anim calcmode="lin" valueType="num">
                                      <p:cBhvr additive="base">
                                        <p:cTn id="38" dur="500" fill="hold"/>
                                        <p:tgtEl>
                                          <p:spTgt spid="20889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8982"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193675" y="1149350"/>
            <a:ext cx="2927350" cy="457200"/>
          </a:xfrm>
          <a:prstGeom prst="rect">
            <a:avLst/>
          </a:prstGeom>
          <a:noFill/>
          <a:ln w="9525">
            <a:noFill/>
            <a:miter lim="800000"/>
            <a:headEnd/>
            <a:tailEnd/>
          </a:ln>
        </p:spPr>
        <p:txBody>
          <a:bodyPr wrap="none">
            <a:spAutoFit/>
          </a:bodyPr>
          <a:lstStyle/>
          <a:p>
            <a:pPr eaLnBrk="1" hangingPunct="1"/>
            <a:r>
              <a:rPr lang="zh-CN" altLang="zh-CN" sz="2400">
                <a:ea typeface="华文中宋" pitchFamily="2" charset="-122"/>
              </a:rPr>
              <a:t>常量、变量与表达式</a:t>
            </a:r>
            <a:endParaRPr lang="en-US" altLang="zh-CN" sz="1600"/>
          </a:p>
        </p:txBody>
      </p:sp>
      <p:sp>
        <p:nvSpPr>
          <p:cNvPr id="2089987" name="Text Box 5"/>
          <p:cNvSpPr txBox="1">
            <a:spLocks noChangeArrowheads="1"/>
          </p:cNvSpPr>
          <p:nvPr/>
        </p:nvSpPr>
        <p:spPr bwMode="auto">
          <a:xfrm>
            <a:off x="223838" y="1679575"/>
            <a:ext cx="7869237" cy="5013325"/>
          </a:xfrm>
          <a:prstGeom prst="rect">
            <a:avLst/>
          </a:prstGeom>
          <a:noFill/>
          <a:ln w="9525">
            <a:noFill/>
            <a:miter lim="800000"/>
            <a:headEnd/>
            <a:tailEnd/>
          </a:ln>
        </p:spPr>
        <p:txBody>
          <a:bodyPr>
            <a:spAutoFit/>
          </a:bodyPr>
          <a:lstStyle/>
          <a:p>
            <a:pPr algn="just" eaLnBrk="1" hangingPunct="1">
              <a:lnSpc>
                <a:spcPct val="130000"/>
              </a:lnSpc>
              <a:buClr>
                <a:schemeClr val="tx1"/>
              </a:buClr>
              <a:buFont typeface="Wingdings" pitchFamily="2" charset="2"/>
              <a:buChar char="u"/>
            </a:pPr>
            <a:r>
              <a:rPr kumimoji="0" lang="zh-CN" altLang="en-US" sz="1600"/>
              <a:t>算术表达式示例。算术表达式的结果是一数值；</a:t>
            </a:r>
            <a:endParaRPr kumimoji="0" lang="en-US" altLang="zh-CN" sz="1600"/>
          </a:p>
          <a:p>
            <a:pPr marL="1143000" lvl="2" indent="-228600" algn="just" eaLnBrk="1" hangingPunct="1">
              <a:lnSpc>
                <a:spcPct val="130000"/>
              </a:lnSpc>
              <a:buClr>
                <a:schemeClr val="tx1"/>
              </a:buClr>
              <a:buFont typeface="Wingdings" pitchFamily="2" charset="2"/>
              <a:buNone/>
            </a:pPr>
            <a:r>
              <a:rPr lang="en-US" altLang="zh-CN"/>
              <a:t> A1 + (B2 </a:t>
            </a:r>
            <a:r>
              <a:rPr lang="en-US" altLang="zh-CN">
                <a:latin typeface="宋体" pitchFamily="2" charset="-122"/>
              </a:rPr>
              <a:t>–</a:t>
            </a:r>
            <a:r>
              <a:rPr lang="en-US" altLang="zh-CN"/>
              <a:t> x1 + 76) * 3</a:t>
            </a:r>
          </a:p>
          <a:p>
            <a:pPr marL="1143000" lvl="2" indent="-228600" algn="just" eaLnBrk="1" hangingPunct="1">
              <a:lnSpc>
                <a:spcPct val="130000"/>
              </a:lnSpc>
              <a:buClr>
                <a:schemeClr val="tx1"/>
              </a:buClr>
              <a:buFont typeface="Wingdings" pitchFamily="2" charset="2"/>
              <a:buNone/>
            </a:pPr>
            <a:r>
              <a:rPr lang="en-US" altLang="zh-CN"/>
              <a:t>(B2 + yy4) / L3 </a:t>
            </a:r>
            <a:r>
              <a:rPr lang="en-US" altLang="zh-CN">
                <a:latin typeface="宋体" pitchFamily="2" charset="-122"/>
              </a:rPr>
              <a:t>–</a:t>
            </a:r>
            <a:r>
              <a:rPr lang="en-US" altLang="zh-CN"/>
              <a:t> xx3</a:t>
            </a:r>
          </a:p>
          <a:p>
            <a:pPr algn="just" eaLnBrk="1" hangingPunct="1">
              <a:lnSpc>
                <a:spcPct val="130000"/>
              </a:lnSpc>
              <a:buClr>
                <a:schemeClr val="tx1"/>
              </a:buClr>
              <a:buFont typeface="Wingdings" pitchFamily="2" charset="2"/>
              <a:buChar char="u"/>
            </a:pPr>
            <a:r>
              <a:rPr lang="zh-CN" altLang="en-US" sz="1600"/>
              <a:t>比较表达式示例。比较表达式的计算结果是逻辑</a:t>
            </a:r>
            <a:r>
              <a:rPr lang="zh-CN" altLang="en-US" sz="1600">
                <a:latin typeface="宋体" pitchFamily="2" charset="-122"/>
              </a:rPr>
              <a:t>“</a:t>
            </a:r>
            <a:r>
              <a:rPr lang="zh-CN" altLang="en-US" sz="1600"/>
              <a:t>真</a:t>
            </a:r>
            <a:r>
              <a:rPr lang="zh-CN" altLang="en-US" sz="1600">
                <a:latin typeface="宋体" pitchFamily="2" charset="-122"/>
              </a:rPr>
              <a:t>”</a:t>
            </a:r>
            <a:r>
              <a:rPr lang="zh-CN" altLang="en-US" sz="1600"/>
              <a:t>或</a:t>
            </a:r>
            <a:r>
              <a:rPr lang="zh-CN" altLang="en-US" sz="1600">
                <a:latin typeface="宋体" pitchFamily="2" charset="-122"/>
              </a:rPr>
              <a:t>“</a:t>
            </a:r>
            <a:r>
              <a:rPr lang="zh-CN" altLang="en-US" sz="1600"/>
              <a:t>假</a:t>
            </a:r>
            <a:r>
              <a:rPr lang="zh-CN" altLang="en-US" sz="1600">
                <a:latin typeface="宋体" pitchFamily="2" charset="-122"/>
              </a:rPr>
              <a:t>”</a:t>
            </a:r>
            <a:r>
              <a:rPr lang="zh-CN" altLang="en-US" sz="1600"/>
              <a:t>；</a:t>
            </a:r>
            <a:endParaRPr lang="en-US" altLang="zh-CN" sz="1600"/>
          </a:p>
          <a:p>
            <a:pPr marL="1143000" lvl="2" indent="-228600" algn="just" eaLnBrk="1" hangingPunct="1">
              <a:lnSpc>
                <a:spcPct val="130000"/>
              </a:lnSpc>
              <a:buClr>
                <a:schemeClr val="tx1"/>
              </a:buClr>
              <a:buFont typeface="Wingdings" pitchFamily="2" charset="2"/>
              <a:buNone/>
            </a:pPr>
            <a:r>
              <a:rPr lang="en-US" altLang="zh-CN"/>
              <a:t>Grade &lt; 90</a:t>
            </a:r>
          </a:p>
          <a:p>
            <a:pPr marL="1143000" lvl="2" indent="-228600" algn="just" eaLnBrk="1" hangingPunct="1">
              <a:lnSpc>
                <a:spcPct val="130000"/>
              </a:lnSpc>
              <a:buClr>
                <a:schemeClr val="tx1"/>
              </a:buClr>
              <a:buFont typeface="Wingdings" pitchFamily="2" charset="2"/>
              <a:buNone/>
            </a:pPr>
            <a:r>
              <a:rPr lang="en-US" altLang="zh-CN"/>
              <a:t>Grade &gt;= 70</a:t>
            </a:r>
          </a:p>
          <a:p>
            <a:pPr marL="1143000" lvl="2" indent="-228600" algn="just" eaLnBrk="1" hangingPunct="1">
              <a:lnSpc>
                <a:spcPct val="130000"/>
              </a:lnSpc>
              <a:buClr>
                <a:schemeClr val="tx1"/>
              </a:buClr>
              <a:buFont typeface="Wingdings" pitchFamily="2" charset="2"/>
              <a:buNone/>
            </a:pPr>
            <a:r>
              <a:rPr lang="en-US" altLang="zh-CN"/>
              <a:t>N4 &lt; A1 + B2 + 20 </a:t>
            </a:r>
            <a:r>
              <a:rPr lang="en-US" altLang="zh-CN" sz="1600"/>
              <a:t>   </a:t>
            </a:r>
            <a:r>
              <a:rPr lang="en-US" altLang="zh-CN" sz="1200"/>
              <a:t>//</a:t>
            </a:r>
            <a:r>
              <a:rPr lang="zh-CN" altLang="en-US" sz="1200"/>
              <a:t>注：</a:t>
            </a:r>
            <a:r>
              <a:rPr lang="en-US" altLang="zh-CN" sz="1200"/>
              <a:t>A1+B2+20</a:t>
            </a:r>
            <a:r>
              <a:rPr lang="zh-CN" altLang="en-US" sz="1200"/>
              <a:t>为算术表达式，计算完后再与</a:t>
            </a:r>
            <a:r>
              <a:rPr lang="en-US" altLang="zh-CN" sz="1200"/>
              <a:t>N4</a:t>
            </a:r>
            <a:r>
              <a:rPr lang="zh-CN" altLang="en-US" sz="1200"/>
              <a:t>的值进行比较</a:t>
            </a:r>
            <a:r>
              <a:rPr lang="en-US" altLang="zh-CN" sz="1200"/>
              <a:t> </a:t>
            </a:r>
          </a:p>
          <a:p>
            <a:pPr algn="just" eaLnBrk="1" hangingPunct="1">
              <a:lnSpc>
                <a:spcPct val="130000"/>
              </a:lnSpc>
              <a:buClr>
                <a:schemeClr val="tx1"/>
              </a:buClr>
              <a:buFont typeface="Wingdings" pitchFamily="2" charset="2"/>
              <a:buChar char="u"/>
            </a:pPr>
            <a:r>
              <a:rPr lang="zh-CN" altLang="en-US" sz="1600"/>
              <a:t>逻辑表达式示例。逻辑表达式的计算结果是逻辑</a:t>
            </a:r>
            <a:r>
              <a:rPr lang="zh-CN" altLang="en-US" sz="1600">
                <a:latin typeface="宋体" pitchFamily="2" charset="-122"/>
              </a:rPr>
              <a:t>“</a:t>
            </a:r>
            <a:r>
              <a:rPr lang="zh-CN" altLang="en-US" sz="1600"/>
              <a:t>真</a:t>
            </a:r>
            <a:r>
              <a:rPr lang="zh-CN" altLang="en-US" sz="1600">
                <a:latin typeface="宋体" pitchFamily="2" charset="-122"/>
              </a:rPr>
              <a:t>”</a:t>
            </a:r>
            <a:r>
              <a:rPr lang="zh-CN" altLang="en-US" sz="1600"/>
              <a:t>或</a:t>
            </a:r>
            <a:r>
              <a:rPr lang="zh-CN" altLang="en-US" sz="1600">
                <a:latin typeface="宋体" pitchFamily="2" charset="-122"/>
              </a:rPr>
              <a:t>“</a:t>
            </a:r>
            <a:r>
              <a:rPr lang="zh-CN" altLang="en-US" sz="1600"/>
              <a:t>假</a:t>
            </a:r>
            <a:r>
              <a:rPr lang="zh-CN" altLang="en-US" sz="1600">
                <a:latin typeface="宋体" pitchFamily="2" charset="-122"/>
              </a:rPr>
              <a:t>”</a:t>
            </a:r>
            <a:r>
              <a:rPr lang="zh-CN" altLang="en-US" sz="1600"/>
              <a:t>；</a:t>
            </a:r>
            <a:endParaRPr lang="en-US" altLang="zh-CN" sz="1600"/>
          </a:p>
          <a:p>
            <a:pPr marL="1143000" lvl="2" indent="-228600" eaLnBrk="1" hangingPunct="1">
              <a:lnSpc>
                <a:spcPct val="130000"/>
              </a:lnSpc>
            </a:pPr>
            <a:r>
              <a:rPr lang="en-US" altLang="zh-CN"/>
              <a:t>(x1 &gt;= A1) &amp;&amp; (B2 &lt;&gt; y2)</a:t>
            </a:r>
          </a:p>
          <a:p>
            <a:pPr algn="just" eaLnBrk="1" hangingPunct="1">
              <a:lnSpc>
                <a:spcPct val="130000"/>
              </a:lnSpc>
              <a:buClr>
                <a:schemeClr val="tx1"/>
              </a:buClr>
              <a:buFont typeface="Wingdings" pitchFamily="2" charset="2"/>
              <a:buChar char="u"/>
            </a:pPr>
            <a:r>
              <a:rPr kumimoji="0" lang="zh-CN" altLang="en-US">
                <a:solidFill>
                  <a:srgbClr val="FF0066"/>
                </a:solidFill>
              </a:rPr>
              <a:t>将表达式的计算结果赋值给一变量：赋值语句</a:t>
            </a:r>
            <a:endParaRPr kumimoji="0" lang="en-US" altLang="zh-CN">
              <a:solidFill>
                <a:srgbClr val="FF0066"/>
              </a:solidFill>
            </a:endParaRPr>
          </a:p>
          <a:p>
            <a:pPr marL="1143000" lvl="2" indent="-228600" algn="just" eaLnBrk="1" hangingPunct="1">
              <a:lnSpc>
                <a:spcPct val="130000"/>
              </a:lnSpc>
              <a:buClr>
                <a:schemeClr val="tx1"/>
              </a:buClr>
              <a:buFont typeface="Wingdings" pitchFamily="2" charset="2"/>
              <a:buNone/>
            </a:pPr>
            <a:r>
              <a:rPr kumimoji="0" lang="en-US" altLang="zh-CN"/>
              <a:t>M  =  X&gt;Y+50</a:t>
            </a:r>
            <a:r>
              <a:rPr kumimoji="0" lang="zh-CN" altLang="en-US"/>
              <a:t>； </a:t>
            </a:r>
          </a:p>
          <a:p>
            <a:pPr marL="1143000" lvl="2" indent="-228600" algn="just" eaLnBrk="1" hangingPunct="1">
              <a:lnSpc>
                <a:spcPct val="130000"/>
              </a:lnSpc>
              <a:buClr>
                <a:schemeClr val="tx1"/>
              </a:buClr>
              <a:buFont typeface="Wingdings" pitchFamily="2" charset="2"/>
              <a:buNone/>
            </a:pPr>
            <a:r>
              <a:rPr lang="en-US" altLang="zh-CN"/>
              <a:t>M  =  (X&gt;Y) AND (X&lt;Y)</a:t>
            </a:r>
            <a:r>
              <a:rPr lang="zh-CN" altLang="en-US"/>
              <a:t>；</a:t>
            </a:r>
          </a:p>
          <a:p>
            <a:pPr marL="1143000" lvl="2" indent="-228600" algn="just" eaLnBrk="1" hangingPunct="1">
              <a:lnSpc>
                <a:spcPct val="130000"/>
              </a:lnSpc>
              <a:buClr>
                <a:schemeClr val="tx1"/>
              </a:buClr>
              <a:buFont typeface="Wingdings" pitchFamily="2" charset="2"/>
              <a:buNone/>
            </a:pPr>
            <a:r>
              <a:rPr lang="en-US" altLang="zh-CN"/>
              <a:t>K  = K + ( 5 * K)</a:t>
            </a:r>
            <a:r>
              <a:rPr lang="zh-CN" altLang="en-US"/>
              <a:t>；</a:t>
            </a:r>
          </a:p>
        </p:txBody>
      </p:sp>
      <p:sp>
        <p:nvSpPr>
          <p:cNvPr id="2089988" name="Text Box 16"/>
          <p:cNvSpPr txBox="1">
            <a:spLocks noChangeArrowheads="1"/>
          </p:cNvSpPr>
          <p:nvPr/>
        </p:nvSpPr>
        <p:spPr bwMode="auto">
          <a:xfrm>
            <a:off x="163513" y="0"/>
            <a:ext cx="4275137" cy="822325"/>
          </a:xfrm>
          <a:prstGeom prst="rect">
            <a:avLst/>
          </a:prstGeom>
          <a:noFill/>
          <a:ln w="9525">
            <a:noFill/>
            <a:miter lim="800000"/>
            <a:headEnd/>
            <a:tailEnd/>
          </a:ln>
        </p:spPr>
        <p:txBody>
          <a:bodyPr wrap="none">
            <a:spAutoFit/>
          </a:bodyPr>
          <a:lstStyle/>
          <a:p>
            <a:pPr eaLnBrk="1" hangingPunct="1">
              <a:lnSpc>
                <a:spcPct val="120000"/>
              </a:lnSpc>
              <a:defRPr/>
            </a:pPr>
            <a:r>
              <a:rPr lang="zh-CN" altLang="en-US" dirty="0">
                <a:solidFill>
                  <a:schemeClr val="accent6"/>
                </a:solidFill>
                <a:ea typeface="华文中宋" pitchFamily="2" charset="-122"/>
              </a:rPr>
              <a:t>高级语言</a:t>
            </a:r>
            <a:r>
              <a:rPr lang="en-US" altLang="zh-CN" dirty="0">
                <a:solidFill>
                  <a:schemeClr val="accent6"/>
                </a:solidFill>
                <a:ea typeface="华文中宋" pitchFamily="2" charset="-122"/>
              </a:rPr>
              <a:t>(</a:t>
            </a:r>
            <a:r>
              <a:rPr lang="zh-CN" altLang="en-US" dirty="0">
                <a:solidFill>
                  <a:schemeClr val="accent6"/>
                </a:solidFill>
                <a:ea typeface="华文中宋" pitchFamily="2" charset="-122"/>
              </a:rPr>
              <a:t>程序</a:t>
            </a:r>
            <a:r>
              <a:rPr lang="en-US" altLang="zh-CN" dirty="0">
                <a:solidFill>
                  <a:schemeClr val="accent6"/>
                </a:solidFill>
                <a:ea typeface="华文中宋" pitchFamily="2" charset="-122"/>
              </a:rPr>
              <a:t>)</a:t>
            </a:r>
            <a:r>
              <a:rPr lang="zh-CN" altLang="en-US" dirty="0">
                <a:solidFill>
                  <a:schemeClr val="accent6"/>
                </a:solidFill>
                <a:ea typeface="华文中宋" pitchFamily="2" charset="-122"/>
              </a:rPr>
              <a:t>的基本构成要素</a:t>
            </a:r>
          </a:p>
          <a:p>
            <a:pPr eaLnBrk="1" hangingPunct="1">
              <a:lnSpc>
                <a:spcPct val="120000"/>
              </a:lnSpc>
              <a:defRPr/>
            </a:pPr>
            <a:r>
              <a:rPr lang="en-US" altLang="zh-CN" dirty="0">
                <a:solidFill>
                  <a:schemeClr val="accent6"/>
                </a:solidFill>
                <a:ea typeface="华文中宋" pitchFamily="2" charset="-122"/>
              </a:rPr>
              <a:t>(2)</a:t>
            </a:r>
            <a:r>
              <a:rPr lang="zh-CN" altLang="en-US" dirty="0">
                <a:solidFill>
                  <a:schemeClr val="accent6"/>
                </a:solidFill>
                <a:ea typeface="华文中宋" pitchFamily="2" charset="-122"/>
              </a:rPr>
              <a:t>你能够书写三种形式的表达式吗</a:t>
            </a:r>
            <a:r>
              <a:rPr lang="en-US" altLang="zh-CN" dirty="0">
                <a:solidFill>
                  <a:schemeClr val="accent6"/>
                </a:solidFill>
                <a:ea typeface="华文中宋" pitchFamily="2" charset="-122"/>
              </a:rPr>
              <a:t>? </a:t>
            </a:r>
          </a:p>
        </p:txBody>
      </p:sp>
      <p:grpSp>
        <p:nvGrpSpPr>
          <p:cNvPr id="2" name="Group 5"/>
          <p:cNvGrpSpPr>
            <a:grpSpLocks/>
          </p:cNvGrpSpPr>
          <p:nvPr/>
        </p:nvGrpSpPr>
        <p:grpSpPr bwMode="auto">
          <a:xfrm>
            <a:off x="5300663" y="1058863"/>
            <a:ext cx="3725862" cy="1585912"/>
            <a:chOff x="3291" y="771"/>
            <a:chExt cx="2347" cy="999"/>
          </a:xfrm>
        </p:grpSpPr>
        <p:sp>
          <p:nvSpPr>
            <p:cNvPr id="18438" name="Rectangle 6"/>
            <p:cNvSpPr>
              <a:spLocks noChangeArrowheads="1"/>
            </p:cNvSpPr>
            <p:nvPr/>
          </p:nvSpPr>
          <p:spPr bwMode="auto">
            <a:xfrm>
              <a:off x="3524" y="771"/>
              <a:ext cx="1882" cy="308"/>
            </a:xfrm>
            <a:prstGeom prst="rect">
              <a:avLst/>
            </a:prstGeom>
            <a:solidFill>
              <a:schemeClr val="tx1"/>
            </a:solidFill>
            <a:ln w="9525">
              <a:noFill/>
              <a:miter lim="800000"/>
              <a:headEnd/>
              <a:tailEnd/>
            </a:ln>
          </p:spPr>
          <p:txBody>
            <a:bodyPr wrap="none">
              <a:spAutoFit/>
            </a:bodyPr>
            <a:lstStyle/>
            <a:p>
              <a:pPr eaLnBrk="1" hangingPunct="1">
                <a:lnSpc>
                  <a:spcPct val="130000"/>
                </a:lnSpc>
                <a:buClr>
                  <a:schemeClr val="tx1"/>
                </a:buClr>
                <a:buFont typeface="Wingdings" pitchFamily="2" charset="2"/>
                <a:buNone/>
              </a:pPr>
              <a:r>
                <a:rPr lang="en-US" altLang="zh-CN">
                  <a:solidFill>
                    <a:srgbClr val="FFFFEF"/>
                  </a:solidFill>
                </a:rPr>
                <a:t> A1 + (B2 </a:t>
              </a:r>
              <a:r>
                <a:rPr lang="en-US" altLang="zh-CN">
                  <a:solidFill>
                    <a:srgbClr val="FFFFEF"/>
                  </a:solidFill>
                  <a:latin typeface="宋体" pitchFamily="2" charset="-122"/>
                </a:rPr>
                <a:t>–</a:t>
              </a:r>
              <a:r>
                <a:rPr lang="en-US" altLang="zh-CN">
                  <a:solidFill>
                    <a:srgbClr val="FFFFEF"/>
                  </a:solidFill>
                </a:rPr>
                <a:t> x1 + 76) * 3</a:t>
              </a:r>
            </a:p>
          </p:txBody>
        </p:sp>
        <p:sp>
          <p:nvSpPr>
            <p:cNvPr id="18439" name="Rectangle 7"/>
            <p:cNvSpPr>
              <a:spLocks noChangeArrowheads="1"/>
            </p:cNvSpPr>
            <p:nvPr/>
          </p:nvSpPr>
          <p:spPr bwMode="auto">
            <a:xfrm>
              <a:off x="3291" y="1462"/>
              <a:ext cx="2347" cy="308"/>
            </a:xfrm>
            <a:prstGeom prst="rect">
              <a:avLst/>
            </a:prstGeom>
            <a:solidFill>
              <a:schemeClr val="tx1"/>
            </a:solidFill>
            <a:ln w="9525">
              <a:noFill/>
              <a:miter lim="800000"/>
              <a:headEnd/>
              <a:tailEnd/>
            </a:ln>
          </p:spPr>
          <p:txBody>
            <a:bodyPr wrap="none">
              <a:spAutoFit/>
            </a:bodyPr>
            <a:lstStyle/>
            <a:p>
              <a:pPr eaLnBrk="1" hangingPunct="1">
                <a:lnSpc>
                  <a:spcPct val="130000"/>
                </a:lnSpc>
                <a:buClr>
                  <a:schemeClr val="tx1"/>
                </a:buClr>
                <a:buFont typeface="Wingdings" pitchFamily="2" charset="2"/>
                <a:buNone/>
              </a:pPr>
              <a:r>
                <a:rPr kumimoji="0" lang="en-US" altLang="zh-CN">
                  <a:solidFill>
                    <a:srgbClr val="FFFFEF"/>
                  </a:solidFill>
                </a:rPr>
                <a:t>(+</a:t>
              </a:r>
              <a:r>
                <a:rPr lang="en-US" altLang="zh-CN">
                  <a:solidFill>
                    <a:srgbClr val="FFFFEF"/>
                  </a:solidFill>
                </a:rPr>
                <a:t> A1  (*  (+  (-  B2  x1)  76)   3)</a:t>
              </a:r>
            </a:p>
          </p:txBody>
        </p:sp>
        <p:sp>
          <p:nvSpPr>
            <p:cNvPr id="18440" name="AutoShape 8"/>
            <p:cNvSpPr>
              <a:spLocks noChangeArrowheads="1"/>
            </p:cNvSpPr>
            <p:nvPr/>
          </p:nvSpPr>
          <p:spPr bwMode="auto">
            <a:xfrm>
              <a:off x="4351" y="1102"/>
              <a:ext cx="226" cy="342"/>
            </a:xfrm>
            <a:prstGeom prst="downArrow">
              <a:avLst>
                <a:gd name="adj1" fmla="val 50000"/>
                <a:gd name="adj2" fmla="val 37832"/>
              </a:avLst>
            </a:prstGeom>
            <a:solidFill>
              <a:schemeClr val="tx1"/>
            </a:solidFill>
            <a:ln w="9525">
              <a:solidFill>
                <a:schemeClr val="tx1"/>
              </a:solidFill>
              <a:miter lim="800000"/>
              <a:headEnd/>
              <a:tailEnd/>
            </a:ln>
          </p:spPr>
          <p:txBody>
            <a:bodyPr vert="eaVert" wrap="none" anchor="ctr"/>
            <a:lstStyle/>
            <a:p>
              <a:pPr eaLnBrk="1" hangingPunct="1"/>
              <a:endParaRPr lang="zh-CN" altLang="en-US"/>
            </a:p>
          </p:txBody>
        </p:sp>
      </p:gr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089987">
                                            <p:txEl>
                                              <p:pRg st="0" end="0"/>
                                            </p:txEl>
                                          </p:spTgt>
                                        </p:tgtEl>
                                        <p:attrNameLst>
                                          <p:attrName>style.visibility</p:attrName>
                                        </p:attrNameLst>
                                      </p:cBhvr>
                                      <p:to>
                                        <p:strVal val="visible"/>
                                      </p:to>
                                    </p:set>
                                    <p:anim calcmode="lin" valueType="num">
                                      <p:cBhvr additive="base">
                                        <p:cTn id="7" dur="500" fill="hold"/>
                                        <p:tgtEl>
                                          <p:spTgt spid="208998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8998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089987">
                                            <p:txEl>
                                              <p:pRg st="1" end="1"/>
                                            </p:txEl>
                                          </p:spTgt>
                                        </p:tgtEl>
                                        <p:attrNameLst>
                                          <p:attrName>style.visibility</p:attrName>
                                        </p:attrNameLst>
                                      </p:cBhvr>
                                      <p:to>
                                        <p:strVal val="visible"/>
                                      </p:to>
                                    </p:set>
                                    <p:anim calcmode="lin" valueType="num">
                                      <p:cBhvr additive="base">
                                        <p:cTn id="13" dur="500" fill="hold"/>
                                        <p:tgtEl>
                                          <p:spTgt spid="208998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8998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2089987">
                                            <p:txEl>
                                              <p:pRg st="2" end="2"/>
                                            </p:txEl>
                                          </p:spTgt>
                                        </p:tgtEl>
                                        <p:attrNameLst>
                                          <p:attrName>style.visibility</p:attrName>
                                        </p:attrNameLst>
                                      </p:cBhvr>
                                      <p:to>
                                        <p:strVal val="visible"/>
                                      </p:to>
                                    </p:set>
                                    <p:anim calcmode="lin" valueType="num">
                                      <p:cBhvr additive="base">
                                        <p:cTn id="25" dur="500" fill="hold"/>
                                        <p:tgtEl>
                                          <p:spTgt spid="2089987">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8998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2089987">
                                            <p:txEl>
                                              <p:pRg st="3" end="3"/>
                                            </p:txEl>
                                          </p:spTgt>
                                        </p:tgtEl>
                                        <p:attrNameLst>
                                          <p:attrName>style.visibility</p:attrName>
                                        </p:attrNameLst>
                                      </p:cBhvr>
                                      <p:to>
                                        <p:strVal val="visible"/>
                                      </p:to>
                                    </p:set>
                                    <p:anim calcmode="lin" valueType="num">
                                      <p:cBhvr additive="base">
                                        <p:cTn id="31" dur="500" fill="hold"/>
                                        <p:tgtEl>
                                          <p:spTgt spid="2089987">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08998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2089987">
                                            <p:txEl>
                                              <p:pRg st="4" end="4"/>
                                            </p:txEl>
                                          </p:spTgt>
                                        </p:tgtEl>
                                        <p:attrNameLst>
                                          <p:attrName>style.visibility</p:attrName>
                                        </p:attrNameLst>
                                      </p:cBhvr>
                                      <p:to>
                                        <p:strVal val="visible"/>
                                      </p:to>
                                    </p:set>
                                    <p:anim calcmode="lin" valueType="num">
                                      <p:cBhvr additive="base">
                                        <p:cTn id="37" dur="500" fill="hold"/>
                                        <p:tgtEl>
                                          <p:spTgt spid="2089987">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08998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2089987">
                                            <p:txEl>
                                              <p:pRg st="5" end="5"/>
                                            </p:txEl>
                                          </p:spTgt>
                                        </p:tgtEl>
                                        <p:attrNameLst>
                                          <p:attrName>style.visibility</p:attrName>
                                        </p:attrNameLst>
                                      </p:cBhvr>
                                      <p:to>
                                        <p:strVal val="visible"/>
                                      </p:to>
                                    </p:set>
                                    <p:anim calcmode="lin" valueType="num">
                                      <p:cBhvr additive="base">
                                        <p:cTn id="43" dur="500" fill="hold"/>
                                        <p:tgtEl>
                                          <p:spTgt spid="2089987">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08998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2089987">
                                            <p:txEl>
                                              <p:pRg st="6" end="6"/>
                                            </p:txEl>
                                          </p:spTgt>
                                        </p:tgtEl>
                                        <p:attrNameLst>
                                          <p:attrName>style.visibility</p:attrName>
                                        </p:attrNameLst>
                                      </p:cBhvr>
                                      <p:to>
                                        <p:strVal val="visible"/>
                                      </p:to>
                                    </p:set>
                                    <p:anim calcmode="lin" valueType="num">
                                      <p:cBhvr additive="base">
                                        <p:cTn id="49" dur="500" fill="hold"/>
                                        <p:tgtEl>
                                          <p:spTgt spid="2089987">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08998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nodeType="clickEffect">
                                  <p:stCondLst>
                                    <p:cond delay="0"/>
                                  </p:stCondLst>
                                  <p:childTnLst>
                                    <p:set>
                                      <p:cBhvr>
                                        <p:cTn id="54" dur="1" fill="hold">
                                          <p:stCondLst>
                                            <p:cond delay="0"/>
                                          </p:stCondLst>
                                        </p:cTn>
                                        <p:tgtEl>
                                          <p:spTgt spid="2089987">
                                            <p:txEl>
                                              <p:pRg st="7" end="7"/>
                                            </p:txEl>
                                          </p:spTgt>
                                        </p:tgtEl>
                                        <p:attrNameLst>
                                          <p:attrName>style.visibility</p:attrName>
                                        </p:attrNameLst>
                                      </p:cBhvr>
                                      <p:to>
                                        <p:strVal val="visible"/>
                                      </p:to>
                                    </p:set>
                                    <p:anim calcmode="lin" valueType="num">
                                      <p:cBhvr additive="base">
                                        <p:cTn id="55" dur="500" fill="hold"/>
                                        <p:tgtEl>
                                          <p:spTgt spid="2089987">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08998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nodeType="clickEffect">
                                  <p:stCondLst>
                                    <p:cond delay="0"/>
                                  </p:stCondLst>
                                  <p:childTnLst>
                                    <p:set>
                                      <p:cBhvr>
                                        <p:cTn id="60" dur="1" fill="hold">
                                          <p:stCondLst>
                                            <p:cond delay="0"/>
                                          </p:stCondLst>
                                        </p:cTn>
                                        <p:tgtEl>
                                          <p:spTgt spid="2089987">
                                            <p:txEl>
                                              <p:pRg st="8" end="8"/>
                                            </p:txEl>
                                          </p:spTgt>
                                        </p:tgtEl>
                                        <p:attrNameLst>
                                          <p:attrName>style.visibility</p:attrName>
                                        </p:attrNameLst>
                                      </p:cBhvr>
                                      <p:to>
                                        <p:strVal val="visible"/>
                                      </p:to>
                                    </p:set>
                                    <p:anim calcmode="lin" valueType="num">
                                      <p:cBhvr additive="base">
                                        <p:cTn id="61" dur="500" fill="hold"/>
                                        <p:tgtEl>
                                          <p:spTgt spid="2089987">
                                            <p:txEl>
                                              <p:pRg st="8" end="8"/>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208998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nodeType="clickEffect">
                                  <p:stCondLst>
                                    <p:cond delay="0"/>
                                  </p:stCondLst>
                                  <p:childTnLst>
                                    <p:set>
                                      <p:cBhvr>
                                        <p:cTn id="66" dur="1" fill="hold">
                                          <p:stCondLst>
                                            <p:cond delay="0"/>
                                          </p:stCondLst>
                                        </p:cTn>
                                        <p:tgtEl>
                                          <p:spTgt spid="2089987">
                                            <p:txEl>
                                              <p:pRg st="9" end="9"/>
                                            </p:txEl>
                                          </p:spTgt>
                                        </p:tgtEl>
                                        <p:attrNameLst>
                                          <p:attrName>style.visibility</p:attrName>
                                        </p:attrNameLst>
                                      </p:cBhvr>
                                      <p:to>
                                        <p:strVal val="visible"/>
                                      </p:to>
                                    </p:set>
                                    <p:anim calcmode="lin" valueType="num">
                                      <p:cBhvr additive="base">
                                        <p:cTn id="67" dur="500" fill="hold"/>
                                        <p:tgtEl>
                                          <p:spTgt spid="2089987">
                                            <p:txEl>
                                              <p:pRg st="9" end="9"/>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2089987">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4" fill="hold" nodeType="clickEffect">
                                  <p:stCondLst>
                                    <p:cond delay="0"/>
                                  </p:stCondLst>
                                  <p:childTnLst>
                                    <p:set>
                                      <p:cBhvr>
                                        <p:cTn id="72" dur="1" fill="hold">
                                          <p:stCondLst>
                                            <p:cond delay="0"/>
                                          </p:stCondLst>
                                        </p:cTn>
                                        <p:tgtEl>
                                          <p:spTgt spid="2089987">
                                            <p:txEl>
                                              <p:pRg st="10" end="10"/>
                                            </p:txEl>
                                          </p:spTgt>
                                        </p:tgtEl>
                                        <p:attrNameLst>
                                          <p:attrName>style.visibility</p:attrName>
                                        </p:attrNameLst>
                                      </p:cBhvr>
                                      <p:to>
                                        <p:strVal val="visible"/>
                                      </p:to>
                                    </p:set>
                                    <p:anim calcmode="lin" valueType="num">
                                      <p:cBhvr additive="base">
                                        <p:cTn id="73" dur="500" fill="hold"/>
                                        <p:tgtEl>
                                          <p:spTgt spid="2089987">
                                            <p:txEl>
                                              <p:pRg st="10" end="1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2089987">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4" fill="hold" nodeType="clickEffect">
                                  <p:stCondLst>
                                    <p:cond delay="0"/>
                                  </p:stCondLst>
                                  <p:childTnLst>
                                    <p:set>
                                      <p:cBhvr>
                                        <p:cTn id="78" dur="1" fill="hold">
                                          <p:stCondLst>
                                            <p:cond delay="0"/>
                                          </p:stCondLst>
                                        </p:cTn>
                                        <p:tgtEl>
                                          <p:spTgt spid="2089987">
                                            <p:txEl>
                                              <p:pRg st="11" end="11"/>
                                            </p:txEl>
                                          </p:spTgt>
                                        </p:tgtEl>
                                        <p:attrNameLst>
                                          <p:attrName>style.visibility</p:attrName>
                                        </p:attrNameLst>
                                      </p:cBhvr>
                                      <p:to>
                                        <p:strVal val="visible"/>
                                      </p:to>
                                    </p:set>
                                    <p:anim calcmode="lin" valueType="num">
                                      <p:cBhvr additive="base">
                                        <p:cTn id="79" dur="500" fill="hold"/>
                                        <p:tgtEl>
                                          <p:spTgt spid="2089987">
                                            <p:txEl>
                                              <p:pRg st="11" end="11"/>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2089987">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2" presetClass="entr" presetSubtype="4" fill="hold" nodeType="clickEffect">
                                  <p:stCondLst>
                                    <p:cond delay="0"/>
                                  </p:stCondLst>
                                  <p:childTnLst>
                                    <p:set>
                                      <p:cBhvr>
                                        <p:cTn id="84" dur="1" fill="hold">
                                          <p:stCondLst>
                                            <p:cond delay="0"/>
                                          </p:stCondLst>
                                        </p:cTn>
                                        <p:tgtEl>
                                          <p:spTgt spid="2089987">
                                            <p:txEl>
                                              <p:pRg st="12" end="12"/>
                                            </p:txEl>
                                          </p:spTgt>
                                        </p:tgtEl>
                                        <p:attrNameLst>
                                          <p:attrName>style.visibility</p:attrName>
                                        </p:attrNameLst>
                                      </p:cBhvr>
                                      <p:to>
                                        <p:strVal val="visible"/>
                                      </p:to>
                                    </p:set>
                                    <p:anim calcmode="lin" valueType="num">
                                      <p:cBhvr additive="base">
                                        <p:cTn id="85" dur="500" fill="hold"/>
                                        <p:tgtEl>
                                          <p:spTgt spid="2089987">
                                            <p:txEl>
                                              <p:pRg st="12" end="12"/>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2089987">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Text Box 5"/>
          <p:cNvSpPr txBox="1">
            <a:spLocks noChangeArrowheads="1"/>
          </p:cNvSpPr>
          <p:nvPr/>
        </p:nvSpPr>
        <p:spPr bwMode="auto">
          <a:xfrm>
            <a:off x="249238" y="1706563"/>
            <a:ext cx="2708275" cy="3505200"/>
          </a:xfrm>
          <a:prstGeom prst="rect">
            <a:avLst/>
          </a:prstGeom>
          <a:noFill/>
          <a:ln w="9525">
            <a:noFill/>
            <a:miter lim="800000"/>
            <a:headEnd/>
            <a:tailEnd/>
          </a:ln>
        </p:spPr>
        <p:txBody>
          <a:bodyPr>
            <a:spAutoFit/>
          </a:bodyPr>
          <a:lstStyle/>
          <a:p>
            <a:pPr algn="just" eaLnBrk="1" hangingPunct="1">
              <a:lnSpc>
                <a:spcPct val="120000"/>
              </a:lnSpc>
              <a:buClr>
                <a:schemeClr val="tx1"/>
              </a:buClr>
              <a:buFont typeface="Wingdings" pitchFamily="2" charset="2"/>
              <a:buChar char="u"/>
            </a:pPr>
            <a:r>
              <a:rPr kumimoji="0" lang="zh-CN" altLang="en-US">
                <a:solidFill>
                  <a:srgbClr val="FF0066"/>
                </a:solidFill>
              </a:rPr>
              <a:t>顺序结构</a:t>
            </a:r>
            <a:r>
              <a:rPr lang="zh-CN" altLang="en-US" sz="1600" b="0"/>
              <a:t> </a:t>
            </a:r>
          </a:p>
          <a:p>
            <a:pPr marL="742950" lvl="1" indent="-285750" algn="just" eaLnBrk="1" hangingPunct="1">
              <a:buClr>
                <a:schemeClr val="tx1"/>
              </a:buClr>
              <a:buFont typeface="Wingdings" pitchFamily="2" charset="2"/>
              <a:buNone/>
            </a:pPr>
            <a:endParaRPr lang="en-US" altLang="zh-CN" b="0">
              <a:solidFill>
                <a:schemeClr val="accent2"/>
              </a:solidFill>
            </a:endParaRPr>
          </a:p>
          <a:p>
            <a:pPr algn="just" eaLnBrk="1" hangingPunct="1">
              <a:buClr>
                <a:schemeClr val="tx1"/>
              </a:buClr>
              <a:buFont typeface="Wingdings" pitchFamily="2" charset="2"/>
              <a:buNone/>
            </a:pPr>
            <a:r>
              <a:rPr lang="en-US" altLang="zh-CN"/>
              <a:t>G5 = 1; </a:t>
            </a:r>
          </a:p>
          <a:p>
            <a:pPr algn="just" eaLnBrk="1" hangingPunct="1">
              <a:buClr>
                <a:schemeClr val="tx1"/>
              </a:buClr>
              <a:buFont typeface="Wingdings" pitchFamily="2" charset="2"/>
              <a:buNone/>
            </a:pPr>
            <a:r>
              <a:rPr lang="en-US" altLang="zh-CN"/>
              <a:t>G6 = 2;</a:t>
            </a:r>
          </a:p>
          <a:p>
            <a:pPr algn="just" eaLnBrk="1" hangingPunct="1">
              <a:buClr>
                <a:schemeClr val="tx1"/>
              </a:buClr>
              <a:buFont typeface="Wingdings" pitchFamily="2" charset="2"/>
              <a:buNone/>
            </a:pPr>
            <a:r>
              <a:rPr lang="en-US" altLang="zh-CN"/>
              <a:t>G7 = 3;</a:t>
            </a:r>
          </a:p>
          <a:p>
            <a:pPr algn="just" eaLnBrk="1" hangingPunct="1">
              <a:buClr>
                <a:schemeClr val="tx1"/>
              </a:buClr>
              <a:buFont typeface="Wingdings" pitchFamily="2" charset="2"/>
              <a:buNone/>
            </a:pPr>
            <a:r>
              <a:rPr lang="en-US" altLang="zh-CN"/>
              <a:t>G8 = 4;</a:t>
            </a:r>
          </a:p>
          <a:p>
            <a:pPr algn="just" eaLnBrk="1" hangingPunct="1">
              <a:buClr>
                <a:schemeClr val="tx1"/>
              </a:buClr>
              <a:buFont typeface="Wingdings" pitchFamily="2" charset="2"/>
              <a:buNone/>
            </a:pPr>
            <a:r>
              <a:rPr lang="en-US" altLang="zh-CN"/>
              <a:t>G9 = 5;	</a:t>
            </a:r>
          </a:p>
          <a:p>
            <a:pPr algn="just" eaLnBrk="1" hangingPunct="1">
              <a:buClr>
                <a:schemeClr val="tx1"/>
              </a:buClr>
              <a:buFont typeface="Wingdings" pitchFamily="2" charset="2"/>
              <a:buNone/>
            </a:pPr>
            <a:r>
              <a:rPr lang="en-US" altLang="zh-CN"/>
              <a:t>G9 = G9 + G8;	</a:t>
            </a:r>
          </a:p>
          <a:p>
            <a:pPr algn="just" eaLnBrk="1" hangingPunct="1">
              <a:buClr>
                <a:schemeClr val="tx1"/>
              </a:buClr>
              <a:buFont typeface="Wingdings" pitchFamily="2" charset="2"/>
              <a:buNone/>
            </a:pPr>
            <a:r>
              <a:rPr lang="en-US" altLang="zh-CN"/>
              <a:t>G9 = G9 + G7;	</a:t>
            </a:r>
          </a:p>
          <a:p>
            <a:pPr algn="just" eaLnBrk="1" hangingPunct="1">
              <a:buClr>
                <a:schemeClr val="tx1"/>
              </a:buClr>
              <a:buFont typeface="Wingdings" pitchFamily="2" charset="2"/>
              <a:buNone/>
            </a:pPr>
            <a:r>
              <a:rPr lang="en-US" altLang="zh-CN"/>
              <a:t>G9 = G9 + G6;	</a:t>
            </a:r>
          </a:p>
          <a:p>
            <a:pPr algn="just" eaLnBrk="1" hangingPunct="1">
              <a:buClr>
                <a:schemeClr val="tx1"/>
              </a:buClr>
              <a:buFont typeface="Wingdings" pitchFamily="2" charset="2"/>
              <a:buNone/>
            </a:pPr>
            <a:r>
              <a:rPr lang="en-US" altLang="zh-CN"/>
              <a:t>G9 = G9 + G5;	</a:t>
            </a:r>
          </a:p>
        </p:txBody>
      </p:sp>
      <p:sp>
        <p:nvSpPr>
          <p:cNvPr id="20483" name="Text Box 3"/>
          <p:cNvSpPr txBox="1">
            <a:spLocks noChangeArrowheads="1"/>
          </p:cNvSpPr>
          <p:nvPr/>
        </p:nvSpPr>
        <p:spPr bwMode="auto">
          <a:xfrm>
            <a:off x="168275" y="1204913"/>
            <a:ext cx="2317750" cy="457200"/>
          </a:xfrm>
          <a:prstGeom prst="rect">
            <a:avLst/>
          </a:prstGeom>
          <a:noFill/>
          <a:ln w="9525">
            <a:noFill/>
            <a:miter lim="800000"/>
            <a:headEnd/>
            <a:tailEnd/>
          </a:ln>
        </p:spPr>
        <p:txBody>
          <a:bodyPr wrap="none">
            <a:spAutoFit/>
          </a:bodyPr>
          <a:lstStyle/>
          <a:p>
            <a:pPr eaLnBrk="1" hangingPunct="1"/>
            <a:r>
              <a:rPr lang="zh-CN" altLang="zh-CN" sz="2400">
                <a:ea typeface="华文中宋" pitchFamily="2" charset="-122"/>
              </a:rPr>
              <a:t>语句与程序控制</a:t>
            </a:r>
            <a:endParaRPr lang="en-US" altLang="zh-CN" sz="1600"/>
          </a:p>
        </p:txBody>
      </p:sp>
      <p:sp>
        <p:nvSpPr>
          <p:cNvPr id="2092036" name="Text Box 16"/>
          <p:cNvSpPr txBox="1">
            <a:spLocks noChangeArrowheads="1"/>
          </p:cNvSpPr>
          <p:nvPr/>
        </p:nvSpPr>
        <p:spPr bwMode="auto">
          <a:xfrm>
            <a:off x="163513" y="0"/>
            <a:ext cx="3654425" cy="822325"/>
          </a:xfrm>
          <a:prstGeom prst="rect">
            <a:avLst/>
          </a:prstGeom>
          <a:noFill/>
          <a:ln w="9525">
            <a:noFill/>
            <a:miter lim="800000"/>
            <a:headEnd/>
            <a:tailEnd/>
          </a:ln>
        </p:spPr>
        <p:txBody>
          <a:bodyPr wrap="none">
            <a:spAutoFit/>
          </a:bodyPr>
          <a:lstStyle/>
          <a:p>
            <a:pPr eaLnBrk="1" hangingPunct="1">
              <a:lnSpc>
                <a:spcPct val="120000"/>
              </a:lnSpc>
              <a:defRPr/>
            </a:pPr>
            <a:r>
              <a:rPr lang="zh-CN" altLang="en-US" dirty="0">
                <a:solidFill>
                  <a:schemeClr val="accent6"/>
                </a:solidFill>
                <a:ea typeface="华文中宋" pitchFamily="2" charset="-122"/>
              </a:rPr>
              <a:t>高级语言</a:t>
            </a:r>
            <a:r>
              <a:rPr lang="en-US" altLang="zh-CN" dirty="0">
                <a:solidFill>
                  <a:schemeClr val="accent6"/>
                </a:solidFill>
                <a:ea typeface="华文中宋" pitchFamily="2" charset="-122"/>
              </a:rPr>
              <a:t>(</a:t>
            </a:r>
            <a:r>
              <a:rPr lang="zh-CN" altLang="en-US" dirty="0">
                <a:solidFill>
                  <a:schemeClr val="accent6"/>
                </a:solidFill>
                <a:ea typeface="华文中宋" pitchFamily="2" charset="-122"/>
              </a:rPr>
              <a:t>程序</a:t>
            </a:r>
            <a:r>
              <a:rPr lang="en-US" altLang="zh-CN" dirty="0">
                <a:solidFill>
                  <a:schemeClr val="accent6"/>
                </a:solidFill>
                <a:ea typeface="华文中宋" pitchFamily="2" charset="-122"/>
              </a:rPr>
              <a:t>)</a:t>
            </a:r>
            <a:r>
              <a:rPr lang="zh-CN" altLang="en-US" dirty="0">
                <a:solidFill>
                  <a:schemeClr val="accent6"/>
                </a:solidFill>
                <a:ea typeface="华文中宋" pitchFamily="2" charset="-122"/>
              </a:rPr>
              <a:t>的基本构成要素</a:t>
            </a:r>
          </a:p>
          <a:p>
            <a:pPr eaLnBrk="1" hangingPunct="1">
              <a:lnSpc>
                <a:spcPct val="120000"/>
              </a:lnSpc>
              <a:defRPr/>
            </a:pPr>
            <a:r>
              <a:rPr lang="en-US" altLang="zh-CN" dirty="0">
                <a:solidFill>
                  <a:schemeClr val="accent6"/>
                </a:solidFill>
                <a:ea typeface="华文中宋" pitchFamily="2" charset="-122"/>
              </a:rPr>
              <a:t>(3)</a:t>
            </a:r>
            <a:r>
              <a:rPr lang="zh-CN" altLang="en-US" dirty="0">
                <a:solidFill>
                  <a:schemeClr val="accent6"/>
                </a:solidFill>
                <a:ea typeface="华文中宋" pitchFamily="2" charset="-122"/>
              </a:rPr>
              <a:t>顺序结构</a:t>
            </a:r>
            <a:r>
              <a:rPr lang="en-US" altLang="zh-CN" dirty="0">
                <a:solidFill>
                  <a:schemeClr val="accent6"/>
                </a:solidFill>
                <a:ea typeface="华文中宋" pitchFamily="2" charset="-122"/>
              </a:rPr>
              <a:t>? </a:t>
            </a:r>
          </a:p>
        </p:txBody>
      </p:sp>
      <p:sp>
        <p:nvSpPr>
          <p:cNvPr id="2092037" name="Rectangle 5"/>
          <p:cNvSpPr>
            <a:spLocks noChangeArrowheads="1"/>
          </p:cNvSpPr>
          <p:nvPr/>
        </p:nvSpPr>
        <p:spPr bwMode="auto">
          <a:xfrm>
            <a:off x="4060825" y="2376488"/>
            <a:ext cx="2266950" cy="2835275"/>
          </a:xfrm>
          <a:prstGeom prst="rect">
            <a:avLst/>
          </a:prstGeom>
          <a:noFill/>
          <a:ln w="9525">
            <a:noFill/>
            <a:miter lim="800000"/>
            <a:headEnd/>
            <a:tailEnd/>
          </a:ln>
        </p:spPr>
        <p:txBody>
          <a:bodyPr>
            <a:spAutoFit/>
          </a:bodyPr>
          <a:lstStyle/>
          <a:p>
            <a:pPr eaLnBrk="1" hangingPunct="1"/>
            <a:r>
              <a:rPr lang="en-US" altLang="zh-CN"/>
              <a:t>G5 = 1; </a:t>
            </a:r>
          </a:p>
          <a:p>
            <a:pPr eaLnBrk="1" hangingPunct="1"/>
            <a:r>
              <a:rPr lang="en-US" altLang="zh-CN"/>
              <a:t>G6 = 2;</a:t>
            </a:r>
          </a:p>
          <a:p>
            <a:pPr eaLnBrk="1" hangingPunct="1"/>
            <a:r>
              <a:rPr lang="en-US" altLang="zh-CN"/>
              <a:t>G7 = 3;</a:t>
            </a:r>
          </a:p>
          <a:p>
            <a:pPr eaLnBrk="1" hangingPunct="1"/>
            <a:r>
              <a:rPr lang="en-US" altLang="zh-CN"/>
              <a:t>G8 = 4;</a:t>
            </a:r>
          </a:p>
          <a:p>
            <a:pPr eaLnBrk="1" hangingPunct="1"/>
            <a:r>
              <a:rPr lang="en-US" altLang="zh-CN"/>
              <a:t>G9 = 5;	</a:t>
            </a:r>
          </a:p>
          <a:p>
            <a:pPr eaLnBrk="1" hangingPunct="1"/>
            <a:r>
              <a:rPr lang="en-US" altLang="zh-CN"/>
              <a:t>G9 = G9 + G8;	</a:t>
            </a:r>
          </a:p>
          <a:p>
            <a:pPr eaLnBrk="1" hangingPunct="1"/>
            <a:r>
              <a:rPr lang="en-US" altLang="zh-CN"/>
              <a:t>G9 = G9 + G7;	</a:t>
            </a:r>
          </a:p>
          <a:p>
            <a:pPr eaLnBrk="1" hangingPunct="1"/>
            <a:r>
              <a:rPr lang="en-US" altLang="zh-CN"/>
              <a:t>G9 = G9 + G6;	</a:t>
            </a:r>
          </a:p>
          <a:p>
            <a:pPr eaLnBrk="1" hangingPunct="1"/>
            <a:r>
              <a:rPr lang="en-US" altLang="zh-CN"/>
              <a:t>G9 = G9 + G5;	</a:t>
            </a:r>
          </a:p>
        </p:txBody>
      </p:sp>
      <p:grpSp>
        <p:nvGrpSpPr>
          <p:cNvPr id="2" name="Group 6"/>
          <p:cNvGrpSpPr>
            <a:grpSpLocks/>
          </p:cNvGrpSpPr>
          <p:nvPr/>
        </p:nvGrpSpPr>
        <p:grpSpPr bwMode="auto">
          <a:xfrm>
            <a:off x="6692900" y="2651125"/>
            <a:ext cx="1887538" cy="396875"/>
            <a:chOff x="4204" y="1510"/>
            <a:chExt cx="1189" cy="250"/>
          </a:xfrm>
        </p:grpSpPr>
        <p:sp>
          <p:nvSpPr>
            <p:cNvPr id="20513" name="Rectangle 7"/>
            <p:cNvSpPr>
              <a:spLocks noChangeArrowheads="1"/>
            </p:cNvSpPr>
            <p:nvPr/>
          </p:nvSpPr>
          <p:spPr bwMode="auto">
            <a:xfrm>
              <a:off x="4533" y="1528"/>
              <a:ext cx="860" cy="225"/>
            </a:xfrm>
            <a:prstGeom prst="rect">
              <a:avLst/>
            </a:prstGeom>
            <a:solidFill>
              <a:schemeClr val="tx1"/>
            </a:solidFill>
            <a:ln w="9525">
              <a:solidFill>
                <a:schemeClr val="tx1"/>
              </a:solidFill>
              <a:miter lim="800000"/>
              <a:headEnd/>
              <a:tailEnd/>
            </a:ln>
          </p:spPr>
          <p:txBody>
            <a:bodyPr wrap="none" anchor="ctr"/>
            <a:lstStyle/>
            <a:p>
              <a:pPr eaLnBrk="1" hangingPunct="1"/>
              <a:endParaRPr lang="zh-CN" altLang="en-US"/>
            </a:p>
          </p:txBody>
        </p:sp>
        <p:sp>
          <p:nvSpPr>
            <p:cNvPr id="20514" name="Text Box 8"/>
            <p:cNvSpPr txBox="1">
              <a:spLocks noChangeArrowheads="1"/>
            </p:cNvSpPr>
            <p:nvPr/>
          </p:nvSpPr>
          <p:spPr bwMode="auto">
            <a:xfrm>
              <a:off x="4204" y="1510"/>
              <a:ext cx="329" cy="250"/>
            </a:xfrm>
            <a:prstGeom prst="rect">
              <a:avLst/>
            </a:prstGeom>
            <a:noFill/>
            <a:ln w="9525">
              <a:noFill/>
              <a:miter lim="800000"/>
              <a:headEnd/>
              <a:tailEnd/>
            </a:ln>
          </p:spPr>
          <p:txBody>
            <a:bodyPr wrap="none">
              <a:spAutoFit/>
            </a:bodyPr>
            <a:lstStyle/>
            <a:p>
              <a:pPr eaLnBrk="1" hangingPunct="1"/>
              <a:r>
                <a:rPr lang="en-US" altLang="zh-CN"/>
                <a:t>G5</a:t>
              </a:r>
            </a:p>
          </p:txBody>
        </p:sp>
      </p:grpSp>
      <p:grpSp>
        <p:nvGrpSpPr>
          <p:cNvPr id="3" name="Group 9"/>
          <p:cNvGrpSpPr>
            <a:grpSpLocks/>
          </p:cNvGrpSpPr>
          <p:nvPr/>
        </p:nvGrpSpPr>
        <p:grpSpPr bwMode="auto">
          <a:xfrm>
            <a:off x="6692900" y="3117850"/>
            <a:ext cx="1887538" cy="396875"/>
            <a:chOff x="4204" y="1510"/>
            <a:chExt cx="1189" cy="250"/>
          </a:xfrm>
        </p:grpSpPr>
        <p:sp>
          <p:nvSpPr>
            <p:cNvPr id="20511" name="Rectangle 10"/>
            <p:cNvSpPr>
              <a:spLocks noChangeArrowheads="1"/>
            </p:cNvSpPr>
            <p:nvPr/>
          </p:nvSpPr>
          <p:spPr bwMode="auto">
            <a:xfrm>
              <a:off x="4533" y="1528"/>
              <a:ext cx="860" cy="225"/>
            </a:xfrm>
            <a:prstGeom prst="rect">
              <a:avLst/>
            </a:prstGeom>
            <a:solidFill>
              <a:schemeClr val="tx1"/>
            </a:solidFill>
            <a:ln w="9525">
              <a:solidFill>
                <a:schemeClr val="tx1"/>
              </a:solidFill>
              <a:miter lim="800000"/>
              <a:headEnd/>
              <a:tailEnd/>
            </a:ln>
          </p:spPr>
          <p:txBody>
            <a:bodyPr wrap="none" anchor="ctr"/>
            <a:lstStyle/>
            <a:p>
              <a:pPr eaLnBrk="1" hangingPunct="1"/>
              <a:endParaRPr lang="zh-CN" altLang="en-US"/>
            </a:p>
          </p:txBody>
        </p:sp>
        <p:sp>
          <p:nvSpPr>
            <p:cNvPr id="20512" name="Text Box 11"/>
            <p:cNvSpPr txBox="1">
              <a:spLocks noChangeArrowheads="1"/>
            </p:cNvSpPr>
            <p:nvPr/>
          </p:nvSpPr>
          <p:spPr bwMode="auto">
            <a:xfrm>
              <a:off x="4204" y="1510"/>
              <a:ext cx="329" cy="250"/>
            </a:xfrm>
            <a:prstGeom prst="rect">
              <a:avLst/>
            </a:prstGeom>
            <a:noFill/>
            <a:ln w="9525">
              <a:noFill/>
              <a:miter lim="800000"/>
              <a:headEnd/>
              <a:tailEnd/>
            </a:ln>
          </p:spPr>
          <p:txBody>
            <a:bodyPr wrap="none">
              <a:spAutoFit/>
            </a:bodyPr>
            <a:lstStyle/>
            <a:p>
              <a:pPr eaLnBrk="1" hangingPunct="1"/>
              <a:r>
                <a:rPr lang="en-US" altLang="zh-CN"/>
                <a:t>G6</a:t>
              </a:r>
            </a:p>
          </p:txBody>
        </p:sp>
      </p:grpSp>
      <p:grpSp>
        <p:nvGrpSpPr>
          <p:cNvPr id="4" name="Group 12"/>
          <p:cNvGrpSpPr>
            <a:grpSpLocks/>
          </p:cNvGrpSpPr>
          <p:nvPr/>
        </p:nvGrpSpPr>
        <p:grpSpPr bwMode="auto">
          <a:xfrm>
            <a:off x="6692900" y="3584575"/>
            <a:ext cx="1887538" cy="396875"/>
            <a:chOff x="4204" y="1510"/>
            <a:chExt cx="1189" cy="250"/>
          </a:xfrm>
        </p:grpSpPr>
        <p:sp>
          <p:nvSpPr>
            <p:cNvPr id="20509" name="Rectangle 13"/>
            <p:cNvSpPr>
              <a:spLocks noChangeArrowheads="1"/>
            </p:cNvSpPr>
            <p:nvPr/>
          </p:nvSpPr>
          <p:spPr bwMode="auto">
            <a:xfrm>
              <a:off x="4533" y="1528"/>
              <a:ext cx="860" cy="225"/>
            </a:xfrm>
            <a:prstGeom prst="rect">
              <a:avLst/>
            </a:prstGeom>
            <a:solidFill>
              <a:schemeClr val="tx1"/>
            </a:solidFill>
            <a:ln w="9525">
              <a:solidFill>
                <a:schemeClr val="tx1"/>
              </a:solidFill>
              <a:miter lim="800000"/>
              <a:headEnd/>
              <a:tailEnd/>
            </a:ln>
          </p:spPr>
          <p:txBody>
            <a:bodyPr wrap="none" anchor="ctr"/>
            <a:lstStyle/>
            <a:p>
              <a:pPr eaLnBrk="1" hangingPunct="1"/>
              <a:endParaRPr lang="zh-CN" altLang="en-US"/>
            </a:p>
          </p:txBody>
        </p:sp>
        <p:sp>
          <p:nvSpPr>
            <p:cNvPr id="20510" name="Text Box 14"/>
            <p:cNvSpPr txBox="1">
              <a:spLocks noChangeArrowheads="1"/>
            </p:cNvSpPr>
            <p:nvPr/>
          </p:nvSpPr>
          <p:spPr bwMode="auto">
            <a:xfrm>
              <a:off x="4204" y="1510"/>
              <a:ext cx="329" cy="250"/>
            </a:xfrm>
            <a:prstGeom prst="rect">
              <a:avLst/>
            </a:prstGeom>
            <a:noFill/>
            <a:ln w="9525">
              <a:noFill/>
              <a:miter lim="800000"/>
              <a:headEnd/>
              <a:tailEnd/>
            </a:ln>
          </p:spPr>
          <p:txBody>
            <a:bodyPr wrap="none">
              <a:spAutoFit/>
            </a:bodyPr>
            <a:lstStyle/>
            <a:p>
              <a:pPr eaLnBrk="1" hangingPunct="1"/>
              <a:r>
                <a:rPr lang="en-US" altLang="zh-CN"/>
                <a:t>G7</a:t>
              </a:r>
            </a:p>
          </p:txBody>
        </p:sp>
      </p:grpSp>
      <p:grpSp>
        <p:nvGrpSpPr>
          <p:cNvPr id="5" name="Group 15"/>
          <p:cNvGrpSpPr>
            <a:grpSpLocks/>
          </p:cNvGrpSpPr>
          <p:nvPr/>
        </p:nvGrpSpPr>
        <p:grpSpPr bwMode="auto">
          <a:xfrm>
            <a:off x="6692900" y="4051300"/>
            <a:ext cx="1887538" cy="396875"/>
            <a:chOff x="4204" y="1510"/>
            <a:chExt cx="1189" cy="250"/>
          </a:xfrm>
        </p:grpSpPr>
        <p:sp>
          <p:nvSpPr>
            <p:cNvPr id="20507" name="Rectangle 16"/>
            <p:cNvSpPr>
              <a:spLocks noChangeArrowheads="1"/>
            </p:cNvSpPr>
            <p:nvPr/>
          </p:nvSpPr>
          <p:spPr bwMode="auto">
            <a:xfrm>
              <a:off x="4533" y="1528"/>
              <a:ext cx="860" cy="225"/>
            </a:xfrm>
            <a:prstGeom prst="rect">
              <a:avLst/>
            </a:prstGeom>
            <a:solidFill>
              <a:schemeClr val="tx1"/>
            </a:solidFill>
            <a:ln w="9525">
              <a:solidFill>
                <a:schemeClr val="tx1"/>
              </a:solidFill>
              <a:miter lim="800000"/>
              <a:headEnd/>
              <a:tailEnd/>
            </a:ln>
          </p:spPr>
          <p:txBody>
            <a:bodyPr wrap="none" anchor="ctr"/>
            <a:lstStyle/>
            <a:p>
              <a:pPr eaLnBrk="1" hangingPunct="1"/>
              <a:endParaRPr lang="zh-CN" altLang="en-US"/>
            </a:p>
          </p:txBody>
        </p:sp>
        <p:sp>
          <p:nvSpPr>
            <p:cNvPr id="20508" name="Text Box 17"/>
            <p:cNvSpPr txBox="1">
              <a:spLocks noChangeArrowheads="1"/>
            </p:cNvSpPr>
            <p:nvPr/>
          </p:nvSpPr>
          <p:spPr bwMode="auto">
            <a:xfrm>
              <a:off x="4204" y="1510"/>
              <a:ext cx="329" cy="250"/>
            </a:xfrm>
            <a:prstGeom prst="rect">
              <a:avLst/>
            </a:prstGeom>
            <a:noFill/>
            <a:ln w="9525">
              <a:noFill/>
              <a:miter lim="800000"/>
              <a:headEnd/>
              <a:tailEnd/>
            </a:ln>
          </p:spPr>
          <p:txBody>
            <a:bodyPr wrap="none">
              <a:spAutoFit/>
            </a:bodyPr>
            <a:lstStyle/>
            <a:p>
              <a:pPr eaLnBrk="1" hangingPunct="1"/>
              <a:r>
                <a:rPr lang="en-US" altLang="zh-CN"/>
                <a:t>G8</a:t>
              </a:r>
            </a:p>
          </p:txBody>
        </p:sp>
      </p:grpSp>
      <p:grpSp>
        <p:nvGrpSpPr>
          <p:cNvPr id="6" name="Group 18"/>
          <p:cNvGrpSpPr>
            <a:grpSpLocks/>
          </p:cNvGrpSpPr>
          <p:nvPr/>
        </p:nvGrpSpPr>
        <p:grpSpPr bwMode="auto">
          <a:xfrm>
            <a:off x="6692900" y="4518025"/>
            <a:ext cx="1887538" cy="396875"/>
            <a:chOff x="4204" y="1510"/>
            <a:chExt cx="1189" cy="250"/>
          </a:xfrm>
        </p:grpSpPr>
        <p:sp>
          <p:nvSpPr>
            <p:cNvPr id="20505" name="Rectangle 19"/>
            <p:cNvSpPr>
              <a:spLocks noChangeArrowheads="1"/>
            </p:cNvSpPr>
            <p:nvPr/>
          </p:nvSpPr>
          <p:spPr bwMode="auto">
            <a:xfrm>
              <a:off x="4533" y="1528"/>
              <a:ext cx="860" cy="225"/>
            </a:xfrm>
            <a:prstGeom prst="rect">
              <a:avLst/>
            </a:prstGeom>
            <a:solidFill>
              <a:schemeClr val="tx1"/>
            </a:solidFill>
            <a:ln w="9525">
              <a:solidFill>
                <a:schemeClr val="tx1"/>
              </a:solidFill>
              <a:miter lim="800000"/>
              <a:headEnd/>
              <a:tailEnd/>
            </a:ln>
          </p:spPr>
          <p:txBody>
            <a:bodyPr wrap="none" anchor="ctr"/>
            <a:lstStyle/>
            <a:p>
              <a:pPr eaLnBrk="1" hangingPunct="1"/>
              <a:endParaRPr lang="zh-CN" altLang="en-US"/>
            </a:p>
          </p:txBody>
        </p:sp>
        <p:sp>
          <p:nvSpPr>
            <p:cNvPr id="20506" name="Text Box 20"/>
            <p:cNvSpPr txBox="1">
              <a:spLocks noChangeArrowheads="1"/>
            </p:cNvSpPr>
            <p:nvPr/>
          </p:nvSpPr>
          <p:spPr bwMode="auto">
            <a:xfrm>
              <a:off x="4204" y="1510"/>
              <a:ext cx="329" cy="250"/>
            </a:xfrm>
            <a:prstGeom prst="rect">
              <a:avLst/>
            </a:prstGeom>
            <a:noFill/>
            <a:ln w="9525">
              <a:noFill/>
              <a:miter lim="800000"/>
              <a:headEnd/>
              <a:tailEnd/>
            </a:ln>
          </p:spPr>
          <p:txBody>
            <a:bodyPr wrap="none">
              <a:spAutoFit/>
            </a:bodyPr>
            <a:lstStyle/>
            <a:p>
              <a:pPr eaLnBrk="1" hangingPunct="1"/>
              <a:r>
                <a:rPr lang="en-US" altLang="zh-CN"/>
                <a:t>G9</a:t>
              </a:r>
            </a:p>
          </p:txBody>
        </p:sp>
      </p:grpSp>
      <p:sp>
        <p:nvSpPr>
          <p:cNvPr id="2092053" name="Text Box 21"/>
          <p:cNvSpPr txBox="1">
            <a:spLocks noChangeArrowheads="1"/>
          </p:cNvSpPr>
          <p:nvPr/>
        </p:nvSpPr>
        <p:spPr bwMode="auto">
          <a:xfrm>
            <a:off x="4021138" y="1766888"/>
            <a:ext cx="1717675" cy="396875"/>
          </a:xfrm>
          <a:prstGeom prst="rect">
            <a:avLst/>
          </a:prstGeom>
          <a:noFill/>
          <a:ln w="9525">
            <a:noFill/>
            <a:miter lim="800000"/>
            <a:headEnd/>
            <a:tailEnd/>
          </a:ln>
        </p:spPr>
        <p:txBody>
          <a:bodyPr wrap="none">
            <a:spAutoFit/>
          </a:bodyPr>
          <a:lstStyle/>
          <a:p>
            <a:pPr eaLnBrk="1" hangingPunct="1"/>
            <a:r>
              <a:rPr lang="zh-CN" altLang="en-US">
                <a:solidFill>
                  <a:srgbClr val="FF0000"/>
                </a:solidFill>
              </a:rPr>
              <a:t>程序执行示例</a:t>
            </a:r>
          </a:p>
        </p:txBody>
      </p:sp>
      <p:sp>
        <p:nvSpPr>
          <p:cNvPr id="2092054" name="Text Box 22"/>
          <p:cNvSpPr txBox="1">
            <a:spLocks noChangeArrowheads="1"/>
          </p:cNvSpPr>
          <p:nvPr/>
        </p:nvSpPr>
        <p:spPr bwMode="auto">
          <a:xfrm>
            <a:off x="7688263" y="2662238"/>
            <a:ext cx="325437" cy="396875"/>
          </a:xfrm>
          <a:prstGeom prst="rect">
            <a:avLst/>
          </a:prstGeom>
          <a:noFill/>
          <a:ln w="9525">
            <a:noFill/>
            <a:miter lim="800000"/>
            <a:headEnd/>
            <a:tailEnd/>
          </a:ln>
        </p:spPr>
        <p:txBody>
          <a:bodyPr wrap="none">
            <a:spAutoFit/>
          </a:bodyPr>
          <a:lstStyle/>
          <a:p>
            <a:pPr eaLnBrk="1" hangingPunct="1"/>
            <a:r>
              <a:rPr lang="en-US" altLang="zh-CN">
                <a:solidFill>
                  <a:schemeClr val="bg1"/>
                </a:solidFill>
              </a:rPr>
              <a:t>1</a:t>
            </a:r>
          </a:p>
        </p:txBody>
      </p:sp>
      <p:sp>
        <p:nvSpPr>
          <p:cNvPr id="2092055" name="Text Box 23"/>
          <p:cNvSpPr txBox="1">
            <a:spLocks noChangeArrowheads="1"/>
          </p:cNvSpPr>
          <p:nvPr/>
        </p:nvSpPr>
        <p:spPr bwMode="auto">
          <a:xfrm>
            <a:off x="7688263" y="3106738"/>
            <a:ext cx="325437" cy="396875"/>
          </a:xfrm>
          <a:prstGeom prst="rect">
            <a:avLst/>
          </a:prstGeom>
          <a:noFill/>
          <a:ln w="9525">
            <a:noFill/>
            <a:miter lim="800000"/>
            <a:headEnd/>
            <a:tailEnd/>
          </a:ln>
        </p:spPr>
        <p:txBody>
          <a:bodyPr wrap="none">
            <a:spAutoFit/>
          </a:bodyPr>
          <a:lstStyle/>
          <a:p>
            <a:pPr eaLnBrk="1" hangingPunct="1"/>
            <a:r>
              <a:rPr lang="en-US" altLang="zh-CN">
                <a:solidFill>
                  <a:schemeClr val="bg1"/>
                </a:solidFill>
              </a:rPr>
              <a:t>2</a:t>
            </a:r>
          </a:p>
        </p:txBody>
      </p:sp>
      <p:sp>
        <p:nvSpPr>
          <p:cNvPr id="2092056" name="Text Box 24"/>
          <p:cNvSpPr txBox="1">
            <a:spLocks noChangeArrowheads="1"/>
          </p:cNvSpPr>
          <p:nvPr/>
        </p:nvSpPr>
        <p:spPr bwMode="auto">
          <a:xfrm>
            <a:off x="7688263" y="3589338"/>
            <a:ext cx="325437" cy="396875"/>
          </a:xfrm>
          <a:prstGeom prst="rect">
            <a:avLst/>
          </a:prstGeom>
          <a:noFill/>
          <a:ln w="9525">
            <a:noFill/>
            <a:miter lim="800000"/>
            <a:headEnd/>
            <a:tailEnd/>
          </a:ln>
        </p:spPr>
        <p:txBody>
          <a:bodyPr wrap="none">
            <a:spAutoFit/>
          </a:bodyPr>
          <a:lstStyle/>
          <a:p>
            <a:pPr eaLnBrk="1" hangingPunct="1"/>
            <a:r>
              <a:rPr lang="en-US" altLang="zh-CN">
                <a:solidFill>
                  <a:schemeClr val="bg1"/>
                </a:solidFill>
              </a:rPr>
              <a:t>3</a:t>
            </a:r>
          </a:p>
        </p:txBody>
      </p:sp>
      <p:sp>
        <p:nvSpPr>
          <p:cNvPr id="2092057" name="Text Box 25"/>
          <p:cNvSpPr txBox="1">
            <a:spLocks noChangeArrowheads="1"/>
          </p:cNvSpPr>
          <p:nvPr/>
        </p:nvSpPr>
        <p:spPr bwMode="auto">
          <a:xfrm>
            <a:off x="7688263" y="4033838"/>
            <a:ext cx="325437" cy="396875"/>
          </a:xfrm>
          <a:prstGeom prst="rect">
            <a:avLst/>
          </a:prstGeom>
          <a:noFill/>
          <a:ln w="9525">
            <a:noFill/>
            <a:miter lim="800000"/>
            <a:headEnd/>
            <a:tailEnd/>
          </a:ln>
        </p:spPr>
        <p:txBody>
          <a:bodyPr wrap="none">
            <a:spAutoFit/>
          </a:bodyPr>
          <a:lstStyle/>
          <a:p>
            <a:pPr eaLnBrk="1" hangingPunct="1"/>
            <a:r>
              <a:rPr lang="en-US" altLang="zh-CN">
                <a:solidFill>
                  <a:schemeClr val="bg1"/>
                </a:solidFill>
              </a:rPr>
              <a:t>4</a:t>
            </a:r>
          </a:p>
        </p:txBody>
      </p:sp>
      <p:sp>
        <p:nvSpPr>
          <p:cNvPr id="2092058" name="Text Box 26"/>
          <p:cNvSpPr txBox="1">
            <a:spLocks noChangeArrowheads="1"/>
          </p:cNvSpPr>
          <p:nvPr/>
        </p:nvSpPr>
        <p:spPr bwMode="auto">
          <a:xfrm>
            <a:off x="7688263" y="4516438"/>
            <a:ext cx="325437" cy="396875"/>
          </a:xfrm>
          <a:prstGeom prst="rect">
            <a:avLst/>
          </a:prstGeom>
          <a:noFill/>
          <a:ln w="9525">
            <a:noFill/>
            <a:miter lim="800000"/>
            <a:headEnd/>
            <a:tailEnd/>
          </a:ln>
        </p:spPr>
        <p:txBody>
          <a:bodyPr wrap="none">
            <a:spAutoFit/>
          </a:bodyPr>
          <a:lstStyle/>
          <a:p>
            <a:pPr eaLnBrk="1" hangingPunct="1"/>
            <a:r>
              <a:rPr lang="en-US" altLang="zh-CN">
                <a:solidFill>
                  <a:schemeClr val="bg1"/>
                </a:solidFill>
              </a:rPr>
              <a:t>5</a:t>
            </a:r>
          </a:p>
        </p:txBody>
      </p:sp>
      <p:sp>
        <p:nvSpPr>
          <p:cNvPr id="2092059" name="Text Box 27"/>
          <p:cNvSpPr txBox="1">
            <a:spLocks noChangeArrowheads="1"/>
          </p:cNvSpPr>
          <p:nvPr/>
        </p:nvSpPr>
        <p:spPr bwMode="auto">
          <a:xfrm>
            <a:off x="7688263" y="4516438"/>
            <a:ext cx="325437" cy="396875"/>
          </a:xfrm>
          <a:prstGeom prst="rect">
            <a:avLst/>
          </a:prstGeom>
          <a:noFill/>
          <a:ln w="9525">
            <a:noFill/>
            <a:miter lim="800000"/>
            <a:headEnd/>
            <a:tailEnd/>
          </a:ln>
        </p:spPr>
        <p:txBody>
          <a:bodyPr wrap="none">
            <a:spAutoFit/>
          </a:bodyPr>
          <a:lstStyle/>
          <a:p>
            <a:pPr eaLnBrk="1" hangingPunct="1"/>
            <a:r>
              <a:rPr lang="en-US" altLang="zh-CN">
                <a:solidFill>
                  <a:schemeClr val="bg1"/>
                </a:solidFill>
              </a:rPr>
              <a:t>9</a:t>
            </a:r>
          </a:p>
        </p:txBody>
      </p:sp>
      <p:sp>
        <p:nvSpPr>
          <p:cNvPr id="2092060" name="Text Box 28"/>
          <p:cNvSpPr txBox="1">
            <a:spLocks noChangeArrowheads="1"/>
          </p:cNvSpPr>
          <p:nvPr/>
        </p:nvSpPr>
        <p:spPr bwMode="auto">
          <a:xfrm>
            <a:off x="7618413" y="4516438"/>
            <a:ext cx="466725" cy="396875"/>
          </a:xfrm>
          <a:prstGeom prst="rect">
            <a:avLst/>
          </a:prstGeom>
          <a:noFill/>
          <a:ln w="9525">
            <a:noFill/>
            <a:miter lim="800000"/>
            <a:headEnd/>
            <a:tailEnd/>
          </a:ln>
        </p:spPr>
        <p:txBody>
          <a:bodyPr wrap="none">
            <a:spAutoFit/>
          </a:bodyPr>
          <a:lstStyle/>
          <a:p>
            <a:pPr eaLnBrk="1" hangingPunct="1"/>
            <a:r>
              <a:rPr lang="en-US" altLang="zh-CN">
                <a:solidFill>
                  <a:schemeClr val="bg1"/>
                </a:solidFill>
              </a:rPr>
              <a:t>12</a:t>
            </a:r>
          </a:p>
        </p:txBody>
      </p:sp>
      <p:sp>
        <p:nvSpPr>
          <p:cNvPr id="2092061" name="Text Box 29"/>
          <p:cNvSpPr txBox="1">
            <a:spLocks noChangeArrowheads="1"/>
          </p:cNvSpPr>
          <p:nvPr/>
        </p:nvSpPr>
        <p:spPr bwMode="auto">
          <a:xfrm>
            <a:off x="7618413" y="4516438"/>
            <a:ext cx="466725" cy="396875"/>
          </a:xfrm>
          <a:prstGeom prst="rect">
            <a:avLst/>
          </a:prstGeom>
          <a:noFill/>
          <a:ln w="9525">
            <a:noFill/>
            <a:miter lim="800000"/>
            <a:headEnd/>
            <a:tailEnd/>
          </a:ln>
        </p:spPr>
        <p:txBody>
          <a:bodyPr wrap="none">
            <a:spAutoFit/>
          </a:bodyPr>
          <a:lstStyle/>
          <a:p>
            <a:pPr eaLnBrk="1" hangingPunct="1"/>
            <a:r>
              <a:rPr lang="en-US" altLang="zh-CN">
                <a:solidFill>
                  <a:schemeClr val="bg1"/>
                </a:solidFill>
              </a:rPr>
              <a:t>14</a:t>
            </a:r>
          </a:p>
        </p:txBody>
      </p:sp>
      <p:sp>
        <p:nvSpPr>
          <p:cNvPr id="2092062" name="Text Box 30"/>
          <p:cNvSpPr txBox="1">
            <a:spLocks noChangeArrowheads="1"/>
          </p:cNvSpPr>
          <p:nvPr/>
        </p:nvSpPr>
        <p:spPr bwMode="auto">
          <a:xfrm>
            <a:off x="7618413" y="4516438"/>
            <a:ext cx="466725" cy="396875"/>
          </a:xfrm>
          <a:prstGeom prst="rect">
            <a:avLst/>
          </a:prstGeom>
          <a:noFill/>
          <a:ln w="9525">
            <a:noFill/>
            <a:miter lim="800000"/>
            <a:headEnd/>
            <a:tailEnd/>
          </a:ln>
        </p:spPr>
        <p:txBody>
          <a:bodyPr wrap="none">
            <a:spAutoFit/>
          </a:bodyPr>
          <a:lstStyle/>
          <a:p>
            <a:pPr eaLnBrk="1" hangingPunct="1"/>
            <a:r>
              <a:rPr lang="en-US" altLang="zh-CN">
                <a:solidFill>
                  <a:schemeClr val="bg1"/>
                </a:solidFill>
              </a:rPr>
              <a:t>15</a:t>
            </a:r>
          </a:p>
        </p:txBody>
      </p:sp>
      <p:grpSp>
        <p:nvGrpSpPr>
          <p:cNvPr id="20501" name="Group 31"/>
          <p:cNvGrpSpPr>
            <a:grpSpLocks/>
          </p:cNvGrpSpPr>
          <p:nvPr/>
        </p:nvGrpSpPr>
        <p:grpSpPr bwMode="auto">
          <a:xfrm>
            <a:off x="2487613" y="1260475"/>
            <a:ext cx="1279525" cy="1173163"/>
            <a:chOff x="4298" y="601"/>
            <a:chExt cx="806" cy="739"/>
          </a:xfrm>
        </p:grpSpPr>
        <p:sp>
          <p:nvSpPr>
            <p:cNvPr id="20" name="AutoShape 39"/>
            <p:cNvSpPr>
              <a:spLocks noChangeArrowheads="1"/>
            </p:cNvSpPr>
            <p:nvPr/>
          </p:nvSpPr>
          <p:spPr bwMode="gray">
            <a:xfrm>
              <a:off x="4298" y="601"/>
              <a:ext cx="806" cy="7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kumimoji="0" lang="zh-CN" altLang="en-US" sz="1800">
                <a:solidFill>
                  <a:srgbClr val="000000"/>
                </a:solidFill>
                <a:latin typeface="宋体" pitchFamily="2" charset="-122"/>
              </a:endParaRPr>
            </a:p>
          </p:txBody>
        </p:sp>
        <p:sp>
          <p:nvSpPr>
            <p:cNvPr id="20503" name="Oval 40"/>
            <p:cNvSpPr>
              <a:spLocks noChangeArrowheads="1"/>
            </p:cNvSpPr>
            <p:nvPr/>
          </p:nvSpPr>
          <p:spPr bwMode="gray">
            <a:xfrm>
              <a:off x="4365" y="662"/>
              <a:ext cx="672" cy="618"/>
            </a:xfrm>
            <a:prstGeom prst="ellipse">
              <a:avLst/>
            </a:prstGeom>
            <a:solidFill>
              <a:srgbClr val="003366"/>
            </a:solidFill>
            <a:ln w="28575" algn="ctr">
              <a:solidFill>
                <a:srgbClr val="FFFFFF"/>
              </a:solidFill>
              <a:round/>
              <a:headEnd/>
              <a:tailEnd/>
            </a:ln>
          </p:spPr>
          <p:txBody>
            <a:bodyPr wrap="none" anchor="ctr"/>
            <a:lstStyle/>
            <a:p>
              <a:pPr algn="ctr" eaLnBrk="1" hangingPunct="1"/>
              <a:endParaRPr kumimoji="0" lang="zh-CN" altLang="en-US" sz="1800">
                <a:solidFill>
                  <a:srgbClr val="000000"/>
                </a:solidFill>
                <a:latin typeface="宋体" pitchFamily="2" charset="-122"/>
              </a:endParaRPr>
            </a:p>
          </p:txBody>
        </p:sp>
        <p:sp>
          <p:nvSpPr>
            <p:cNvPr id="20504" name="Text Box 84"/>
            <p:cNvSpPr txBox="1">
              <a:spLocks noChangeArrowheads="1"/>
            </p:cNvSpPr>
            <p:nvPr/>
          </p:nvSpPr>
          <p:spPr bwMode="auto">
            <a:xfrm>
              <a:off x="4367" y="712"/>
              <a:ext cx="667" cy="518"/>
            </a:xfrm>
            <a:prstGeom prst="rect">
              <a:avLst/>
            </a:prstGeom>
            <a:noFill/>
            <a:ln w="9525">
              <a:noFill/>
              <a:miter lim="800000"/>
              <a:headEnd/>
              <a:tailEnd/>
            </a:ln>
          </p:spPr>
          <p:txBody>
            <a:bodyPr>
              <a:spAutoFit/>
            </a:bodyPr>
            <a:lstStyle/>
            <a:p>
              <a:pPr algn="ctr" eaLnBrk="1" hangingPunct="1">
                <a:spcBef>
                  <a:spcPct val="35000"/>
                </a:spcBef>
              </a:pPr>
              <a:r>
                <a:rPr kumimoji="0" lang="zh-CN" altLang="en-US" sz="2400">
                  <a:solidFill>
                    <a:srgbClr val="FFFFFF"/>
                  </a:solidFill>
                  <a:latin typeface="宋体" pitchFamily="2" charset="-122"/>
                  <a:ea typeface="华文中宋" pitchFamily="2" charset="-122"/>
                </a:rPr>
                <a:t>顺序结构</a:t>
              </a:r>
            </a:p>
          </p:txBody>
        </p:sp>
      </p:gr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92053"/>
                                        </p:tgtEl>
                                        <p:attrNameLst>
                                          <p:attrName>style.visibility</p:attrName>
                                        </p:attrNameLst>
                                      </p:cBhvr>
                                      <p:to>
                                        <p:strVal val="visible"/>
                                      </p:to>
                                    </p:set>
                                    <p:anim calcmode="lin" valueType="num">
                                      <p:cBhvr additive="base">
                                        <p:cTn id="7" dur="500" fill="hold"/>
                                        <p:tgtEl>
                                          <p:spTgt spid="2092053"/>
                                        </p:tgtEl>
                                        <p:attrNameLst>
                                          <p:attrName>ppt_x</p:attrName>
                                        </p:attrNameLst>
                                      </p:cBhvr>
                                      <p:tavLst>
                                        <p:tav tm="0">
                                          <p:val>
                                            <p:strVal val="#ppt_x"/>
                                          </p:val>
                                        </p:tav>
                                        <p:tav tm="100000">
                                          <p:val>
                                            <p:strVal val="#ppt_x"/>
                                          </p:val>
                                        </p:tav>
                                      </p:tavLst>
                                    </p:anim>
                                    <p:anim calcmode="lin" valueType="num">
                                      <p:cBhvr additive="base">
                                        <p:cTn id="8" dur="500" fill="hold"/>
                                        <p:tgtEl>
                                          <p:spTgt spid="209205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2092037">
                                            <p:txEl>
                                              <p:pRg st="0" end="0"/>
                                            </p:txEl>
                                          </p:spTgt>
                                        </p:tgtEl>
                                        <p:attrNameLst>
                                          <p:attrName>style.visibility</p:attrName>
                                        </p:attrNameLst>
                                      </p:cBhvr>
                                      <p:to>
                                        <p:strVal val="visible"/>
                                      </p:to>
                                    </p:set>
                                    <p:anim calcmode="lin" valueType="num">
                                      <p:cBhvr additive="base">
                                        <p:cTn id="35" dur="500" fill="hold"/>
                                        <p:tgtEl>
                                          <p:spTgt spid="2092037">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092037">
                                            <p:txEl>
                                              <p:pRg st="0" end="0"/>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092054"/>
                                        </p:tgtEl>
                                        <p:attrNameLst>
                                          <p:attrName>style.visibility</p:attrName>
                                        </p:attrNameLst>
                                      </p:cBhvr>
                                      <p:to>
                                        <p:strVal val="visible"/>
                                      </p:to>
                                    </p:set>
                                    <p:anim calcmode="lin" valueType="num">
                                      <p:cBhvr additive="base">
                                        <p:cTn id="39" dur="500" fill="hold"/>
                                        <p:tgtEl>
                                          <p:spTgt spid="2092054"/>
                                        </p:tgtEl>
                                        <p:attrNameLst>
                                          <p:attrName>ppt_x</p:attrName>
                                        </p:attrNameLst>
                                      </p:cBhvr>
                                      <p:tavLst>
                                        <p:tav tm="0">
                                          <p:val>
                                            <p:strVal val="#ppt_x"/>
                                          </p:val>
                                        </p:tav>
                                        <p:tav tm="100000">
                                          <p:val>
                                            <p:strVal val="#ppt_x"/>
                                          </p:val>
                                        </p:tav>
                                      </p:tavLst>
                                    </p:anim>
                                    <p:anim calcmode="lin" valueType="num">
                                      <p:cBhvr additive="base">
                                        <p:cTn id="40" dur="500" fill="hold"/>
                                        <p:tgtEl>
                                          <p:spTgt spid="2092054"/>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4" fill="hold" nodeType="clickEffect">
                                  <p:stCondLst>
                                    <p:cond delay="0"/>
                                  </p:stCondLst>
                                  <p:childTnLst>
                                    <p:set>
                                      <p:cBhvr>
                                        <p:cTn id="44" dur="1" fill="hold">
                                          <p:stCondLst>
                                            <p:cond delay="0"/>
                                          </p:stCondLst>
                                        </p:cTn>
                                        <p:tgtEl>
                                          <p:spTgt spid="2092037">
                                            <p:txEl>
                                              <p:pRg st="1" end="1"/>
                                            </p:txEl>
                                          </p:spTgt>
                                        </p:tgtEl>
                                        <p:attrNameLst>
                                          <p:attrName>style.visibility</p:attrName>
                                        </p:attrNameLst>
                                      </p:cBhvr>
                                      <p:to>
                                        <p:strVal val="visible"/>
                                      </p:to>
                                    </p:set>
                                    <p:anim calcmode="lin" valueType="num">
                                      <p:cBhvr additive="base">
                                        <p:cTn id="45" dur="500" fill="hold"/>
                                        <p:tgtEl>
                                          <p:spTgt spid="2092037">
                                            <p:txEl>
                                              <p:pRg st="1" end="1"/>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092037">
                                            <p:txEl>
                                              <p:pRg st="1" end="1"/>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092055"/>
                                        </p:tgtEl>
                                        <p:attrNameLst>
                                          <p:attrName>style.visibility</p:attrName>
                                        </p:attrNameLst>
                                      </p:cBhvr>
                                      <p:to>
                                        <p:strVal val="visible"/>
                                      </p:to>
                                    </p:set>
                                    <p:anim calcmode="lin" valueType="num">
                                      <p:cBhvr additive="base">
                                        <p:cTn id="49" dur="500" fill="hold"/>
                                        <p:tgtEl>
                                          <p:spTgt spid="2092055"/>
                                        </p:tgtEl>
                                        <p:attrNameLst>
                                          <p:attrName>ppt_x</p:attrName>
                                        </p:attrNameLst>
                                      </p:cBhvr>
                                      <p:tavLst>
                                        <p:tav tm="0">
                                          <p:val>
                                            <p:strVal val="#ppt_x"/>
                                          </p:val>
                                        </p:tav>
                                        <p:tav tm="100000">
                                          <p:val>
                                            <p:strVal val="#ppt_x"/>
                                          </p:val>
                                        </p:tav>
                                      </p:tavLst>
                                    </p:anim>
                                    <p:anim calcmode="lin" valueType="num">
                                      <p:cBhvr additive="base">
                                        <p:cTn id="50" dur="500" fill="hold"/>
                                        <p:tgtEl>
                                          <p:spTgt spid="2092055"/>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nodeType="clickEffect">
                                  <p:stCondLst>
                                    <p:cond delay="0"/>
                                  </p:stCondLst>
                                  <p:childTnLst>
                                    <p:set>
                                      <p:cBhvr>
                                        <p:cTn id="54" dur="1" fill="hold">
                                          <p:stCondLst>
                                            <p:cond delay="0"/>
                                          </p:stCondLst>
                                        </p:cTn>
                                        <p:tgtEl>
                                          <p:spTgt spid="2092037">
                                            <p:txEl>
                                              <p:pRg st="2" end="2"/>
                                            </p:txEl>
                                          </p:spTgt>
                                        </p:tgtEl>
                                        <p:attrNameLst>
                                          <p:attrName>style.visibility</p:attrName>
                                        </p:attrNameLst>
                                      </p:cBhvr>
                                      <p:to>
                                        <p:strVal val="visible"/>
                                      </p:to>
                                    </p:set>
                                    <p:anim calcmode="lin" valueType="num">
                                      <p:cBhvr additive="base">
                                        <p:cTn id="55" dur="500" fill="hold"/>
                                        <p:tgtEl>
                                          <p:spTgt spid="2092037">
                                            <p:txEl>
                                              <p:pRg st="2" end="2"/>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092037">
                                            <p:txEl>
                                              <p:pRg st="2" end="2"/>
                                            </p:txEl>
                                          </p:spTgt>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092056"/>
                                        </p:tgtEl>
                                        <p:attrNameLst>
                                          <p:attrName>style.visibility</p:attrName>
                                        </p:attrNameLst>
                                      </p:cBhvr>
                                      <p:to>
                                        <p:strVal val="visible"/>
                                      </p:to>
                                    </p:set>
                                    <p:anim calcmode="lin" valueType="num">
                                      <p:cBhvr additive="base">
                                        <p:cTn id="59" dur="500" fill="hold"/>
                                        <p:tgtEl>
                                          <p:spTgt spid="2092056"/>
                                        </p:tgtEl>
                                        <p:attrNameLst>
                                          <p:attrName>ppt_x</p:attrName>
                                        </p:attrNameLst>
                                      </p:cBhvr>
                                      <p:tavLst>
                                        <p:tav tm="0">
                                          <p:val>
                                            <p:strVal val="#ppt_x"/>
                                          </p:val>
                                        </p:tav>
                                        <p:tav tm="100000">
                                          <p:val>
                                            <p:strVal val="#ppt_x"/>
                                          </p:val>
                                        </p:tav>
                                      </p:tavLst>
                                    </p:anim>
                                    <p:anim calcmode="lin" valueType="num">
                                      <p:cBhvr additive="base">
                                        <p:cTn id="60" dur="500" fill="hold"/>
                                        <p:tgtEl>
                                          <p:spTgt spid="2092056"/>
                                        </p:tgtEl>
                                        <p:attrNameLst>
                                          <p:attrName>ppt_y</p:attrName>
                                        </p:attrNameLst>
                                      </p:cBhvr>
                                      <p:tavLst>
                                        <p:tav tm="0">
                                          <p:val>
                                            <p:strVal val="1+#ppt_h/2"/>
                                          </p:val>
                                        </p:tav>
                                        <p:tav tm="100000">
                                          <p:val>
                                            <p:strVal val="#ppt_y"/>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2" presetClass="entr" presetSubtype="4" fill="hold" nodeType="clickEffect">
                                  <p:stCondLst>
                                    <p:cond delay="0"/>
                                  </p:stCondLst>
                                  <p:childTnLst>
                                    <p:set>
                                      <p:cBhvr>
                                        <p:cTn id="64" dur="1" fill="hold">
                                          <p:stCondLst>
                                            <p:cond delay="0"/>
                                          </p:stCondLst>
                                        </p:cTn>
                                        <p:tgtEl>
                                          <p:spTgt spid="2092037">
                                            <p:txEl>
                                              <p:pRg st="3" end="3"/>
                                            </p:txEl>
                                          </p:spTgt>
                                        </p:tgtEl>
                                        <p:attrNameLst>
                                          <p:attrName>style.visibility</p:attrName>
                                        </p:attrNameLst>
                                      </p:cBhvr>
                                      <p:to>
                                        <p:strVal val="visible"/>
                                      </p:to>
                                    </p:set>
                                    <p:anim calcmode="lin" valueType="num">
                                      <p:cBhvr additive="base">
                                        <p:cTn id="65" dur="500" fill="hold"/>
                                        <p:tgtEl>
                                          <p:spTgt spid="2092037">
                                            <p:txEl>
                                              <p:pRg st="3" end="3"/>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2092037">
                                            <p:txEl>
                                              <p:pRg st="3" end="3"/>
                                            </p:txEl>
                                          </p:spTgt>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2092057"/>
                                        </p:tgtEl>
                                        <p:attrNameLst>
                                          <p:attrName>style.visibility</p:attrName>
                                        </p:attrNameLst>
                                      </p:cBhvr>
                                      <p:to>
                                        <p:strVal val="visible"/>
                                      </p:to>
                                    </p:set>
                                    <p:anim calcmode="lin" valueType="num">
                                      <p:cBhvr additive="base">
                                        <p:cTn id="69" dur="500" fill="hold"/>
                                        <p:tgtEl>
                                          <p:spTgt spid="2092057"/>
                                        </p:tgtEl>
                                        <p:attrNameLst>
                                          <p:attrName>ppt_x</p:attrName>
                                        </p:attrNameLst>
                                      </p:cBhvr>
                                      <p:tavLst>
                                        <p:tav tm="0">
                                          <p:val>
                                            <p:strVal val="#ppt_x"/>
                                          </p:val>
                                        </p:tav>
                                        <p:tav tm="100000">
                                          <p:val>
                                            <p:strVal val="#ppt_x"/>
                                          </p:val>
                                        </p:tav>
                                      </p:tavLst>
                                    </p:anim>
                                    <p:anim calcmode="lin" valueType="num">
                                      <p:cBhvr additive="base">
                                        <p:cTn id="70" dur="500" fill="hold"/>
                                        <p:tgtEl>
                                          <p:spTgt spid="2092057"/>
                                        </p:tgtEl>
                                        <p:attrNameLst>
                                          <p:attrName>ppt_y</p:attrName>
                                        </p:attrNameLst>
                                      </p:cBhvr>
                                      <p:tavLst>
                                        <p:tav tm="0">
                                          <p:val>
                                            <p:strVal val="1+#ppt_h/2"/>
                                          </p:val>
                                        </p:tav>
                                        <p:tav tm="100000">
                                          <p:val>
                                            <p:strVal val="#ppt_y"/>
                                          </p:val>
                                        </p:tav>
                                      </p:tavLst>
                                    </p:anim>
                                  </p:childTnLst>
                                </p:cTn>
                              </p:par>
                            </p:childTnLst>
                          </p:cTn>
                        </p:par>
                      </p:childTnLst>
                    </p:cTn>
                  </p:par>
                  <p:par>
                    <p:cTn id="71" fill="hold" nodeType="clickPar">
                      <p:stCondLst>
                        <p:cond delay="indefinite"/>
                      </p:stCondLst>
                      <p:childTnLst>
                        <p:par>
                          <p:cTn id="72" fill="hold" nodeType="withGroup">
                            <p:stCondLst>
                              <p:cond delay="0"/>
                            </p:stCondLst>
                            <p:childTnLst>
                              <p:par>
                                <p:cTn id="73" presetID="2" presetClass="entr" presetSubtype="4" fill="hold" nodeType="clickEffect">
                                  <p:stCondLst>
                                    <p:cond delay="0"/>
                                  </p:stCondLst>
                                  <p:childTnLst>
                                    <p:set>
                                      <p:cBhvr>
                                        <p:cTn id="74" dur="1" fill="hold">
                                          <p:stCondLst>
                                            <p:cond delay="0"/>
                                          </p:stCondLst>
                                        </p:cTn>
                                        <p:tgtEl>
                                          <p:spTgt spid="2092037">
                                            <p:txEl>
                                              <p:pRg st="4" end="4"/>
                                            </p:txEl>
                                          </p:spTgt>
                                        </p:tgtEl>
                                        <p:attrNameLst>
                                          <p:attrName>style.visibility</p:attrName>
                                        </p:attrNameLst>
                                      </p:cBhvr>
                                      <p:to>
                                        <p:strVal val="visible"/>
                                      </p:to>
                                    </p:set>
                                    <p:anim calcmode="lin" valueType="num">
                                      <p:cBhvr additive="base">
                                        <p:cTn id="75" dur="500" fill="hold"/>
                                        <p:tgtEl>
                                          <p:spTgt spid="2092037">
                                            <p:txEl>
                                              <p:pRg st="4" end="4"/>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2092037">
                                            <p:txEl>
                                              <p:pRg st="4" end="4"/>
                                            </p:txEl>
                                          </p:spTgt>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2092058"/>
                                        </p:tgtEl>
                                        <p:attrNameLst>
                                          <p:attrName>style.visibility</p:attrName>
                                        </p:attrNameLst>
                                      </p:cBhvr>
                                      <p:to>
                                        <p:strVal val="visible"/>
                                      </p:to>
                                    </p:set>
                                    <p:anim calcmode="lin" valueType="num">
                                      <p:cBhvr additive="base">
                                        <p:cTn id="79" dur="500" fill="hold"/>
                                        <p:tgtEl>
                                          <p:spTgt spid="2092058"/>
                                        </p:tgtEl>
                                        <p:attrNameLst>
                                          <p:attrName>ppt_x</p:attrName>
                                        </p:attrNameLst>
                                      </p:cBhvr>
                                      <p:tavLst>
                                        <p:tav tm="0">
                                          <p:val>
                                            <p:strVal val="#ppt_x"/>
                                          </p:val>
                                        </p:tav>
                                        <p:tav tm="100000">
                                          <p:val>
                                            <p:strVal val="#ppt_x"/>
                                          </p:val>
                                        </p:tav>
                                      </p:tavLst>
                                    </p:anim>
                                    <p:anim calcmode="lin" valueType="num">
                                      <p:cBhvr additive="base">
                                        <p:cTn id="80" dur="500" fill="hold"/>
                                        <p:tgtEl>
                                          <p:spTgt spid="2092058"/>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2092058"/>
                                        </p:tgtEl>
                                        <p:attrNameLst>
                                          <p:attrName>style.visibility</p:attrName>
                                        </p:attrNameLst>
                                      </p:cBhvr>
                                      <p:to>
                                        <p:strVal val="hidden"/>
                                      </p:to>
                                    </p:set>
                                  </p:subTnLst>
                                </p:cTn>
                              </p:par>
                            </p:childTnLst>
                          </p:cTn>
                        </p:par>
                      </p:childTnLst>
                    </p:cTn>
                  </p:par>
                  <p:par>
                    <p:cTn id="81" fill="hold" nodeType="clickPar">
                      <p:stCondLst>
                        <p:cond delay="indefinite"/>
                      </p:stCondLst>
                      <p:childTnLst>
                        <p:par>
                          <p:cTn id="82" fill="hold" nodeType="withGroup">
                            <p:stCondLst>
                              <p:cond delay="0"/>
                            </p:stCondLst>
                            <p:childTnLst>
                              <p:par>
                                <p:cTn id="83" presetID="2" presetClass="entr" presetSubtype="4" fill="hold" nodeType="clickEffect">
                                  <p:stCondLst>
                                    <p:cond delay="0"/>
                                  </p:stCondLst>
                                  <p:childTnLst>
                                    <p:set>
                                      <p:cBhvr>
                                        <p:cTn id="84" dur="1" fill="hold">
                                          <p:stCondLst>
                                            <p:cond delay="0"/>
                                          </p:stCondLst>
                                        </p:cTn>
                                        <p:tgtEl>
                                          <p:spTgt spid="2092037">
                                            <p:txEl>
                                              <p:pRg st="5" end="5"/>
                                            </p:txEl>
                                          </p:spTgt>
                                        </p:tgtEl>
                                        <p:attrNameLst>
                                          <p:attrName>style.visibility</p:attrName>
                                        </p:attrNameLst>
                                      </p:cBhvr>
                                      <p:to>
                                        <p:strVal val="visible"/>
                                      </p:to>
                                    </p:set>
                                    <p:anim calcmode="lin" valueType="num">
                                      <p:cBhvr additive="base">
                                        <p:cTn id="85" dur="500" fill="hold"/>
                                        <p:tgtEl>
                                          <p:spTgt spid="2092037">
                                            <p:txEl>
                                              <p:pRg st="5" end="5"/>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2092037">
                                            <p:txEl>
                                              <p:pRg st="5" end="5"/>
                                            </p:txEl>
                                          </p:spTgt>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2092059"/>
                                        </p:tgtEl>
                                        <p:attrNameLst>
                                          <p:attrName>style.visibility</p:attrName>
                                        </p:attrNameLst>
                                      </p:cBhvr>
                                      <p:to>
                                        <p:strVal val="visible"/>
                                      </p:to>
                                    </p:set>
                                    <p:anim calcmode="lin" valueType="num">
                                      <p:cBhvr additive="base">
                                        <p:cTn id="89" dur="500" fill="hold"/>
                                        <p:tgtEl>
                                          <p:spTgt spid="2092059"/>
                                        </p:tgtEl>
                                        <p:attrNameLst>
                                          <p:attrName>ppt_x</p:attrName>
                                        </p:attrNameLst>
                                      </p:cBhvr>
                                      <p:tavLst>
                                        <p:tav tm="0">
                                          <p:val>
                                            <p:strVal val="#ppt_x"/>
                                          </p:val>
                                        </p:tav>
                                        <p:tav tm="100000">
                                          <p:val>
                                            <p:strVal val="#ppt_x"/>
                                          </p:val>
                                        </p:tav>
                                      </p:tavLst>
                                    </p:anim>
                                    <p:anim calcmode="lin" valueType="num">
                                      <p:cBhvr additive="base">
                                        <p:cTn id="90" dur="500" fill="hold"/>
                                        <p:tgtEl>
                                          <p:spTgt spid="2092059"/>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2092059"/>
                                        </p:tgtEl>
                                        <p:attrNameLst>
                                          <p:attrName>style.visibility</p:attrName>
                                        </p:attrNameLst>
                                      </p:cBhvr>
                                      <p:to>
                                        <p:strVal val="hidden"/>
                                      </p:to>
                                    </p:set>
                                  </p:subTnLst>
                                </p:cTn>
                              </p:par>
                            </p:childTnLst>
                          </p:cTn>
                        </p:par>
                      </p:childTnLst>
                    </p:cTn>
                  </p:par>
                  <p:par>
                    <p:cTn id="91" fill="hold" nodeType="clickPar">
                      <p:stCondLst>
                        <p:cond delay="indefinite"/>
                      </p:stCondLst>
                      <p:childTnLst>
                        <p:par>
                          <p:cTn id="92" fill="hold" nodeType="withGroup">
                            <p:stCondLst>
                              <p:cond delay="0"/>
                            </p:stCondLst>
                            <p:childTnLst>
                              <p:par>
                                <p:cTn id="93" presetID="2" presetClass="entr" presetSubtype="4" fill="hold" nodeType="clickEffect">
                                  <p:stCondLst>
                                    <p:cond delay="0"/>
                                  </p:stCondLst>
                                  <p:childTnLst>
                                    <p:set>
                                      <p:cBhvr>
                                        <p:cTn id="94" dur="1" fill="hold">
                                          <p:stCondLst>
                                            <p:cond delay="0"/>
                                          </p:stCondLst>
                                        </p:cTn>
                                        <p:tgtEl>
                                          <p:spTgt spid="2092037">
                                            <p:txEl>
                                              <p:pRg st="6" end="6"/>
                                            </p:txEl>
                                          </p:spTgt>
                                        </p:tgtEl>
                                        <p:attrNameLst>
                                          <p:attrName>style.visibility</p:attrName>
                                        </p:attrNameLst>
                                      </p:cBhvr>
                                      <p:to>
                                        <p:strVal val="visible"/>
                                      </p:to>
                                    </p:set>
                                    <p:anim calcmode="lin" valueType="num">
                                      <p:cBhvr additive="base">
                                        <p:cTn id="95" dur="500" fill="hold"/>
                                        <p:tgtEl>
                                          <p:spTgt spid="2092037">
                                            <p:txEl>
                                              <p:pRg st="6" end="6"/>
                                            </p:txEl>
                                          </p:spTgt>
                                        </p:tgtEl>
                                        <p:attrNameLst>
                                          <p:attrName>ppt_x</p:attrName>
                                        </p:attrNameLst>
                                      </p:cBhvr>
                                      <p:tavLst>
                                        <p:tav tm="0">
                                          <p:val>
                                            <p:strVal val="#ppt_x"/>
                                          </p:val>
                                        </p:tav>
                                        <p:tav tm="100000">
                                          <p:val>
                                            <p:strVal val="#ppt_x"/>
                                          </p:val>
                                        </p:tav>
                                      </p:tavLst>
                                    </p:anim>
                                    <p:anim calcmode="lin" valueType="num">
                                      <p:cBhvr additive="base">
                                        <p:cTn id="96" dur="500" fill="hold"/>
                                        <p:tgtEl>
                                          <p:spTgt spid="2092037">
                                            <p:txEl>
                                              <p:pRg st="6" end="6"/>
                                            </p:txEl>
                                          </p:spTgt>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2092060"/>
                                        </p:tgtEl>
                                        <p:attrNameLst>
                                          <p:attrName>style.visibility</p:attrName>
                                        </p:attrNameLst>
                                      </p:cBhvr>
                                      <p:to>
                                        <p:strVal val="visible"/>
                                      </p:to>
                                    </p:set>
                                    <p:anim calcmode="lin" valueType="num">
                                      <p:cBhvr additive="base">
                                        <p:cTn id="99" dur="500" fill="hold"/>
                                        <p:tgtEl>
                                          <p:spTgt spid="2092060"/>
                                        </p:tgtEl>
                                        <p:attrNameLst>
                                          <p:attrName>ppt_x</p:attrName>
                                        </p:attrNameLst>
                                      </p:cBhvr>
                                      <p:tavLst>
                                        <p:tav tm="0">
                                          <p:val>
                                            <p:strVal val="#ppt_x"/>
                                          </p:val>
                                        </p:tav>
                                        <p:tav tm="100000">
                                          <p:val>
                                            <p:strVal val="#ppt_x"/>
                                          </p:val>
                                        </p:tav>
                                      </p:tavLst>
                                    </p:anim>
                                    <p:anim calcmode="lin" valueType="num">
                                      <p:cBhvr additive="base">
                                        <p:cTn id="100" dur="500" fill="hold"/>
                                        <p:tgtEl>
                                          <p:spTgt spid="2092060"/>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2092060"/>
                                        </p:tgtEl>
                                        <p:attrNameLst>
                                          <p:attrName>style.visibility</p:attrName>
                                        </p:attrNameLst>
                                      </p:cBhvr>
                                      <p:to>
                                        <p:strVal val="hidden"/>
                                      </p:to>
                                    </p:set>
                                  </p:subTnLst>
                                </p:cTn>
                              </p:par>
                            </p:childTnLst>
                          </p:cTn>
                        </p:par>
                      </p:childTnLst>
                    </p:cTn>
                  </p:par>
                  <p:par>
                    <p:cTn id="101" fill="hold" nodeType="clickPar">
                      <p:stCondLst>
                        <p:cond delay="indefinite"/>
                      </p:stCondLst>
                      <p:childTnLst>
                        <p:par>
                          <p:cTn id="102" fill="hold" nodeType="withGroup">
                            <p:stCondLst>
                              <p:cond delay="0"/>
                            </p:stCondLst>
                            <p:childTnLst>
                              <p:par>
                                <p:cTn id="103" presetID="2" presetClass="entr" presetSubtype="4" fill="hold" nodeType="clickEffect">
                                  <p:stCondLst>
                                    <p:cond delay="0"/>
                                  </p:stCondLst>
                                  <p:childTnLst>
                                    <p:set>
                                      <p:cBhvr>
                                        <p:cTn id="104" dur="1" fill="hold">
                                          <p:stCondLst>
                                            <p:cond delay="0"/>
                                          </p:stCondLst>
                                        </p:cTn>
                                        <p:tgtEl>
                                          <p:spTgt spid="2092037">
                                            <p:txEl>
                                              <p:pRg st="7" end="7"/>
                                            </p:txEl>
                                          </p:spTgt>
                                        </p:tgtEl>
                                        <p:attrNameLst>
                                          <p:attrName>style.visibility</p:attrName>
                                        </p:attrNameLst>
                                      </p:cBhvr>
                                      <p:to>
                                        <p:strVal val="visible"/>
                                      </p:to>
                                    </p:set>
                                    <p:anim calcmode="lin" valueType="num">
                                      <p:cBhvr additive="base">
                                        <p:cTn id="105" dur="500" fill="hold"/>
                                        <p:tgtEl>
                                          <p:spTgt spid="2092037">
                                            <p:txEl>
                                              <p:pRg st="7" end="7"/>
                                            </p:txEl>
                                          </p:spTgt>
                                        </p:tgtEl>
                                        <p:attrNameLst>
                                          <p:attrName>ppt_x</p:attrName>
                                        </p:attrNameLst>
                                      </p:cBhvr>
                                      <p:tavLst>
                                        <p:tav tm="0">
                                          <p:val>
                                            <p:strVal val="#ppt_x"/>
                                          </p:val>
                                        </p:tav>
                                        <p:tav tm="100000">
                                          <p:val>
                                            <p:strVal val="#ppt_x"/>
                                          </p:val>
                                        </p:tav>
                                      </p:tavLst>
                                    </p:anim>
                                    <p:anim calcmode="lin" valueType="num">
                                      <p:cBhvr additive="base">
                                        <p:cTn id="106" dur="500" fill="hold"/>
                                        <p:tgtEl>
                                          <p:spTgt spid="2092037">
                                            <p:txEl>
                                              <p:pRg st="7" end="7"/>
                                            </p:txEl>
                                          </p:spTgt>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2092061"/>
                                        </p:tgtEl>
                                        <p:attrNameLst>
                                          <p:attrName>style.visibility</p:attrName>
                                        </p:attrNameLst>
                                      </p:cBhvr>
                                      <p:to>
                                        <p:strVal val="visible"/>
                                      </p:to>
                                    </p:set>
                                    <p:anim calcmode="lin" valueType="num">
                                      <p:cBhvr additive="base">
                                        <p:cTn id="109" dur="500" fill="hold"/>
                                        <p:tgtEl>
                                          <p:spTgt spid="2092061"/>
                                        </p:tgtEl>
                                        <p:attrNameLst>
                                          <p:attrName>ppt_x</p:attrName>
                                        </p:attrNameLst>
                                      </p:cBhvr>
                                      <p:tavLst>
                                        <p:tav tm="0">
                                          <p:val>
                                            <p:strVal val="#ppt_x"/>
                                          </p:val>
                                        </p:tav>
                                        <p:tav tm="100000">
                                          <p:val>
                                            <p:strVal val="#ppt_x"/>
                                          </p:val>
                                        </p:tav>
                                      </p:tavLst>
                                    </p:anim>
                                    <p:anim calcmode="lin" valueType="num">
                                      <p:cBhvr additive="base">
                                        <p:cTn id="110" dur="500" fill="hold"/>
                                        <p:tgtEl>
                                          <p:spTgt spid="2092061"/>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2092061"/>
                                        </p:tgtEl>
                                        <p:attrNameLst>
                                          <p:attrName>style.visibility</p:attrName>
                                        </p:attrNameLst>
                                      </p:cBhvr>
                                      <p:to>
                                        <p:strVal val="hidden"/>
                                      </p:to>
                                    </p:set>
                                  </p:subTnLst>
                                </p:cTn>
                              </p:par>
                            </p:childTnLst>
                          </p:cTn>
                        </p:par>
                      </p:childTnLst>
                    </p:cTn>
                  </p:par>
                  <p:par>
                    <p:cTn id="111" fill="hold" nodeType="clickPar">
                      <p:stCondLst>
                        <p:cond delay="indefinite"/>
                      </p:stCondLst>
                      <p:childTnLst>
                        <p:par>
                          <p:cTn id="112" fill="hold" nodeType="withGroup">
                            <p:stCondLst>
                              <p:cond delay="0"/>
                            </p:stCondLst>
                            <p:childTnLst>
                              <p:par>
                                <p:cTn id="113" presetID="2" presetClass="entr" presetSubtype="4" fill="hold" nodeType="clickEffect">
                                  <p:stCondLst>
                                    <p:cond delay="0"/>
                                  </p:stCondLst>
                                  <p:childTnLst>
                                    <p:set>
                                      <p:cBhvr>
                                        <p:cTn id="114" dur="1" fill="hold">
                                          <p:stCondLst>
                                            <p:cond delay="0"/>
                                          </p:stCondLst>
                                        </p:cTn>
                                        <p:tgtEl>
                                          <p:spTgt spid="2092037">
                                            <p:txEl>
                                              <p:pRg st="8" end="8"/>
                                            </p:txEl>
                                          </p:spTgt>
                                        </p:tgtEl>
                                        <p:attrNameLst>
                                          <p:attrName>style.visibility</p:attrName>
                                        </p:attrNameLst>
                                      </p:cBhvr>
                                      <p:to>
                                        <p:strVal val="visible"/>
                                      </p:to>
                                    </p:set>
                                    <p:anim calcmode="lin" valueType="num">
                                      <p:cBhvr additive="base">
                                        <p:cTn id="115" dur="500" fill="hold"/>
                                        <p:tgtEl>
                                          <p:spTgt spid="2092037">
                                            <p:txEl>
                                              <p:pRg st="8" end="8"/>
                                            </p:txEl>
                                          </p:spTgt>
                                        </p:tgtEl>
                                        <p:attrNameLst>
                                          <p:attrName>ppt_x</p:attrName>
                                        </p:attrNameLst>
                                      </p:cBhvr>
                                      <p:tavLst>
                                        <p:tav tm="0">
                                          <p:val>
                                            <p:strVal val="#ppt_x"/>
                                          </p:val>
                                        </p:tav>
                                        <p:tav tm="100000">
                                          <p:val>
                                            <p:strVal val="#ppt_x"/>
                                          </p:val>
                                        </p:tav>
                                      </p:tavLst>
                                    </p:anim>
                                    <p:anim calcmode="lin" valueType="num">
                                      <p:cBhvr additive="base">
                                        <p:cTn id="116" dur="500" fill="hold"/>
                                        <p:tgtEl>
                                          <p:spTgt spid="2092037">
                                            <p:txEl>
                                              <p:pRg st="8" end="8"/>
                                            </p:txEl>
                                          </p:spTgt>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2092062"/>
                                        </p:tgtEl>
                                        <p:attrNameLst>
                                          <p:attrName>style.visibility</p:attrName>
                                        </p:attrNameLst>
                                      </p:cBhvr>
                                      <p:to>
                                        <p:strVal val="visible"/>
                                      </p:to>
                                    </p:set>
                                    <p:anim calcmode="lin" valueType="num">
                                      <p:cBhvr additive="base">
                                        <p:cTn id="119" dur="500" fill="hold"/>
                                        <p:tgtEl>
                                          <p:spTgt spid="2092062"/>
                                        </p:tgtEl>
                                        <p:attrNameLst>
                                          <p:attrName>ppt_x</p:attrName>
                                        </p:attrNameLst>
                                      </p:cBhvr>
                                      <p:tavLst>
                                        <p:tav tm="0">
                                          <p:val>
                                            <p:strVal val="#ppt_x"/>
                                          </p:val>
                                        </p:tav>
                                        <p:tav tm="100000">
                                          <p:val>
                                            <p:strVal val="#ppt_x"/>
                                          </p:val>
                                        </p:tav>
                                      </p:tavLst>
                                    </p:anim>
                                    <p:anim calcmode="lin" valueType="num">
                                      <p:cBhvr additive="base">
                                        <p:cTn id="120" dur="500" fill="hold"/>
                                        <p:tgtEl>
                                          <p:spTgt spid="20920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2053" grpId="0"/>
      <p:bldP spid="2092054" grpId="0"/>
      <p:bldP spid="2092055" grpId="0"/>
      <p:bldP spid="2092056" grpId="0"/>
      <p:bldP spid="2092057" grpId="0"/>
      <p:bldP spid="2092058" grpId="0"/>
      <p:bldP spid="2092059" grpId="0"/>
      <p:bldP spid="2092060" grpId="0"/>
      <p:bldP spid="2092061" grpId="0"/>
      <p:bldP spid="2092062"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0" name="Text Box 5"/>
          <p:cNvSpPr txBox="1">
            <a:spLocks noChangeArrowheads="1"/>
          </p:cNvSpPr>
          <p:nvPr/>
        </p:nvSpPr>
        <p:spPr bwMode="auto">
          <a:xfrm>
            <a:off x="236538" y="1706563"/>
            <a:ext cx="8524875" cy="1917700"/>
          </a:xfrm>
          <a:prstGeom prst="rect">
            <a:avLst/>
          </a:prstGeom>
          <a:noFill/>
          <a:ln w="9525">
            <a:noFill/>
            <a:miter lim="800000"/>
            <a:headEnd/>
            <a:tailEnd/>
          </a:ln>
        </p:spPr>
        <p:txBody>
          <a:bodyPr>
            <a:spAutoFit/>
          </a:bodyPr>
          <a:lstStyle/>
          <a:p>
            <a:pPr algn="just" eaLnBrk="1" hangingPunct="1">
              <a:lnSpc>
                <a:spcPct val="120000"/>
              </a:lnSpc>
              <a:buClr>
                <a:schemeClr val="tx1"/>
              </a:buClr>
              <a:buFont typeface="Wingdings" pitchFamily="2" charset="2"/>
              <a:buChar char="u"/>
            </a:pPr>
            <a:r>
              <a:rPr kumimoji="0" lang="zh-CN" altLang="en-US">
                <a:solidFill>
                  <a:srgbClr val="FF0066"/>
                </a:solidFill>
              </a:rPr>
              <a:t>分支结构</a:t>
            </a:r>
            <a:r>
              <a:rPr lang="zh-CN" altLang="en-US" sz="1600" b="0"/>
              <a:t> </a:t>
            </a:r>
          </a:p>
          <a:p>
            <a:pPr marL="742950" lvl="1" indent="-285750" algn="just" eaLnBrk="1" hangingPunct="1">
              <a:lnSpc>
                <a:spcPct val="120000"/>
              </a:lnSpc>
              <a:buClr>
                <a:schemeClr val="tx1"/>
              </a:buClr>
              <a:buFont typeface="Wingdings" pitchFamily="2" charset="2"/>
              <a:buNone/>
            </a:pPr>
            <a:r>
              <a:rPr lang="en-US" altLang="zh-CN"/>
              <a:t>IF</a:t>
            </a:r>
            <a:r>
              <a:rPr lang="en-US" altLang="zh-CN">
                <a:solidFill>
                  <a:schemeClr val="accent2"/>
                </a:solidFill>
              </a:rPr>
              <a:t> </a:t>
            </a:r>
            <a:r>
              <a:rPr lang="zh-CN" altLang="en-US">
                <a:solidFill>
                  <a:schemeClr val="accent2"/>
                </a:solidFill>
              </a:rPr>
              <a:t>条件表达式 </a:t>
            </a:r>
            <a:r>
              <a:rPr lang="en-US" altLang="zh-CN"/>
              <a:t>{ </a:t>
            </a:r>
            <a:r>
              <a:rPr lang="en-US" altLang="zh-CN">
                <a:solidFill>
                  <a:schemeClr val="accent2"/>
                </a:solidFill>
              </a:rPr>
              <a:t> </a:t>
            </a:r>
          </a:p>
          <a:p>
            <a:pPr marL="742950" lvl="1" indent="-285750" algn="just" eaLnBrk="1" hangingPunct="1">
              <a:lnSpc>
                <a:spcPct val="120000"/>
              </a:lnSpc>
              <a:buClr>
                <a:schemeClr val="tx1"/>
              </a:buClr>
              <a:buFont typeface="Wingdings" pitchFamily="2" charset="2"/>
              <a:buNone/>
            </a:pPr>
            <a:r>
              <a:rPr lang="en-US" altLang="zh-CN">
                <a:solidFill>
                  <a:schemeClr val="accent2"/>
                </a:solidFill>
              </a:rPr>
              <a:t>    (</a:t>
            </a:r>
            <a:r>
              <a:rPr lang="zh-CN" altLang="en-US">
                <a:solidFill>
                  <a:schemeClr val="accent2"/>
                </a:solidFill>
              </a:rPr>
              <a:t>条件为真时运行的</a:t>
            </a:r>
            <a:r>
              <a:rPr lang="en-US" altLang="zh-CN">
                <a:solidFill>
                  <a:schemeClr val="accent2"/>
                </a:solidFill>
              </a:rPr>
              <a:t>)</a:t>
            </a:r>
            <a:r>
              <a:rPr lang="zh-CN" altLang="en-US">
                <a:solidFill>
                  <a:schemeClr val="accent2"/>
                </a:solidFill>
              </a:rPr>
              <a:t>程序语句序列</a:t>
            </a:r>
            <a:r>
              <a:rPr lang="en-US" altLang="zh-CN">
                <a:solidFill>
                  <a:schemeClr val="accent2"/>
                </a:solidFill>
              </a:rPr>
              <a:t>1 </a:t>
            </a:r>
            <a:r>
              <a:rPr lang="en-US" altLang="zh-CN"/>
              <a:t>}</a:t>
            </a:r>
          </a:p>
          <a:p>
            <a:pPr marL="742950" lvl="1" indent="-285750" algn="just" eaLnBrk="1" hangingPunct="1">
              <a:lnSpc>
                <a:spcPct val="120000"/>
              </a:lnSpc>
              <a:buClr>
                <a:schemeClr val="tx1"/>
              </a:buClr>
              <a:buFont typeface="Wingdings" pitchFamily="2" charset="2"/>
              <a:buNone/>
            </a:pPr>
            <a:r>
              <a:rPr lang="en-US" altLang="zh-CN"/>
              <a:t>ELSE</a:t>
            </a:r>
            <a:r>
              <a:rPr lang="en-US" altLang="zh-CN">
                <a:solidFill>
                  <a:schemeClr val="accent2"/>
                </a:solidFill>
              </a:rPr>
              <a:t> </a:t>
            </a:r>
            <a:r>
              <a:rPr lang="en-US" altLang="zh-CN"/>
              <a:t>{</a:t>
            </a:r>
            <a:r>
              <a:rPr lang="en-US" altLang="zh-CN">
                <a:solidFill>
                  <a:schemeClr val="accent2"/>
                </a:solidFill>
              </a:rPr>
              <a:t>	</a:t>
            </a:r>
          </a:p>
          <a:p>
            <a:pPr marL="742950" lvl="1" indent="-285750" algn="just" eaLnBrk="1" hangingPunct="1">
              <a:lnSpc>
                <a:spcPct val="120000"/>
              </a:lnSpc>
              <a:buClr>
                <a:schemeClr val="tx1"/>
              </a:buClr>
              <a:buFont typeface="Wingdings" pitchFamily="2" charset="2"/>
              <a:buNone/>
            </a:pPr>
            <a:r>
              <a:rPr lang="en-US" altLang="zh-CN">
                <a:solidFill>
                  <a:schemeClr val="accent2"/>
                </a:solidFill>
              </a:rPr>
              <a:t>    (</a:t>
            </a:r>
            <a:r>
              <a:rPr lang="zh-CN" altLang="en-US">
                <a:solidFill>
                  <a:schemeClr val="accent2"/>
                </a:solidFill>
              </a:rPr>
              <a:t>条件为假时运行的</a:t>
            </a:r>
            <a:r>
              <a:rPr lang="en-US" altLang="zh-CN">
                <a:solidFill>
                  <a:schemeClr val="accent2"/>
                </a:solidFill>
              </a:rPr>
              <a:t>)</a:t>
            </a:r>
            <a:r>
              <a:rPr lang="zh-CN" altLang="en-US">
                <a:solidFill>
                  <a:schemeClr val="accent2"/>
                </a:solidFill>
              </a:rPr>
              <a:t>程序语句序列</a:t>
            </a:r>
            <a:r>
              <a:rPr lang="en-US" altLang="zh-CN">
                <a:solidFill>
                  <a:schemeClr val="accent2"/>
                </a:solidFill>
              </a:rPr>
              <a:t>2 </a:t>
            </a:r>
            <a:r>
              <a:rPr lang="en-US" altLang="zh-CN"/>
              <a:t>}</a:t>
            </a:r>
          </a:p>
        </p:txBody>
      </p:sp>
      <p:sp>
        <p:nvSpPr>
          <p:cNvPr id="22531" name="Rectangle 3"/>
          <p:cNvSpPr>
            <a:spLocks noChangeArrowheads="1"/>
          </p:cNvSpPr>
          <p:nvPr/>
        </p:nvSpPr>
        <p:spPr bwMode="auto">
          <a:xfrm>
            <a:off x="722313" y="4132263"/>
            <a:ext cx="2474912" cy="1844675"/>
          </a:xfrm>
          <a:prstGeom prst="rect">
            <a:avLst/>
          </a:prstGeom>
          <a:noFill/>
          <a:ln w="9525">
            <a:noFill/>
            <a:miter lim="800000"/>
            <a:headEnd/>
            <a:tailEnd/>
          </a:ln>
        </p:spPr>
        <p:txBody>
          <a:bodyPr wrap="none" anchor="ctr">
            <a:spAutoFit/>
          </a:bodyPr>
          <a:lstStyle/>
          <a:p>
            <a:pPr>
              <a:lnSpc>
                <a:spcPct val="120000"/>
              </a:lnSpc>
            </a:pPr>
            <a:r>
              <a:rPr lang="en-US" altLang="zh-CN" sz="2400">
                <a:cs typeface="Times New Roman" pitchFamily="18" charset="0"/>
              </a:rPr>
              <a:t>If  D1&gt;D2  </a:t>
            </a:r>
            <a:r>
              <a:rPr lang="zh-CN" altLang="en-US" sz="2400">
                <a:cs typeface="Times New Roman" pitchFamily="18" charset="0"/>
              </a:rPr>
              <a:t>　</a:t>
            </a:r>
          </a:p>
          <a:p>
            <a:pPr>
              <a:lnSpc>
                <a:spcPct val="120000"/>
              </a:lnSpc>
            </a:pPr>
            <a:r>
              <a:rPr lang="en-US" altLang="zh-CN" sz="2400">
                <a:cs typeface="Times New Roman" pitchFamily="18" charset="0"/>
              </a:rPr>
              <a:t>{ </a:t>
            </a:r>
            <a:r>
              <a:rPr lang="zh-CN" altLang="en-US" sz="2400">
                <a:cs typeface="Times New Roman" pitchFamily="18" charset="0"/>
              </a:rPr>
              <a:t>　</a:t>
            </a:r>
            <a:r>
              <a:rPr lang="en-US" altLang="zh-CN" sz="2400">
                <a:cs typeface="Times New Roman" pitchFamily="18" charset="0"/>
              </a:rPr>
              <a:t>D1=D1-5;   }</a:t>
            </a:r>
          </a:p>
          <a:p>
            <a:pPr>
              <a:lnSpc>
                <a:spcPct val="120000"/>
              </a:lnSpc>
            </a:pPr>
            <a:r>
              <a:rPr lang="en-US" altLang="zh-CN" sz="2400">
                <a:cs typeface="Times New Roman" pitchFamily="18" charset="0"/>
              </a:rPr>
              <a:t>Else</a:t>
            </a:r>
          </a:p>
          <a:p>
            <a:pPr>
              <a:lnSpc>
                <a:spcPct val="120000"/>
              </a:lnSpc>
            </a:pPr>
            <a:r>
              <a:rPr lang="en-US" altLang="zh-CN" sz="2400">
                <a:cs typeface="Times New Roman" pitchFamily="18" charset="0"/>
              </a:rPr>
              <a:t>{</a:t>
            </a:r>
            <a:r>
              <a:rPr lang="zh-CN" altLang="en-US" sz="2400">
                <a:cs typeface="Times New Roman" pitchFamily="18" charset="0"/>
              </a:rPr>
              <a:t>　</a:t>
            </a:r>
            <a:r>
              <a:rPr lang="en-US" altLang="zh-CN" sz="2400">
                <a:cs typeface="Times New Roman" pitchFamily="18" charset="0"/>
              </a:rPr>
              <a:t>D1=D1+10;  }</a:t>
            </a:r>
          </a:p>
        </p:txBody>
      </p:sp>
      <p:sp>
        <p:nvSpPr>
          <p:cNvPr id="22532" name="Rectangle 4"/>
          <p:cNvSpPr>
            <a:spLocks noChangeArrowheads="1"/>
          </p:cNvSpPr>
          <p:nvPr/>
        </p:nvSpPr>
        <p:spPr bwMode="auto">
          <a:xfrm>
            <a:off x="5767388" y="887413"/>
            <a:ext cx="3082925" cy="5788025"/>
          </a:xfrm>
          <a:prstGeom prst="rect">
            <a:avLst/>
          </a:prstGeom>
          <a:noFill/>
          <a:ln w="9525">
            <a:noFill/>
            <a:miter lim="800000"/>
            <a:headEnd/>
            <a:tailEnd/>
          </a:ln>
        </p:spPr>
        <p:txBody>
          <a:bodyPr anchor="ctr">
            <a:spAutoFit/>
          </a:bodyPr>
          <a:lstStyle/>
          <a:p>
            <a:pPr>
              <a:lnSpc>
                <a:spcPct val="120000"/>
              </a:lnSpc>
            </a:pPr>
            <a:r>
              <a:rPr lang="en-US" altLang="zh-CN" sz="2400">
                <a:solidFill>
                  <a:schemeClr val="tx2"/>
                </a:solidFill>
                <a:cs typeface="Times New Roman" pitchFamily="18" charset="0"/>
              </a:rPr>
              <a:t>Y = 50;</a:t>
            </a:r>
          </a:p>
          <a:p>
            <a:pPr>
              <a:lnSpc>
                <a:spcPct val="120000"/>
              </a:lnSpc>
            </a:pPr>
            <a:r>
              <a:rPr lang="en-US" altLang="zh-CN" sz="2400">
                <a:solidFill>
                  <a:schemeClr val="tx2"/>
                </a:solidFill>
                <a:cs typeface="Times New Roman" pitchFamily="18" charset="0"/>
              </a:rPr>
              <a:t>Z = 80; </a:t>
            </a:r>
          </a:p>
          <a:p>
            <a:pPr>
              <a:lnSpc>
                <a:spcPct val="120000"/>
              </a:lnSpc>
            </a:pPr>
            <a:r>
              <a:rPr lang="en-US" altLang="zh-CN" sz="2400">
                <a:solidFill>
                  <a:schemeClr val="tx2"/>
                </a:solidFill>
                <a:cs typeface="Times New Roman" pitchFamily="18" charset="0"/>
              </a:rPr>
              <a:t>X = 30;</a:t>
            </a:r>
          </a:p>
          <a:p>
            <a:pPr>
              <a:lnSpc>
                <a:spcPct val="120000"/>
              </a:lnSpc>
            </a:pPr>
            <a:r>
              <a:rPr lang="en-US" altLang="zh-CN" sz="2400">
                <a:solidFill>
                  <a:schemeClr val="tx2"/>
                </a:solidFill>
                <a:cs typeface="Times New Roman" pitchFamily="18" charset="0"/>
              </a:rPr>
              <a:t>X = Z + Y;	</a:t>
            </a:r>
          </a:p>
          <a:p>
            <a:pPr>
              <a:lnSpc>
                <a:spcPct val="120000"/>
              </a:lnSpc>
            </a:pPr>
            <a:r>
              <a:rPr lang="en-US" altLang="zh-CN" sz="2400">
                <a:solidFill>
                  <a:schemeClr val="tx2"/>
                </a:solidFill>
                <a:cs typeface="Times New Roman" pitchFamily="18" charset="0"/>
              </a:rPr>
              <a:t>If  Y &gt; Z</a:t>
            </a:r>
            <a:r>
              <a:rPr lang="zh-CN" altLang="en-US" sz="2400">
                <a:solidFill>
                  <a:schemeClr val="tx2"/>
                </a:solidFill>
                <a:cs typeface="Times New Roman" pitchFamily="18" charset="0"/>
              </a:rPr>
              <a:t>　</a:t>
            </a:r>
            <a:r>
              <a:rPr lang="en-US" altLang="zh-CN" sz="2400">
                <a:solidFill>
                  <a:schemeClr val="tx2"/>
                </a:solidFill>
                <a:cs typeface="Times New Roman" pitchFamily="18" charset="0"/>
              </a:rPr>
              <a:t>{ </a:t>
            </a:r>
          </a:p>
          <a:p>
            <a:pPr>
              <a:lnSpc>
                <a:spcPct val="120000"/>
              </a:lnSpc>
            </a:pPr>
            <a:r>
              <a:rPr lang="en-US" altLang="zh-CN" sz="2400">
                <a:solidFill>
                  <a:schemeClr val="tx2"/>
                </a:solidFill>
                <a:cs typeface="Times New Roman" pitchFamily="18" charset="0"/>
              </a:rPr>
              <a:t>      X = X - Y;  }</a:t>
            </a:r>
            <a:endParaRPr lang="en-US" altLang="zh-CN" sz="2400" b="0">
              <a:solidFill>
                <a:schemeClr val="tx2"/>
              </a:solidFill>
              <a:cs typeface="Times New Roman" pitchFamily="18" charset="0"/>
            </a:endParaRPr>
          </a:p>
          <a:p>
            <a:pPr>
              <a:lnSpc>
                <a:spcPct val="120000"/>
              </a:lnSpc>
            </a:pPr>
            <a:r>
              <a:rPr lang="en-US" altLang="zh-CN" sz="2400">
                <a:solidFill>
                  <a:schemeClr val="tx2"/>
                </a:solidFill>
                <a:cs typeface="Times New Roman" pitchFamily="18" charset="0"/>
              </a:rPr>
              <a:t>Else { </a:t>
            </a:r>
          </a:p>
          <a:p>
            <a:pPr>
              <a:lnSpc>
                <a:spcPct val="120000"/>
              </a:lnSpc>
            </a:pPr>
            <a:r>
              <a:rPr lang="en-US" altLang="zh-CN" sz="2400">
                <a:solidFill>
                  <a:schemeClr val="tx2"/>
                </a:solidFill>
                <a:cs typeface="Times New Roman" pitchFamily="18" charset="0"/>
              </a:rPr>
              <a:t>      X= X - Z;   }</a:t>
            </a:r>
            <a:endParaRPr lang="en-US" altLang="zh-CN" sz="2400" b="0">
              <a:solidFill>
                <a:schemeClr val="tx2"/>
              </a:solidFill>
              <a:cs typeface="Times New Roman" pitchFamily="18" charset="0"/>
            </a:endParaRPr>
          </a:p>
          <a:p>
            <a:pPr>
              <a:lnSpc>
                <a:spcPct val="120000"/>
              </a:lnSpc>
            </a:pPr>
            <a:r>
              <a:rPr lang="en-US" altLang="zh-CN" sz="2400">
                <a:solidFill>
                  <a:schemeClr val="tx2"/>
                </a:solidFill>
                <a:cs typeface="Times New Roman" pitchFamily="18" charset="0"/>
              </a:rPr>
              <a:t>X = X + Y;	</a:t>
            </a:r>
          </a:p>
          <a:p>
            <a:pPr>
              <a:lnSpc>
                <a:spcPct val="120000"/>
              </a:lnSpc>
            </a:pPr>
            <a:r>
              <a:rPr lang="en-US" altLang="zh-CN" sz="2400">
                <a:solidFill>
                  <a:schemeClr val="tx2"/>
                </a:solidFill>
                <a:cs typeface="Times New Roman" pitchFamily="18" charset="0"/>
              </a:rPr>
              <a:t>If  X &gt; Z  {  X = Y; } </a:t>
            </a:r>
          </a:p>
          <a:p>
            <a:pPr>
              <a:lnSpc>
                <a:spcPct val="120000"/>
              </a:lnSpc>
            </a:pPr>
            <a:r>
              <a:rPr lang="en-US" altLang="zh-CN" sz="2400">
                <a:solidFill>
                  <a:schemeClr val="tx2"/>
                </a:solidFill>
                <a:cs typeface="Times New Roman" pitchFamily="18" charset="0"/>
              </a:rPr>
              <a:t>X = X - Z; </a:t>
            </a:r>
          </a:p>
          <a:p>
            <a:pPr>
              <a:lnSpc>
                <a:spcPct val="120000"/>
              </a:lnSpc>
            </a:pPr>
            <a:r>
              <a:rPr lang="en-US" altLang="zh-CN" sz="2400">
                <a:solidFill>
                  <a:schemeClr val="tx2"/>
                </a:solidFill>
                <a:cs typeface="Times New Roman" pitchFamily="18" charset="0"/>
              </a:rPr>
              <a:t>If  X&gt;Y</a:t>
            </a:r>
            <a:endParaRPr lang="en-US" altLang="zh-CN" sz="2400" b="0">
              <a:solidFill>
                <a:schemeClr val="tx2"/>
              </a:solidFill>
              <a:cs typeface="Times New Roman" pitchFamily="18" charset="0"/>
            </a:endParaRPr>
          </a:p>
          <a:p>
            <a:pPr>
              <a:lnSpc>
                <a:spcPct val="120000"/>
              </a:lnSpc>
            </a:pPr>
            <a:r>
              <a:rPr lang="en-US" altLang="zh-CN" sz="2400">
                <a:solidFill>
                  <a:schemeClr val="tx2"/>
                </a:solidFill>
                <a:cs typeface="Times New Roman" pitchFamily="18" charset="0"/>
              </a:rPr>
              <a:t>{ X = X - Y;   }</a:t>
            </a:r>
          </a:p>
        </p:txBody>
      </p:sp>
      <p:sp>
        <p:nvSpPr>
          <p:cNvPr id="22533" name="Text Box 5"/>
          <p:cNvSpPr txBox="1">
            <a:spLocks noChangeArrowheads="1"/>
          </p:cNvSpPr>
          <p:nvPr/>
        </p:nvSpPr>
        <p:spPr bwMode="auto">
          <a:xfrm>
            <a:off x="168275" y="1192213"/>
            <a:ext cx="2317750" cy="457200"/>
          </a:xfrm>
          <a:prstGeom prst="rect">
            <a:avLst/>
          </a:prstGeom>
          <a:noFill/>
          <a:ln w="9525">
            <a:noFill/>
            <a:miter lim="800000"/>
            <a:headEnd/>
            <a:tailEnd/>
          </a:ln>
        </p:spPr>
        <p:txBody>
          <a:bodyPr wrap="none">
            <a:spAutoFit/>
          </a:bodyPr>
          <a:lstStyle/>
          <a:p>
            <a:pPr eaLnBrk="1" hangingPunct="1"/>
            <a:r>
              <a:rPr lang="zh-CN" altLang="zh-CN" sz="2400">
                <a:ea typeface="华文中宋" pitchFamily="2" charset="-122"/>
              </a:rPr>
              <a:t>语句与程序控制</a:t>
            </a:r>
            <a:endParaRPr lang="en-US" altLang="zh-CN" sz="1600"/>
          </a:p>
        </p:txBody>
      </p:sp>
      <p:sp>
        <p:nvSpPr>
          <p:cNvPr id="2094086" name="Text Box 16"/>
          <p:cNvSpPr txBox="1">
            <a:spLocks noChangeArrowheads="1"/>
          </p:cNvSpPr>
          <p:nvPr/>
        </p:nvSpPr>
        <p:spPr bwMode="auto">
          <a:xfrm>
            <a:off x="163513" y="0"/>
            <a:ext cx="3654425" cy="822325"/>
          </a:xfrm>
          <a:prstGeom prst="rect">
            <a:avLst/>
          </a:prstGeom>
          <a:noFill/>
          <a:ln w="9525">
            <a:noFill/>
            <a:miter lim="800000"/>
            <a:headEnd/>
            <a:tailEnd/>
          </a:ln>
        </p:spPr>
        <p:txBody>
          <a:bodyPr wrap="none">
            <a:spAutoFit/>
          </a:bodyPr>
          <a:lstStyle/>
          <a:p>
            <a:pPr eaLnBrk="1" hangingPunct="1">
              <a:lnSpc>
                <a:spcPct val="120000"/>
              </a:lnSpc>
              <a:defRPr/>
            </a:pPr>
            <a:r>
              <a:rPr lang="zh-CN" altLang="en-US" dirty="0">
                <a:solidFill>
                  <a:schemeClr val="accent6"/>
                </a:solidFill>
                <a:ea typeface="华文中宋" pitchFamily="2" charset="-122"/>
              </a:rPr>
              <a:t>高级语言</a:t>
            </a:r>
            <a:r>
              <a:rPr lang="en-US" altLang="zh-CN" dirty="0">
                <a:solidFill>
                  <a:schemeClr val="accent6"/>
                </a:solidFill>
                <a:ea typeface="华文中宋" pitchFamily="2" charset="-122"/>
              </a:rPr>
              <a:t>(</a:t>
            </a:r>
            <a:r>
              <a:rPr lang="zh-CN" altLang="en-US" dirty="0">
                <a:solidFill>
                  <a:schemeClr val="accent6"/>
                </a:solidFill>
                <a:ea typeface="华文中宋" pitchFamily="2" charset="-122"/>
              </a:rPr>
              <a:t>程序</a:t>
            </a:r>
            <a:r>
              <a:rPr lang="en-US" altLang="zh-CN" dirty="0">
                <a:solidFill>
                  <a:schemeClr val="accent6"/>
                </a:solidFill>
                <a:ea typeface="华文中宋" pitchFamily="2" charset="-122"/>
              </a:rPr>
              <a:t>)</a:t>
            </a:r>
            <a:r>
              <a:rPr lang="zh-CN" altLang="en-US" dirty="0">
                <a:solidFill>
                  <a:schemeClr val="accent6"/>
                </a:solidFill>
                <a:ea typeface="华文中宋" pitchFamily="2" charset="-122"/>
              </a:rPr>
              <a:t>的基本构成要素</a:t>
            </a:r>
            <a:endParaRPr lang="en-US" altLang="zh-CN" dirty="0">
              <a:solidFill>
                <a:schemeClr val="accent6"/>
              </a:solidFill>
              <a:ea typeface="华文中宋" pitchFamily="2" charset="-122"/>
            </a:endParaRPr>
          </a:p>
          <a:p>
            <a:pPr eaLnBrk="1" hangingPunct="1">
              <a:lnSpc>
                <a:spcPct val="120000"/>
              </a:lnSpc>
              <a:defRPr/>
            </a:pPr>
            <a:r>
              <a:rPr lang="en-US" altLang="zh-CN" dirty="0">
                <a:solidFill>
                  <a:schemeClr val="accent6"/>
                </a:solidFill>
                <a:ea typeface="华文中宋" pitchFamily="2" charset="-122"/>
              </a:rPr>
              <a:t>(4)</a:t>
            </a:r>
            <a:r>
              <a:rPr lang="zh-CN" altLang="en-US" dirty="0">
                <a:solidFill>
                  <a:schemeClr val="accent6"/>
                </a:solidFill>
                <a:ea typeface="华文中宋" pitchFamily="2" charset="-122"/>
              </a:rPr>
              <a:t>分支结构</a:t>
            </a:r>
            <a:r>
              <a:rPr lang="en-US" altLang="zh-CN" dirty="0">
                <a:solidFill>
                  <a:schemeClr val="accent6"/>
                </a:solidFill>
                <a:ea typeface="华文中宋" pitchFamily="2" charset="-122"/>
              </a:rPr>
              <a:t>? </a:t>
            </a:r>
          </a:p>
        </p:txBody>
      </p:sp>
      <p:grpSp>
        <p:nvGrpSpPr>
          <p:cNvPr id="22535" name="Group 7"/>
          <p:cNvGrpSpPr>
            <a:grpSpLocks/>
          </p:cNvGrpSpPr>
          <p:nvPr/>
        </p:nvGrpSpPr>
        <p:grpSpPr bwMode="auto">
          <a:xfrm>
            <a:off x="2487613" y="928688"/>
            <a:ext cx="1279525" cy="1173162"/>
            <a:chOff x="4298" y="601"/>
            <a:chExt cx="806" cy="739"/>
          </a:xfrm>
        </p:grpSpPr>
        <p:sp>
          <p:nvSpPr>
            <p:cNvPr id="20" name="AutoShape 39"/>
            <p:cNvSpPr>
              <a:spLocks noChangeArrowheads="1"/>
            </p:cNvSpPr>
            <p:nvPr/>
          </p:nvSpPr>
          <p:spPr bwMode="gray">
            <a:xfrm>
              <a:off x="4298" y="601"/>
              <a:ext cx="806" cy="7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kumimoji="0" lang="zh-CN" altLang="en-US" sz="1800">
                <a:solidFill>
                  <a:srgbClr val="000000"/>
                </a:solidFill>
                <a:latin typeface="宋体" pitchFamily="2" charset="-122"/>
              </a:endParaRPr>
            </a:p>
          </p:txBody>
        </p:sp>
        <p:sp>
          <p:nvSpPr>
            <p:cNvPr id="22537" name="Oval 40"/>
            <p:cNvSpPr>
              <a:spLocks noChangeArrowheads="1"/>
            </p:cNvSpPr>
            <p:nvPr/>
          </p:nvSpPr>
          <p:spPr bwMode="gray">
            <a:xfrm>
              <a:off x="4365" y="662"/>
              <a:ext cx="672" cy="618"/>
            </a:xfrm>
            <a:prstGeom prst="ellipse">
              <a:avLst/>
            </a:prstGeom>
            <a:solidFill>
              <a:srgbClr val="008000"/>
            </a:solidFill>
            <a:ln w="28575" algn="ctr">
              <a:solidFill>
                <a:srgbClr val="FFFFFF"/>
              </a:solidFill>
              <a:round/>
              <a:headEnd/>
              <a:tailEnd/>
            </a:ln>
          </p:spPr>
          <p:txBody>
            <a:bodyPr wrap="none" anchor="ctr"/>
            <a:lstStyle/>
            <a:p>
              <a:pPr algn="ctr" eaLnBrk="1" hangingPunct="1"/>
              <a:endParaRPr kumimoji="0" lang="zh-CN" altLang="en-US" sz="1800">
                <a:solidFill>
                  <a:srgbClr val="000000"/>
                </a:solidFill>
                <a:latin typeface="宋体" pitchFamily="2" charset="-122"/>
              </a:endParaRPr>
            </a:p>
          </p:txBody>
        </p:sp>
        <p:sp>
          <p:nvSpPr>
            <p:cNvPr id="22538" name="Text Box 84"/>
            <p:cNvSpPr txBox="1">
              <a:spLocks noChangeArrowheads="1"/>
            </p:cNvSpPr>
            <p:nvPr/>
          </p:nvSpPr>
          <p:spPr bwMode="auto">
            <a:xfrm>
              <a:off x="4367" y="712"/>
              <a:ext cx="667" cy="518"/>
            </a:xfrm>
            <a:prstGeom prst="rect">
              <a:avLst/>
            </a:prstGeom>
            <a:noFill/>
            <a:ln w="9525">
              <a:noFill/>
              <a:miter lim="800000"/>
              <a:headEnd/>
              <a:tailEnd/>
            </a:ln>
          </p:spPr>
          <p:txBody>
            <a:bodyPr>
              <a:spAutoFit/>
            </a:bodyPr>
            <a:lstStyle/>
            <a:p>
              <a:pPr algn="ctr" eaLnBrk="1" hangingPunct="1">
                <a:spcBef>
                  <a:spcPct val="35000"/>
                </a:spcBef>
              </a:pPr>
              <a:r>
                <a:rPr kumimoji="0" lang="zh-CN" altLang="en-US" sz="2400">
                  <a:solidFill>
                    <a:srgbClr val="FFFFFF"/>
                  </a:solidFill>
                  <a:latin typeface="宋体" pitchFamily="2" charset="-122"/>
                  <a:ea typeface="华文中宋" pitchFamily="2" charset="-122"/>
                </a:rPr>
                <a:t>分支结构</a:t>
              </a:r>
            </a:p>
          </p:txBody>
        </p:sp>
      </p:grpSp>
    </p:spTree>
  </p:cSld>
  <p:clrMapOvr>
    <a:masterClrMapping/>
  </p:clrMapOvr>
  <p:transition>
    <p:zo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96130" name="Rectangle 2"/>
          <p:cNvSpPr>
            <a:spLocks noChangeArrowheads="1"/>
          </p:cNvSpPr>
          <p:nvPr/>
        </p:nvSpPr>
        <p:spPr bwMode="auto">
          <a:xfrm>
            <a:off x="5767388" y="887413"/>
            <a:ext cx="3082925" cy="5788025"/>
          </a:xfrm>
          <a:prstGeom prst="rect">
            <a:avLst/>
          </a:prstGeom>
          <a:noFill/>
          <a:ln w="9525">
            <a:noFill/>
            <a:miter lim="800000"/>
            <a:headEnd/>
            <a:tailEnd/>
          </a:ln>
        </p:spPr>
        <p:txBody>
          <a:bodyPr anchor="ctr">
            <a:spAutoFit/>
          </a:bodyPr>
          <a:lstStyle/>
          <a:p>
            <a:pPr>
              <a:lnSpc>
                <a:spcPct val="120000"/>
              </a:lnSpc>
            </a:pPr>
            <a:r>
              <a:rPr lang="en-US" altLang="zh-CN" sz="2400">
                <a:cs typeface="Times New Roman" pitchFamily="18" charset="0"/>
              </a:rPr>
              <a:t>Y = 50;</a:t>
            </a:r>
          </a:p>
          <a:p>
            <a:pPr>
              <a:lnSpc>
                <a:spcPct val="120000"/>
              </a:lnSpc>
            </a:pPr>
            <a:r>
              <a:rPr lang="en-US" altLang="zh-CN" sz="2400">
                <a:cs typeface="Times New Roman" pitchFamily="18" charset="0"/>
              </a:rPr>
              <a:t>Z = 80; </a:t>
            </a:r>
          </a:p>
          <a:p>
            <a:pPr>
              <a:lnSpc>
                <a:spcPct val="120000"/>
              </a:lnSpc>
            </a:pPr>
            <a:r>
              <a:rPr lang="en-US" altLang="zh-CN" sz="2400">
                <a:cs typeface="Times New Roman" pitchFamily="18" charset="0"/>
              </a:rPr>
              <a:t>X = 30;</a:t>
            </a:r>
          </a:p>
          <a:p>
            <a:pPr>
              <a:lnSpc>
                <a:spcPct val="120000"/>
              </a:lnSpc>
            </a:pPr>
            <a:r>
              <a:rPr lang="en-US" altLang="zh-CN" sz="2400">
                <a:cs typeface="Times New Roman" pitchFamily="18" charset="0"/>
              </a:rPr>
              <a:t>X = Z + Y;	</a:t>
            </a:r>
          </a:p>
          <a:p>
            <a:pPr>
              <a:lnSpc>
                <a:spcPct val="120000"/>
              </a:lnSpc>
            </a:pPr>
            <a:r>
              <a:rPr lang="en-US" altLang="zh-CN" sz="2400">
                <a:solidFill>
                  <a:schemeClr val="accent2"/>
                </a:solidFill>
                <a:cs typeface="Times New Roman" pitchFamily="18" charset="0"/>
              </a:rPr>
              <a:t>If  Y &gt; Z</a:t>
            </a:r>
            <a:r>
              <a:rPr lang="zh-CN" altLang="en-US" sz="2400">
                <a:solidFill>
                  <a:schemeClr val="accent2"/>
                </a:solidFill>
                <a:cs typeface="Times New Roman" pitchFamily="18" charset="0"/>
              </a:rPr>
              <a:t>　</a:t>
            </a:r>
            <a:r>
              <a:rPr lang="en-US" altLang="zh-CN" sz="2400">
                <a:solidFill>
                  <a:schemeClr val="accent2"/>
                </a:solidFill>
                <a:cs typeface="Times New Roman" pitchFamily="18" charset="0"/>
              </a:rPr>
              <a:t>{ </a:t>
            </a:r>
          </a:p>
          <a:p>
            <a:pPr>
              <a:lnSpc>
                <a:spcPct val="120000"/>
              </a:lnSpc>
            </a:pPr>
            <a:r>
              <a:rPr lang="en-US" altLang="zh-CN" sz="2400">
                <a:solidFill>
                  <a:schemeClr val="accent2"/>
                </a:solidFill>
                <a:cs typeface="Times New Roman" pitchFamily="18" charset="0"/>
              </a:rPr>
              <a:t>      X = X - Y;  }</a:t>
            </a:r>
            <a:endParaRPr lang="en-US" altLang="zh-CN" sz="2400" b="0">
              <a:solidFill>
                <a:schemeClr val="accent2"/>
              </a:solidFill>
              <a:cs typeface="Times New Roman" pitchFamily="18" charset="0"/>
            </a:endParaRPr>
          </a:p>
          <a:p>
            <a:pPr>
              <a:lnSpc>
                <a:spcPct val="120000"/>
              </a:lnSpc>
            </a:pPr>
            <a:r>
              <a:rPr lang="en-US" altLang="zh-CN" sz="2400">
                <a:solidFill>
                  <a:schemeClr val="accent2"/>
                </a:solidFill>
                <a:cs typeface="Times New Roman" pitchFamily="18" charset="0"/>
              </a:rPr>
              <a:t>Else { </a:t>
            </a:r>
          </a:p>
          <a:p>
            <a:pPr>
              <a:lnSpc>
                <a:spcPct val="120000"/>
              </a:lnSpc>
            </a:pPr>
            <a:r>
              <a:rPr lang="en-US" altLang="zh-CN" sz="2400">
                <a:solidFill>
                  <a:schemeClr val="accent2"/>
                </a:solidFill>
                <a:cs typeface="Times New Roman" pitchFamily="18" charset="0"/>
              </a:rPr>
              <a:t>      X= X - Z;   }</a:t>
            </a:r>
            <a:endParaRPr lang="en-US" altLang="zh-CN" sz="2400" b="0">
              <a:solidFill>
                <a:schemeClr val="accent2"/>
              </a:solidFill>
              <a:cs typeface="Times New Roman" pitchFamily="18" charset="0"/>
            </a:endParaRPr>
          </a:p>
          <a:p>
            <a:pPr>
              <a:lnSpc>
                <a:spcPct val="120000"/>
              </a:lnSpc>
            </a:pPr>
            <a:r>
              <a:rPr lang="en-US" altLang="zh-CN" sz="2400">
                <a:cs typeface="Times New Roman" pitchFamily="18" charset="0"/>
              </a:rPr>
              <a:t>X = X + Y;	</a:t>
            </a:r>
          </a:p>
          <a:p>
            <a:pPr>
              <a:lnSpc>
                <a:spcPct val="120000"/>
              </a:lnSpc>
            </a:pPr>
            <a:r>
              <a:rPr lang="en-US" altLang="zh-CN" sz="2400">
                <a:solidFill>
                  <a:schemeClr val="accent2"/>
                </a:solidFill>
                <a:cs typeface="Times New Roman" pitchFamily="18" charset="0"/>
              </a:rPr>
              <a:t>If  X &gt; Z  {  X = Y; } </a:t>
            </a:r>
          </a:p>
          <a:p>
            <a:pPr>
              <a:lnSpc>
                <a:spcPct val="120000"/>
              </a:lnSpc>
            </a:pPr>
            <a:r>
              <a:rPr lang="en-US" altLang="zh-CN" sz="2400">
                <a:cs typeface="Times New Roman" pitchFamily="18" charset="0"/>
              </a:rPr>
              <a:t>X = X - Z; </a:t>
            </a:r>
          </a:p>
          <a:p>
            <a:pPr>
              <a:lnSpc>
                <a:spcPct val="120000"/>
              </a:lnSpc>
            </a:pPr>
            <a:r>
              <a:rPr lang="en-US" altLang="zh-CN" sz="2400">
                <a:solidFill>
                  <a:schemeClr val="accent2"/>
                </a:solidFill>
                <a:cs typeface="Times New Roman" pitchFamily="18" charset="0"/>
              </a:rPr>
              <a:t>If  X&gt;Y</a:t>
            </a:r>
            <a:endParaRPr lang="en-US" altLang="zh-CN" sz="2400" b="0">
              <a:solidFill>
                <a:schemeClr val="accent2"/>
              </a:solidFill>
              <a:cs typeface="Times New Roman" pitchFamily="18" charset="0"/>
            </a:endParaRPr>
          </a:p>
          <a:p>
            <a:pPr>
              <a:lnSpc>
                <a:spcPct val="120000"/>
              </a:lnSpc>
            </a:pPr>
            <a:r>
              <a:rPr lang="en-US" altLang="zh-CN" sz="2400">
                <a:solidFill>
                  <a:schemeClr val="accent2"/>
                </a:solidFill>
                <a:cs typeface="Times New Roman" pitchFamily="18" charset="0"/>
              </a:rPr>
              <a:t>{ X = X - Y;   }</a:t>
            </a:r>
          </a:p>
        </p:txBody>
      </p:sp>
      <p:sp>
        <p:nvSpPr>
          <p:cNvPr id="24579" name="Text Box 3"/>
          <p:cNvSpPr txBox="1">
            <a:spLocks noChangeArrowheads="1"/>
          </p:cNvSpPr>
          <p:nvPr/>
        </p:nvSpPr>
        <p:spPr bwMode="auto">
          <a:xfrm>
            <a:off x="168275" y="1249363"/>
            <a:ext cx="2317750" cy="457200"/>
          </a:xfrm>
          <a:prstGeom prst="rect">
            <a:avLst/>
          </a:prstGeom>
          <a:noFill/>
          <a:ln w="9525">
            <a:noFill/>
            <a:miter lim="800000"/>
            <a:headEnd/>
            <a:tailEnd/>
          </a:ln>
        </p:spPr>
        <p:txBody>
          <a:bodyPr wrap="none">
            <a:spAutoFit/>
          </a:bodyPr>
          <a:lstStyle/>
          <a:p>
            <a:pPr eaLnBrk="1" hangingPunct="1"/>
            <a:r>
              <a:rPr lang="zh-CN" altLang="zh-CN" sz="2400">
                <a:ea typeface="华文中宋" pitchFamily="2" charset="-122"/>
              </a:rPr>
              <a:t>语句与程序控制</a:t>
            </a:r>
            <a:endParaRPr lang="en-US" altLang="zh-CN" sz="1600"/>
          </a:p>
        </p:txBody>
      </p:sp>
      <p:sp>
        <p:nvSpPr>
          <p:cNvPr id="2096132" name="Text Box 16"/>
          <p:cNvSpPr txBox="1">
            <a:spLocks noChangeArrowheads="1"/>
          </p:cNvSpPr>
          <p:nvPr/>
        </p:nvSpPr>
        <p:spPr bwMode="auto">
          <a:xfrm>
            <a:off x="163513" y="0"/>
            <a:ext cx="3654425" cy="822325"/>
          </a:xfrm>
          <a:prstGeom prst="rect">
            <a:avLst/>
          </a:prstGeom>
          <a:noFill/>
          <a:ln w="9525">
            <a:noFill/>
            <a:miter lim="800000"/>
            <a:headEnd/>
            <a:tailEnd/>
          </a:ln>
        </p:spPr>
        <p:txBody>
          <a:bodyPr wrap="none">
            <a:spAutoFit/>
          </a:bodyPr>
          <a:lstStyle/>
          <a:p>
            <a:pPr eaLnBrk="1" hangingPunct="1">
              <a:lnSpc>
                <a:spcPct val="120000"/>
              </a:lnSpc>
              <a:defRPr/>
            </a:pPr>
            <a:r>
              <a:rPr lang="zh-CN" altLang="en-US" dirty="0">
                <a:solidFill>
                  <a:schemeClr val="accent6"/>
                </a:solidFill>
                <a:ea typeface="华文中宋" pitchFamily="2" charset="-122"/>
              </a:rPr>
              <a:t>高级语言</a:t>
            </a:r>
            <a:r>
              <a:rPr lang="en-US" altLang="zh-CN" dirty="0">
                <a:solidFill>
                  <a:schemeClr val="accent6"/>
                </a:solidFill>
                <a:ea typeface="华文中宋" pitchFamily="2" charset="-122"/>
              </a:rPr>
              <a:t>(</a:t>
            </a:r>
            <a:r>
              <a:rPr lang="zh-CN" altLang="en-US" dirty="0">
                <a:solidFill>
                  <a:schemeClr val="accent6"/>
                </a:solidFill>
                <a:ea typeface="华文中宋" pitchFamily="2" charset="-122"/>
              </a:rPr>
              <a:t>程序</a:t>
            </a:r>
            <a:r>
              <a:rPr lang="en-US" altLang="zh-CN" dirty="0">
                <a:solidFill>
                  <a:schemeClr val="accent6"/>
                </a:solidFill>
                <a:ea typeface="华文中宋" pitchFamily="2" charset="-122"/>
              </a:rPr>
              <a:t>)</a:t>
            </a:r>
            <a:r>
              <a:rPr lang="zh-CN" altLang="en-US" dirty="0">
                <a:solidFill>
                  <a:schemeClr val="accent6"/>
                </a:solidFill>
                <a:ea typeface="华文中宋" pitchFamily="2" charset="-122"/>
              </a:rPr>
              <a:t>的基本构成要素</a:t>
            </a:r>
            <a:endParaRPr lang="en-US" altLang="zh-CN" dirty="0">
              <a:solidFill>
                <a:schemeClr val="accent6"/>
              </a:solidFill>
              <a:ea typeface="华文中宋" pitchFamily="2" charset="-122"/>
            </a:endParaRPr>
          </a:p>
          <a:p>
            <a:pPr eaLnBrk="1" hangingPunct="1">
              <a:lnSpc>
                <a:spcPct val="120000"/>
              </a:lnSpc>
              <a:defRPr/>
            </a:pPr>
            <a:r>
              <a:rPr lang="en-US" altLang="zh-CN" dirty="0">
                <a:solidFill>
                  <a:schemeClr val="accent6"/>
                </a:solidFill>
                <a:ea typeface="华文中宋" pitchFamily="2" charset="-122"/>
              </a:rPr>
              <a:t>(4)</a:t>
            </a:r>
            <a:r>
              <a:rPr lang="zh-CN" altLang="en-US" dirty="0">
                <a:solidFill>
                  <a:schemeClr val="accent6"/>
                </a:solidFill>
                <a:ea typeface="华文中宋" pitchFamily="2" charset="-122"/>
              </a:rPr>
              <a:t>分支结构</a:t>
            </a:r>
            <a:r>
              <a:rPr lang="en-US" altLang="zh-CN" dirty="0">
                <a:solidFill>
                  <a:schemeClr val="accent6"/>
                </a:solidFill>
                <a:ea typeface="华文中宋" pitchFamily="2" charset="-122"/>
              </a:rPr>
              <a:t>? </a:t>
            </a:r>
          </a:p>
        </p:txBody>
      </p:sp>
      <p:grpSp>
        <p:nvGrpSpPr>
          <p:cNvPr id="2" name="Group 5"/>
          <p:cNvGrpSpPr>
            <a:grpSpLocks/>
          </p:cNvGrpSpPr>
          <p:nvPr/>
        </p:nvGrpSpPr>
        <p:grpSpPr bwMode="auto">
          <a:xfrm>
            <a:off x="1501775" y="2760663"/>
            <a:ext cx="1887538" cy="396875"/>
            <a:chOff x="4204" y="1510"/>
            <a:chExt cx="1189" cy="250"/>
          </a:xfrm>
        </p:grpSpPr>
        <p:sp>
          <p:nvSpPr>
            <p:cNvPr id="24600" name="Rectangle 6"/>
            <p:cNvSpPr>
              <a:spLocks noChangeArrowheads="1"/>
            </p:cNvSpPr>
            <p:nvPr/>
          </p:nvSpPr>
          <p:spPr bwMode="auto">
            <a:xfrm>
              <a:off x="4533" y="1528"/>
              <a:ext cx="860" cy="225"/>
            </a:xfrm>
            <a:prstGeom prst="rect">
              <a:avLst/>
            </a:prstGeom>
            <a:solidFill>
              <a:schemeClr val="tx1"/>
            </a:solidFill>
            <a:ln w="9525">
              <a:solidFill>
                <a:schemeClr val="tx1"/>
              </a:solidFill>
              <a:miter lim="800000"/>
              <a:headEnd/>
              <a:tailEnd/>
            </a:ln>
          </p:spPr>
          <p:txBody>
            <a:bodyPr wrap="none" anchor="ctr"/>
            <a:lstStyle/>
            <a:p>
              <a:pPr eaLnBrk="1" hangingPunct="1"/>
              <a:endParaRPr lang="zh-CN" altLang="en-US"/>
            </a:p>
          </p:txBody>
        </p:sp>
        <p:sp>
          <p:nvSpPr>
            <p:cNvPr id="24601" name="Text Box 7"/>
            <p:cNvSpPr txBox="1">
              <a:spLocks noChangeArrowheads="1"/>
            </p:cNvSpPr>
            <p:nvPr/>
          </p:nvSpPr>
          <p:spPr bwMode="auto">
            <a:xfrm>
              <a:off x="4204" y="1510"/>
              <a:ext cx="223" cy="250"/>
            </a:xfrm>
            <a:prstGeom prst="rect">
              <a:avLst/>
            </a:prstGeom>
            <a:noFill/>
            <a:ln w="9525">
              <a:noFill/>
              <a:miter lim="800000"/>
              <a:headEnd/>
              <a:tailEnd/>
            </a:ln>
          </p:spPr>
          <p:txBody>
            <a:bodyPr wrap="none">
              <a:spAutoFit/>
            </a:bodyPr>
            <a:lstStyle/>
            <a:p>
              <a:pPr eaLnBrk="1" hangingPunct="1"/>
              <a:r>
                <a:rPr lang="en-US" altLang="zh-CN"/>
                <a:t>X</a:t>
              </a:r>
            </a:p>
          </p:txBody>
        </p:sp>
      </p:grpSp>
      <p:grpSp>
        <p:nvGrpSpPr>
          <p:cNvPr id="3" name="Group 8"/>
          <p:cNvGrpSpPr>
            <a:grpSpLocks/>
          </p:cNvGrpSpPr>
          <p:nvPr/>
        </p:nvGrpSpPr>
        <p:grpSpPr bwMode="auto">
          <a:xfrm>
            <a:off x="1501775" y="3227388"/>
            <a:ext cx="1887538" cy="396875"/>
            <a:chOff x="4204" y="1510"/>
            <a:chExt cx="1189" cy="250"/>
          </a:xfrm>
        </p:grpSpPr>
        <p:sp>
          <p:nvSpPr>
            <p:cNvPr id="24598" name="Rectangle 9"/>
            <p:cNvSpPr>
              <a:spLocks noChangeArrowheads="1"/>
            </p:cNvSpPr>
            <p:nvPr/>
          </p:nvSpPr>
          <p:spPr bwMode="auto">
            <a:xfrm>
              <a:off x="4533" y="1528"/>
              <a:ext cx="860" cy="225"/>
            </a:xfrm>
            <a:prstGeom prst="rect">
              <a:avLst/>
            </a:prstGeom>
            <a:solidFill>
              <a:schemeClr val="tx1"/>
            </a:solidFill>
            <a:ln w="9525">
              <a:solidFill>
                <a:schemeClr val="tx1"/>
              </a:solidFill>
              <a:miter lim="800000"/>
              <a:headEnd/>
              <a:tailEnd/>
            </a:ln>
          </p:spPr>
          <p:txBody>
            <a:bodyPr wrap="none" anchor="ctr"/>
            <a:lstStyle/>
            <a:p>
              <a:pPr eaLnBrk="1" hangingPunct="1"/>
              <a:endParaRPr lang="zh-CN" altLang="en-US"/>
            </a:p>
          </p:txBody>
        </p:sp>
        <p:sp>
          <p:nvSpPr>
            <p:cNvPr id="24599" name="Text Box 10"/>
            <p:cNvSpPr txBox="1">
              <a:spLocks noChangeArrowheads="1"/>
            </p:cNvSpPr>
            <p:nvPr/>
          </p:nvSpPr>
          <p:spPr bwMode="auto">
            <a:xfrm>
              <a:off x="4204" y="1510"/>
              <a:ext cx="223" cy="250"/>
            </a:xfrm>
            <a:prstGeom prst="rect">
              <a:avLst/>
            </a:prstGeom>
            <a:noFill/>
            <a:ln w="9525">
              <a:noFill/>
              <a:miter lim="800000"/>
              <a:headEnd/>
              <a:tailEnd/>
            </a:ln>
          </p:spPr>
          <p:txBody>
            <a:bodyPr wrap="none">
              <a:spAutoFit/>
            </a:bodyPr>
            <a:lstStyle/>
            <a:p>
              <a:pPr algn="ctr" eaLnBrk="1" hangingPunct="1"/>
              <a:r>
                <a:rPr lang="en-US" altLang="zh-CN"/>
                <a:t>Y</a:t>
              </a:r>
            </a:p>
          </p:txBody>
        </p:sp>
      </p:grpSp>
      <p:grpSp>
        <p:nvGrpSpPr>
          <p:cNvPr id="4" name="Group 11"/>
          <p:cNvGrpSpPr>
            <a:grpSpLocks/>
          </p:cNvGrpSpPr>
          <p:nvPr/>
        </p:nvGrpSpPr>
        <p:grpSpPr bwMode="auto">
          <a:xfrm>
            <a:off x="1501775" y="3694113"/>
            <a:ext cx="1887538" cy="396875"/>
            <a:chOff x="4204" y="1510"/>
            <a:chExt cx="1189" cy="250"/>
          </a:xfrm>
        </p:grpSpPr>
        <p:sp>
          <p:nvSpPr>
            <p:cNvPr id="24596" name="Rectangle 12"/>
            <p:cNvSpPr>
              <a:spLocks noChangeArrowheads="1"/>
            </p:cNvSpPr>
            <p:nvPr/>
          </p:nvSpPr>
          <p:spPr bwMode="auto">
            <a:xfrm>
              <a:off x="4533" y="1528"/>
              <a:ext cx="860" cy="225"/>
            </a:xfrm>
            <a:prstGeom prst="rect">
              <a:avLst/>
            </a:prstGeom>
            <a:solidFill>
              <a:schemeClr val="tx1"/>
            </a:solidFill>
            <a:ln w="9525">
              <a:solidFill>
                <a:schemeClr val="tx1"/>
              </a:solidFill>
              <a:miter lim="800000"/>
              <a:headEnd/>
              <a:tailEnd/>
            </a:ln>
          </p:spPr>
          <p:txBody>
            <a:bodyPr wrap="none" anchor="ctr"/>
            <a:lstStyle/>
            <a:p>
              <a:pPr eaLnBrk="1" hangingPunct="1"/>
              <a:endParaRPr lang="zh-CN" altLang="en-US"/>
            </a:p>
          </p:txBody>
        </p:sp>
        <p:sp>
          <p:nvSpPr>
            <p:cNvPr id="24597" name="Text Box 13"/>
            <p:cNvSpPr txBox="1">
              <a:spLocks noChangeArrowheads="1"/>
            </p:cNvSpPr>
            <p:nvPr/>
          </p:nvSpPr>
          <p:spPr bwMode="auto">
            <a:xfrm>
              <a:off x="4204" y="1510"/>
              <a:ext cx="214" cy="250"/>
            </a:xfrm>
            <a:prstGeom prst="rect">
              <a:avLst/>
            </a:prstGeom>
            <a:noFill/>
            <a:ln w="9525">
              <a:noFill/>
              <a:miter lim="800000"/>
              <a:headEnd/>
              <a:tailEnd/>
            </a:ln>
          </p:spPr>
          <p:txBody>
            <a:bodyPr wrap="none">
              <a:spAutoFit/>
            </a:bodyPr>
            <a:lstStyle/>
            <a:p>
              <a:pPr eaLnBrk="1" hangingPunct="1"/>
              <a:r>
                <a:rPr lang="en-US" altLang="zh-CN"/>
                <a:t>Z</a:t>
              </a:r>
            </a:p>
          </p:txBody>
        </p:sp>
      </p:grpSp>
      <p:sp>
        <p:nvSpPr>
          <p:cNvPr id="2096142" name="Text Box 14"/>
          <p:cNvSpPr txBox="1">
            <a:spLocks noChangeArrowheads="1"/>
          </p:cNvSpPr>
          <p:nvPr/>
        </p:nvSpPr>
        <p:spPr bwMode="auto">
          <a:xfrm>
            <a:off x="2497138" y="2746375"/>
            <a:ext cx="466725" cy="396875"/>
          </a:xfrm>
          <a:prstGeom prst="rect">
            <a:avLst/>
          </a:prstGeom>
          <a:noFill/>
          <a:ln w="9525">
            <a:noFill/>
            <a:miter lim="800000"/>
            <a:headEnd/>
            <a:tailEnd/>
          </a:ln>
        </p:spPr>
        <p:txBody>
          <a:bodyPr wrap="none">
            <a:spAutoFit/>
          </a:bodyPr>
          <a:lstStyle/>
          <a:p>
            <a:pPr eaLnBrk="1" hangingPunct="1"/>
            <a:r>
              <a:rPr lang="en-US" altLang="zh-CN">
                <a:solidFill>
                  <a:schemeClr val="bg1"/>
                </a:solidFill>
              </a:rPr>
              <a:t>30</a:t>
            </a:r>
          </a:p>
        </p:txBody>
      </p:sp>
      <p:sp>
        <p:nvSpPr>
          <p:cNvPr id="2096143" name="Text Box 15"/>
          <p:cNvSpPr txBox="1">
            <a:spLocks noChangeArrowheads="1"/>
          </p:cNvSpPr>
          <p:nvPr/>
        </p:nvSpPr>
        <p:spPr bwMode="auto">
          <a:xfrm>
            <a:off x="2497138" y="3216275"/>
            <a:ext cx="466725" cy="396875"/>
          </a:xfrm>
          <a:prstGeom prst="rect">
            <a:avLst/>
          </a:prstGeom>
          <a:noFill/>
          <a:ln w="9525">
            <a:noFill/>
            <a:miter lim="800000"/>
            <a:headEnd/>
            <a:tailEnd/>
          </a:ln>
        </p:spPr>
        <p:txBody>
          <a:bodyPr wrap="none">
            <a:spAutoFit/>
          </a:bodyPr>
          <a:lstStyle/>
          <a:p>
            <a:pPr eaLnBrk="1" hangingPunct="1"/>
            <a:r>
              <a:rPr lang="en-US" altLang="zh-CN">
                <a:solidFill>
                  <a:schemeClr val="bg1"/>
                </a:solidFill>
              </a:rPr>
              <a:t>50</a:t>
            </a:r>
          </a:p>
        </p:txBody>
      </p:sp>
      <p:sp>
        <p:nvSpPr>
          <p:cNvPr id="2096144" name="Text Box 16"/>
          <p:cNvSpPr txBox="1">
            <a:spLocks noChangeArrowheads="1"/>
          </p:cNvSpPr>
          <p:nvPr/>
        </p:nvSpPr>
        <p:spPr bwMode="auto">
          <a:xfrm>
            <a:off x="2497138" y="3698875"/>
            <a:ext cx="466725" cy="396875"/>
          </a:xfrm>
          <a:prstGeom prst="rect">
            <a:avLst/>
          </a:prstGeom>
          <a:noFill/>
          <a:ln w="9525">
            <a:noFill/>
            <a:miter lim="800000"/>
            <a:headEnd/>
            <a:tailEnd/>
          </a:ln>
        </p:spPr>
        <p:txBody>
          <a:bodyPr wrap="none">
            <a:spAutoFit/>
          </a:bodyPr>
          <a:lstStyle/>
          <a:p>
            <a:pPr eaLnBrk="1" hangingPunct="1"/>
            <a:r>
              <a:rPr lang="en-US" altLang="zh-CN">
                <a:solidFill>
                  <a:schemeClr val="bg1"/>
                </a:solidFill>
              </a:rPr>
              <a:t>80</a:t>
            </a:r>
          </a:p>
        </p:txBody>
      </p:sp>
      <p:sp>
        <p:nvSpPr>
          <p:cNvPr id="2096145" name="Text Box 17"/>
          <p:cNvSpPr txBox="1">
            <a:spLocks noChangeArrowheads="1"/>
          </p:cNvSpPr>
          <p:nvPr/>
        </p:nvSpPr>
        <p:spPr bwMode="auto">
          <a:xfrm>
            <a:off x="2497138" y="2746375"/>
            <a:ext cx="608012" cy="396875"/>
          </a:xfrm>
          <a:prstGeom prst="rect">
            <a:avLst/>
          </a:prstGeom>
          <a:noFill/>
          <a:ln w="9525">
            <a:noFill/>
            <a:miter lim="800000"/>
            <a:headEnd/>
            <a:tailEnd/>
          </a:ln>
        </p:spPr>
        <p:txBody>
          <a:bodyPr wrap="none">
            <a:spAutoFit/>
          </a:bodyPr>
          <a:lstStyle/>
          <a:p>
            <a:pPr eaLnBrk="1" hangingPunct="1"/>
            <a:r>
              <a:rPr lang="en-US" altLang="zh-CN">
                <a:solidFill>
                  <a:schemeClr val="bg1"/>
                </a:solidFill>
              </a:rPr>
              <a:t>130</a:t>
            </a:r>
          </a:p>
        </p:txBody>
      </p:sp>
      <p:sp>
        <p:nvSpPr>
          <p:cNvPr id="2096146" name="Text Box 18"/>
          <p:cNvSpPr txBox="1">
            <a:spLocks noChangeArrowheads="1"/>
          </p:cNvSpPr>
          <p:nvPr/>
        </p:nvSpPr>
        <p:spPr bwMode="auto">
          <a:xfrm>
            <a:off x="2497138" y="2746375"/>
            <a:ext cx="466725" cy="396875"/>
          </a:xfrm>
          <a:prstGeom prst="rect">
            <a:avLst/>
          </a:prstGeom>
          <a:noFill/>
          <a:ln w="9525">
            <a:noFill/>
            <a:miter lim="800000"/>
            <a:headEnd/>
            <a:tailEnd/>
          </a:ln>
        </p:spPr>
        <p:txBody>
          <a:bodyPr wrap="none">
            <a:spAutoFit/>
          </a:bodyPr>
          <a:lstStyle/>
          <a:p>
            <a:pPr eaLnBrk="1" hangingPunct="1"/>
            <a:r>
              <a:rPr lang="en-US" altLang="zh-CN">
                <a:solidFill>
                  <a:schemeClr val="bg1"/>
                </a:solidFill>
              </a:rPr>
              <a:t>50</a:t>
            </a:r>
          </a:p>
        </p:txBody>
      </p:sp>
      <p:sp>
        <p:nvSpPr>
          <p:cNvPr id="2096147" name="Text Box 19"/>
          <p:cNvSpPr txBox="1">
            <a:spLocks noChangeArrowheads="1"/>
          </p:cNvSpPr>
          <p:nvPr/>
        </p:nvSpPr>
        <p:spPr bwMode="auto">
          <a:xfrm>
            <a:off x="2509838" y="2746375"/>
            <a:ext cx="608012" cy="396875"/>
          </a:xfrm>
          <a:prstGeom prst="rect">
            <a:avLst/>
          </a:prstGeom>
          <a:noFill/>
          <a:ln w="9525">
            <a:noFill/>
            <a:miter lim="800000"/>
            <a:headEnd/>
            <a:tailEnd/>
          </a:ln>
        </p:spPr>
        <p:txBody>
          <a:bodyPr wrap="none">
            <a:spAutoFit/>
          </a:bodyPr>
          <a:lstStyle/>
          <a:p>
            <a:pPr eaLnBrk="1" hangingPunct="1"/>
            <a:r>
              <a:rPr lang="en-US" altLang="zh-CN">
                <a:solidFill>
                  <a:schemeClr val="bg1"/>
                </a:solidFill>
              </a:rPr>
              <a:t>100</a:t>
            </a:r>
          </a:p>
        </p:txBody>
      </p:sp>
      <p:sp>
        <p:nvSpPr>
          <p:cNvPr id="2096148" name="Text Box 20"/>
          <p:cNvSpPr txBox="1">
            <a:spLocks noChangeArrowheads="1"/>
          </p:cNvSpPr>
          <p:nvPr/>
        </p:nvSpPr>
        <p:spPr bwMode="auto">
          <a:xfrm>
            <a:off x="2497138" y="2746375"/>
            <a:ext cx="466725" cy="396875"/>
          </a:xfrm>
          <a:prstGeom prst="rect">
            <a:avLst/>
          </a:prstGeom>
          <a:noFill/>
          <a:ln w="9525">
            <a:noFill/>
            <a:miter lim="800000"/>
            <a:headEnd/>
            <a:tailEnd/>
          </a:ln>
        </p:spPr>
        <p:txBody>
          <a:bodyPr wrap="none">
            <a:spAutoFit/>
          </a:bodyPr>
          <a:lstStyle/>
          <a:p>
            <a:pPr eaLnBrk="1" hangingPunct="1"/>
            <a:r>
              <a:rPr lang="en-US" altLang="zh-CN">
                <a:solidFill>
                  <a:schemeClr val="bg1"/>
                </a:solidFill>
              </a:rPr>
              <a:t>50</a:t>
            </a:r>
          </a:p>
        </p:txBody>
      </p:sp>
      <p:sp>
        <p:nvSpPr>
          <p:cNvPr id="2096149" name="Text Box 21"/>
          <p:cNvSpPr txBox="1">
            <a:spLocks noChangeArrowheads="1"/>
          </p:cNvSpPr>
          <p:nvPr/>
        </p:nvSpPr>
        <p:spPr bwMode="auto">
          <a:xfrm>
            <a:off x="2509838" y="2746375"/>
            <a:ext cx="550862" cy="396875"/>
          </a:xfrm>
          <a:prstGeom prst="rect">
            <a:avLst/>
          </a:prstGeom>
          <a:noFill/>
          <a:ln w="9525">
            <a:noFill/>
            <a:miter lim="800000"/>
            <a:headEnd/>
            <a:tailEnd/>
          </a:ln>
        </p:spPr>
        <p:txBody>
          <a:bodyPr wrap="none">
            <a:spAutoFit/>
          </a:bodyPr>
          <a:lstStyle/>
          <a:p>
            <a:pPr eaLnBrk="1" hangingPunct="1"/>
            <a:r>
              <a:rPr lang="en-US" altLang="zh-CN">
                <a:solidFill>
                  <a:schemeClr val="bg1"/>
                </a:solidFill>
              </a:rPr>
              <a:t>-30</a:t>
            </a:r>
          </a:p>
        </p:txBody>
      </p:sp>
      <p:grpSp>
        <p:nvGrpSpPr>
          <p:cNvPr id="24592" name="Group 22"/>
          <p:cNvGrpSpPr>
            <a:grpSpLocks/>
          </p:cNvGrpSpPr>
          <p:nvPr/>
        </p:nvGrpSpPr>
        <p:grpSpPr bwMode="auto">
          <a:xfrm>
            <a:off x="2487613" y="1031875"/>
            <a:ext cx="1279525" cy="1173163"/>
            <a:chOff x="4298" y="601"/>
            <a:chExt cx="806" cy="739"/>
          </a:xfrm>
        </p:grpSpPr>
        <p:sp>
          <p:nvSpPr>
            <p:cNvPr id="20" name="AutoShape 39"/>
            <p:cNvSpPr>
              <a:spLocks noChangeArrowheads="1"/>
            </p:cNvSpPr>
            <p:nvPr/>
          </p:nvSpPr>
          <p:spPr bwMode="gray">
            <a:xfrm>
              <a:off x="4298" y="601"/>
              <a:ext cx="806" cy="7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kumimoji="0" lang="zh-CN" altLang="en-US" sz="1800">
                <a:solidFill>
                  <a:srgbClr val="000000"/>
                </a:solidFill>
                <a:latin typeface="宋体" pitchFamily="2" charset="-122"/>
              </a:endParaRPr>
            </a:p>
          </p:txBody>
        </p:sp>
        <p:sp>
          <p:nvSpPr>
            <p:cNvPr id="24594" name="Oval 40"/>
            <p:cNvSpPr>
              <a:spLocks noChangeArrowheads="1"/>
            </p:cNvSpPr>
            <p:nvPr/>
          </p:nvSpPr>
          <p:spPr bwMode="gray">
            <a:xfrm>
              <a:off x="4365" y="662"/>
              <a:ext cx="672" cy="618"/>
            </a:xfrm>
            <a:prstGeom prst="ellipse">
              <a:avLst/>
            </a:prstGeom>
            <a:solidFill>
              <a:srgbClr val="008000"/>
            </a:solidFill>
            <a:ln w="28575" algn="ctr">
              <a:solidFill>
                <a:srgbClr val="FFFFFF"/>
              </a:solidFill>
              <a:round/>
              <a:headEnd/>
              <a:tailEnd/>
            </a:ln>
          </p:spPr>
          <p:txBody>
            <a:bodyPr wrap="none" anchor="ctr"/>
            <a:lstStyle/>
            <a:p>
              <a:pPr algn="ctr" eaLnBrk="1" hangingPunct="1"/>
              <a:endParaRPr kumimoji="0" lang="zh-CN" altLang="en-US" sz="1800">
                <a:solidFill>
                  <a:srgbClr val="000000"/>
                </a:solidFill>
                <a:latin typeface="宋体" pitchFamily="2" charset="-122"/>
              </a:endParaRPr>
            </a:p>
          </p:txBody>
        </p:sp>
        <p:sp>
          <p:nvSpPr>
            <p:cNvPr id="24595" name="Text Box 84"/>
            <p:cNvSpPr txBox="1">
              <a:spLocks noChangeArrowheads="1"/>
            </p:cNvSpPr>
            <p:nvPr/>
          </p:nvSpPr>
          <p:spPr bwMode="auto">
            <a:xfrm>
              <a:off x="4367" y="712"/>
              <a:ext cx="667" cy="518"/>
            </a:xfrm>
            <a:prstGeom prst="rect">
              <a:avLst/>
            </a:prstGeom>
            <a:noFill/>
            <a:ln w="9525">
              <a:noFill/>
              <a:miter lim="800000"/>
              <a:headEnd/>
              <a:tailEnd/>
            </a:ln>
          </p:spPr>
          <p:txBody>
            <a:bodyPr>
              <a:spAutoFit/>
            </a:bodyPr>
            <a:lstStyle/>
            <a:p>
              <a:pPr algn="ctr" eaLnBrk="1" hangingPunct="1">
                <a:spcBef>
                  <a:spcPct val="35000"/>
                </a:spcBef>
              </a:pPr>
              <a:r>
                <a:rPr kumimoji="0" lang="zh-CN" altLang="en-US" sz="2400">
                  <a:solidFill>
                    <a:srgbClr val="FFFFFF"/>
                  </a:solidFill>
                  <a:latin typeface="宋体" pitchFamily="2" charset="-122"/>
                  <a:ea typeface="华文中宋" pitchFamily="2" charset="-122"/>
                </a:rPr>
                <a:t>分支结构</a:t>
              </a:r>
            </a:p>
          </p:txBody>
        </p:sp>
      </p:gr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96130">
                                            <p:txEl>
                                              <p:pRg st="0" end="0"/>
                                            </p:txEl>
                                          </p:spTgt>
                                        </p:tgtEl>
                                        <p:attrNameLst>
                                          <p:attrName>style.visibility</p:attrName>
                                        </p:attrNameLst>
                                      </p:cBhvr>
                                      <p:to>
                                        <p:strVal val="visible"/>
                                      </p:to>
                                    </p:set>
                                    <p:anim calcmode="lin" valueType="num">
                                      <p:cBhvr additive="base">
                                        <p:cTn id="7" dur="500" fill="hold"/>
                                        <p:tgtEl>
                                          <p:spTgt spid="209613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9613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096130">
                                            <p:txEl>
                                              <p:pRg st="1" end="1"/>
                                            </p:txEl>
                                          </p:spTgt>
                                        </p:tgtEl>
                                        <p:attrNameLst>
                                          <p:attrName>style.visibility</p:attrName>
                                        </p:attrNameLst>
                                      </p:cBhvr>
                                      <p:to>
                                        <p:strVal val="visible"/>
                                      </p:to>
                                    </p:set>
                                    <p:anim calcmode="lin" valueType="num">
                                      <p:cBhvr additive="base">
                                        <p:cTn id="11" dur="500" fill="hold"/>
                                        <p:tgtEl>
                                          <p:spTgt spid="2096130">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096130">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096130">
                                            <p:txEl>
                                              <p:pRg st="2" end="2"/>
                                            </p:txEl>
                                          </p:spTgt>
                                        </p:tgtEl>
                                        <p:attrNameLst>
                                          <p:attrName>style.visibility</p:attrName>
                                        </p:attrNameLst>
                                      </p:cBhvr>
                                      <p:to>
                                        <p:strVal val="visible"/>
                                      </p:to>
                                    </p:set>
                                    <p:anim calcmode="lin" valueType="num">
                                      <p:cBhvr additive="base">
                                        <p:cTn id="15" dur="500" fill="hold"/>
                                        <p:tgtEl>
                                          <p:spTgt spid="2096130">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096130">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096130">
                                            <p:txEl>
                                              <p:pRg st="3" end="3"/>
                                            </p:txEl>
                                          </p:spTgt>
                                        </p:tgtEl>
                                        <p:attrNameLst>
                                          <p:attrName>style.visibility</p:attrName>
                                        </p:attrNameLst>
                                      </p:cBhvr>
                                      <p:to>
                                        <p:strVal val="visible"/>
                                      </p:to>
                                    </p:set>
                                    <p:anim calcmode="lin" valueType="num">
                                      <p:cBhvr additive="base">
                                        <p:cTn id="19" dur="500" fill="hold"/>
                                        <p:tgtEl>
                                          <p:spTgt spid="2096130">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96130">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096130">
                                            <p:txEl>
                                              <p:pRg st="4" end="4"/>
                                            </p:txEl>
                                          </p:spTgt>
                                        </p:tgtEl>
                                        <p:attrNameLst>
                                          <p:attrName>style.visibility</p:attrName>
                                        </p:attrNameLst>
                                      </p:cBhvr>
                                      <p:to>
                                        <p:strVal val="visible"/>
                                      </p:to>
                                    </p:set>
                                    <p:anim calcmode="lin" valueType="num">
                                      <p:cBhvr additive="base">
                                        <p:cTn id="23" dur="500" fill="hold"/>
                                        <p:tgtEl>
                                          <p:spTgt spid="2096130">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096130">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096130">
                                            <p:txEl>
                                              <p:pRg st="5" end="5"/>
                                            </p:txEl>
                                          </p:spTgt>
                                        </p:tgtEl>
                                        <p:attrNameLst>
                                          <p:attrName>style.visibility</p:attrName>
                                        </p:attrNameLst>
                                      </p:cBhvr>
                                      <p:to>
                                        <p:strVal val="visible"/>
                                      </p:to>
                                    </p:set>
                                    <p:anim calcmode="lin" valueType="num">
                                      <p:cBhvr additive="base">
                                        <p:cTn id="27" dur="500" fill="hold"/>
                                        <p:tgtEl>
                                          <p:spTgt spid="2096130">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096130">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096130">
                                            <p:txEl>
                                              <p:pRg st="6" end="6"/>
                                            </p:txEl>
                                          </p:spTgt>
                                        </p:tgtEl>
                                        <p:attrNameLst>
                                          <p:attrName>style.visibility</p:attrName>
                                        </p:attrNameLst>
                                      </p:cBhvr>
                                      <p:to>
                                        <p:strVal val="visible"/>
                                      </p:to>
                                    </p:set>
                                    <p:anim calcmode="lin" valueType="num">
                                      <p:cBhvr additive="base">
                                        <p:cTn id="31" dur="500" fill="hold"/>
                                        <p:tgtEl>
                                          <p:spTgt spid="2096130">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096130">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096130">
                                            <p:txEl>
                                              <p:pRg st="7" end="7"/>
                                            </p:txEl>
                                          </p:spTgt>
                                        </p:tgtEl>
                                        <p:attrNameLst>
                                          <p:attrName>style.visibility</p:attrName>
                                        </p:attrNameLst>
                                      </p:cBhvr>
                                      <p:to>
                                        <p:strVal val="visible"/>
                                      </p:to>
                                    </p:set>
                                    <p:anim calcmode="lin" valueType="num">
                                      <p:cBhvr additive="base">
                                        <p:cTn id="35" dur="500" fill="hold"/>
                                        <p:tgtEl>
                                          <p:spTgt spid="2096130">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096130">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096130">
                                            <p:txEl>
                                              <p:pRg st="8" end="8"/>
                                            </p:txEl>
                                          </p:spTgt>
                                        </p:tgtEl>
                                        <p:attrNameLst>
                                          <p:attrName>style.visibility</p:attrName>
                                        </p:attrNameLst>
                                      </p:cBhvr>
                                      <p:to>
                                        <p:strVal val="visible"/>
                                      </p:to>
                                    </p:set>
                                    <p:anim calcmode="lin" valueType="num">
                                      <p:cBhvr additive="base">
                                        <p:cTn id="39" dur="500" fill="hold"/>
                                        <p:tgtEl>
                                          <p:spTgt spid="2096130">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096130">
                                            <p:txEl>
                                              <p:pRg st="8" end="8"/>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096130">
                                            <p:txEl>
                                              <p:pRg st="9" end="9"/>
                                            </p:txEl>
                                          </p:spTgt>
                                        </p:tgtEl>
                                        <p:attrNameLst>
                                          <p:attrName>style.visibility</p:attrName>
                                        </p:attrNameLst>
                                      </p:cBhvr>
                                      <p:to>
                                        <p:strVal val="visible"/>
                                      </p:to>
                                    </p:set>
                                    <p:anim calcmode="lin" valueType="num">
                                      <p:cBhvr additive="base">
                                        <p:cTn id="43" dur="500" fill="hold"/>
                                        <p:tgtEl>
                                          <p:spTgt spid="2096130">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096130">
                                            <p:txEl>
                                              <p:pRg st="9" end="9"/>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096130">
                                            <p:txEl>
                                              <p:pRg st="10" end="10"/>
                                            </p:txEl>
                                          </p:spTgt>
                                        </p:tgtEl>
                                        <p:attrNameLst>
                                          <p:attrName>style.visibility</p:attrName>
                                        </p:attrNameLst>
                                      </p:cBhvr>
                                      <p:to>
                                        <p:strVal val="visible"/>
                                      </p:to>
                                    </p:set>
                                    <p:anim calcmode="lin" valueType="num">
                                      <p:cBhvr additive="base">
                                        <p:cTn id="47" dur="500" fill="hold"/>
                                        <p:tgtEl>
                                          <p:spTgt spid="2096130">
                                            <p:txEl>
                                              <p:pRg st="10" end="1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096130">
                                            <p:txEl>
                                              <p:pRg st="10" end="10"/>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096130">
                                            <p:txEl>
                                              <p:pRg st="11" end="11"/>
                                            </p:txEl>
                                          </p:spTgt>
                                        </p:tgtEl>
                                        <p:attrNameLst>
                                          <p:attrName>style.visibility</p:attrName>
                                        </p:attrNameLst>
                                      </p:cBhvr>
                                      <p:to>
                                        <p:strVal val="visible"/>
                                      </p:to>
                                    </p:set>
                                    <p:anim calcmode="lin" valueType="num">
                                      <p:cBhvr additive="base">
                                        <p:cTn id="51" dur="500" fill="hold"/>
                                        <p:tgtEl>
                                          <p:spTgt spid="2096130">
                                            <p:txEl>
                                              <p:pRg st="11" end="11"/>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2096130">
                                            <p:txEl>
                                              <p:pRg st="11" end="11"/>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096130">
                                            <p:txEl>
                                              <p:pRg st="12" end="12"/>
                                            </p:txEl>
                                          </p:spTgt>
                                        </p:tgtEl>
                                        <p:attrNameLst>
                                          <p:attrName>style.visibility</p:attrName>
                                        </p:attrNameLst>
                                      </p:cBhvr>
                                      <p:to>
                                        <p:strVal val="visible"/>
                                      </p:to>
                                    </p:set>
                                    <p:anim calcmode="lin" valueType="num">
                                      <p:cBhvr additive="base">
                                        <p:cTn id="55" dur="500" fill="hold"/>
                                        <p:tgtEl>
                                          <p:spTgt spid="2096130">
                                            <p:txEl>
                                              <p:pRg st="12" end="12"/>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096130">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nodeType="clickEffect">
                                  <p:stCondLst>
                                    <p:cond delay="0"/>
                                  </p:stCondLst>
                                  <p:childTnLst>
                                    <p:set>
                                      <p:cBhvr>
                                        <p:cTn id="60" dur="1" fill="hold">
                                          <p:stCondLst>
                                            <p:cond delay="0"/>
                                          </p:stCondLst>
                                        </p:cTn>
                                        <p:tgtEl>
                                          <p:spTgt spid="2"/>
                                        </p:tgtEl>
                                        <p:attrNameLst>
                                          <p:attrName>style.visibility</p:attrName>
                                        </p:attrNameLst>
                                      </p:cBhvr>
                                      <p:to>
                                        <p:strVal val="visible"/>
                                      </p:to>
                                    </p:set>
                                    <p:anim calcmode="lin" valueType="num">
                                      <p:cBhvr additive="base">
                                        <p:cTn id="61" dur="500" fill="hold"/>
                                        <p:tgtEl>
                                          <p:spTgt spid="2"/>
                                        </p:tgtEl>
                                        <p:attrNameLst>
                                          <p:attrName>ppt_x</p:attrName>
                                        </p:attrNameLst>
                                      </p:cBhvr>
                                      <p:tavLst>
                                        <p:tav tm="0">
                                          <p:val>
                                            <p:strVal val="#ppt_x"/>
                                          </p:val>
                                        </p:tav>
                                        <p:tav tm="100000">
                                          <p:val>
                                            <p:strVal val="#ppt_x"/>
                                          </p:val>
                                        </p:tav>
                                      </p:tavLst>
                                    </p:anim>
                                    <p:anim calcmode="lin" valueType="num">
                                      <p:cBhvr additive="base">
                                        <p:cTn id="62" dur="500" fill="hold"/>
                                        <p:tgtEl>
                                          <p:spTgt spid="2"/>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3"/>
                                        </p:tgtEl>
                                        <p:attrNameLst>
                                          <p:attrName>style.visibility</p:attrName>
                                        </p:attrNameLst>
                                      </p:cBhvr>
                                      <p:to>
                                        <p:strVal val="visible"/>
                                      </p:to>
                                    </p:set>
                                    <p:anim calcmode="lin" valueType="num">
                                      <p:cBhvr additive="base">
                                        <p:cTn id="65" dur="500" fill="hold"/>
                                        <p:tgtEl>
                                          <p:spTgt spid="3"/>
                                        </p:tgtEl>
                                        <p:attrNameLst>
                                          <p:attrName>ppt_x</p:attrName>
                                        </p:attrNameLst>
                                      </p:cBhvr>
                                      <p:tavLst>
                                        <p:tav tm="0">
                                          <p:val>
                                            <p:strVal val="#ppt_x"/>
                                          </p:val>
                                        </p:tav>
                                        <p:tav tm="100000">
                                          <p:val>
                                            <p:strVal val="#ppt_x"/>
                                          </p:val>
                                        </p:tav>
                                      </p:tavLst>
                                    </p:anim>
                                    <p:anim calcmode="lin" valueType="num">
                                      <p:cBhvr additive="base">
                                        <p:cTn id="66" dur="500" fill="hold"/>
                                        <p:tgtEl>
                                          <p:spTgt spid="3"/>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4"/>
                                        </p:tgtEl>
                                        <p:attrNameLst>
                                          <p:attrName>style.visibility</p:attrName>
                                        </p:attrNameLst>
                                      </p:cBhvr>
                                      <p:to>
                                        <p:strVal val="visible"/>
                                      </p:to>
                                    </p:set>
                                    <p:anim calcmode="lin" valueType="num">
                                      <p:cBhvr additive="base">
                                        <p:cTn id="69" dur="500" fill="hold"/>
                                        <p:tgtEl>
                                          <p:spTgt spid="4"/>
                                        </p:tgtEl>
                                        <p:attrNameLst>
                                          <p:attrName>ppt_x</p:attrName>
                                        </p:attrNameLst>
                                      </p:cBhvr>
                                      <p:tavLst>
                                        <p:tav tm="0">
                                          <p:val>
                                            <p:strVal val="#ppt_x"/>
                                          </p:val>
                                        </p:tav>
                                        <p:tav tm="100000">
                                          <p:val>
                                            <p:strVal val="#ppt_x"/>
                                          </p:val>
                                        </p:tav>
                                      </p:tavLst>
                                    </p:anim>
                                    <p:anim calcmode="lin" valueType="num">
                                      <p:cBhvr additive="base">
                                        <p:cTn id="7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71" fill="hold" nodeType="clickPar">
                      <p:stCondLst>
                        <p:cond delay="indefinite"/>
                      </p:stCondLst>
                      <p:childTnLst>
                        <p:par>
                          <p:cTn id="72" fill="hold" nodeType="withGroup">
                            <p:stCondLst>
                              <p:cond delay="0"/>
                            </p:stCondLst>
                            <p:childTnLst>
                              <p:par>
                                <p:cTn id="73" presetID="2" presetClass="entr" presetSubtype="2" fill="hold" nodeType="clickEffect">
                                  <p:stCondLst>
                                    <p:cond delay="0"/>
                                  </p:stCondLst>
                                  <p:childTnLst>
                                    <p:set>
                                      <p:cBhvr>
                                        <p:cTn id="74" dur="1" fill="hold">
                                          <p:stCondLst>
                                            <p:cond delay="0"/>
                                          </p:stCondLst>
                                        </p:cTn>
                                        <p:tgtEl>
                                          <p:spTgt spid="2096130">
                                            <p:txEl>
                                              <p:pRg st="0" end="0"/>
                                            </p:txEl>
                                          </p:spTgt>
                                        </p:tgtEl>
                                        <p:attrNameLst>
                                          <p:attrName>style.visibility</p:attrName>
                                        </p:attrNameLst>
                                      </p:cBhvr>
                                      <p:to>
                                        <p:strVal val="visible"/>
                                      </p:to>
                                    </p:set>
                                    <p:anim calcmode="lin" valueType="num">
                                      <p:cBhvr additive="base">
                                        <p:cTn id="75" dur="500" fill="hold"/>
                                        <p:tgtEl>
                                          <p:spTgt spid="2096130">
                                            <p:txEl>
                                              <p:pRg st="0" end="0"/>
                                            </p:txEl>
                                          </p:spTgt>
                                        </p:tgtEl>
                                        <p:attrNameLst>
                                          <p:attrName>ppt_x</p:attrName>
                                        </p:attrNameLst>
                                      </p:cBhvr>
                                      <p:tavLst>
                                        <p:tav tm="0">
                                          <p:val>
                                            <p:strVal val="1+#ppt_w/2"/>
                                          </p:val>
                                        </p:tav>
                                        <p:tav tm="100000">
                                          <p:val>
                                            <p:strVal val="#ppt_x"/>
                                          </p:val>
                                        </p:tav>
                                      </p:tavLst>
                                    </p:anim>
                                    <p:anim calcmode="lin" valueType="num">
                                      <p:cBhvr additive="base">
                                        <p:cTn id="76" dur="500" fill="hold"/>
                                        <p:tgtEl>
                                          <p:spTgt spid="2096130">
                                            <p:txEl>
                                              <p:pRg st="0" end="0"/>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096130">
                                            <p:txEl>
                                              <p:pRg st="0" end="0"/>
                                            </p:txEl>
                                          </p:spTgt>
                                        </p:tgtEl>
                                        <p:attrNameLst>
                                          <p:attrName>ppt_c</p:attrName>
                                        </p:attrNameLst>
                                      </p:cBhvr>
                                      <p:to>
                                        <a:srgbClr val="FF0000"/>
                                      </p:to>
                                    </p:animClr>
                                  </p:subTnLst>
                                </p:cTn>
                              </p:par>
                            </p:childTnLst>
                          </p:cTn>
                        </p:par>
                      </p:childTnLst>
                    </p:cTn>
                  </p:par>
                  <p:par>
                    <p:cTn id="77" fill="hold" nodeType="clickPar">
                      <p:stCondLst>
                        <p:cond delay="indefinite"/>
                      </p:stCondLst>
                      <p:childTnLst>
                        <p:par>
                          <p:cTn id="78" fill="hold" nodeType="withGroup">
                            <p:stCondLst>
                              <p:cond delay="0"/>
                            </p:stCondLst>
                            <p:childTnLst>
                              <p:par>
                                <p:cTn id="79" presetID="2" presetClass="entr" presetSubtype="2" fill="hold" nodeType="clickEffect">
                                  <p:stCondLst>
                                    <p:cond delay="0"/>
                                  </p:stCondLst>
                                  <p:childTnLst>
                                    <p:set>
                                      <p:cBhvr>
                                        <p:cTn id="80" dur="1" fill="hold">
                                          <p:stCondLst>
                                            <p:cond delay="0"/>
                                          </p:stCondLst>
                                        </p:cTn>
                                        <p:tgtEl>
                                          <p:spTgt spid="2096130">
                                            <p:txEl>
                                              <p:pRg st="1" end="1"/>
                                            </p:txEl>
                                          </p:spTgt>
                                        </p:tgtEl>
                                        <p:attrNameLst>
                                          <p:attrName>style.visibility</p:attrName>
                                        </p:attrNameLst>
                                      </p:cBhvr>
                                      <p:to>
                                        <p:strVal val="visible"/>
                                      </p:to>
                                    </p:set>
                                    <p:anim calcmode="lin" valueType="num">
                                      <p:cBhvr additive="base">
                                        <p:cTn id="81" dur="500" fill="hold"/>
                                        <p:tgtEl>
                                          <p:spTgt spid="2096130">
                                            <p:txEl>
                                              <p:pRg st="1" end="1"/>
                                            </p:txEl>
                                          </p:spTgt>
                                        </p:tgtEl>
                                        <p:attrNameLst>
                                          <p:attrName>ppt_x</p:attrName>
                                        </p:attrNameLst>
                                      </p:cBhvr>
                                      <p:tavLst>
                                        <p:tav tm="0">
                                          <p:val>
                                            <p:strVal val="1+#ppt_w/2"/>
                                          </p:val>
                                        </p:tav>
                                        <p:tav tm="100000">
                                          <p:val>
                                            <p:strVal val="#ppt_x"/>
                                          </p:val>
                                        </p:tav>
                                      </p:tavLst>
                                    </p:anim>
                                    <p:anim calcmode="lin" valueType="num">
                                      <p:cBhvr additive="base">
                                        <p:cTn id="82" dur="500" fill="hold"/>
                                        <p:tgtEl>
                                          <p:spTgt spid="2096130">
                                            <p:txEl>
                                              <p:pRg st="1" end="1"/>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096130">
                                            <p:txEl>
                                              <p:pRg st="1" end="1"/>
                                            </p:txEl>
                                          </p:spTgt>
                                        </p:tgtEl>
                                        <p:attrNameLst>
                                          <p:attrName>ppt_c</p:attrName>
                                        </p:attrNameLst>
                                      </p:cBhvr>
                                      <p:to>
                                        <a:srgbClr val="FF0000"/>
                                      </p:to>
                                    </p:animClr>
                                  </p:subTnLst>
                                </p:cTn>
                              </p:par>
                              <p:par>
                                <p:cTn id="83" presetID="2" presetClass="entr" presetSubtype="4" fill="hold" grpId="0" nodeType="withEffect">
                                  <p:stCondLst>
                                    <p:cond delay="0"/>
                                  </p:stCondLst>
                                  <p:childTnLst>
                                    <p:set>
                                      <p:cBhvr>
                                        <p:cTn id="84" dur="1" fill="hold">
                                          <p:stCondLst>
                                            <p:cond delay="0"/>
                                          </p:stCondLst>
                                        </p:cTn>
                                        <p:tgtEl>
                                          <p:spTgt spid="2096143"/>
                                        </p:tgtEl>
                                        <p:attrNameLst>
                                          <p:attrName>style.visibility</p:attrName>
                                        </p:attrNameLst>
                                      </p:cBhvr>
                                      <p:to>
                                        <p:strVal val="visible"/>
                                      </p:to>
                                    </p:set>
                                    <p:anim calcmode="lin" valueType="num">
                                      <p:cBhvr additive="base">
                                        <p:cTn id="85" dur="500" fill="hold"/>
                                        <p:tgtEl>
                                          <p:spTgt spid="2096143"/>
                                        </p:tgtEl>
                                        <p:attrNameLst>
                                          <p:attrName>ppt_x</p:attrName>
                                        </p:attrNameLst>
                                      </p:cBhvr>
                                      <p:tavLst>
                                        <p:tav tm="0">
                                          <p:val>
                                            <p:strVal val="#ppt_x"/>
                                          </p:val>
                                        </p:tav>
                                        <p:tav tm="100000">
                                          <p:val>
                                            <p:strVal val="#ppt_x"/>
                                          </p:val>
                                        </p:tav>
                                      </p:tavLst>
                                    </p:anim>
                                    <p:anim calcmode="lin" valueType="num">
                                      <p:cBhvr additive="base">
                                        <p:cTn id="86" dur="500" fill="hold"/>
                                        <p:tgtEl>
                                          <p:spTgt spid="2096143"/>
                                        </p:tgtEl>
                                        <p:attrNameLst>
                                          <p:attrName>ppt_y</p:attrName>
                                        </p:attrNameLst>
                                      </p:cBhvr>
                                      <p:tavLst>
                                        <p:tav tm="0">
                                          <p:val>
                                            <p:strVal val="1+#ppt_h/2"/>
                                          </p:val>
                                        </p:tav>
                                        <p:tav tm="100000">
                                          <p:val>
                                            <p:strVal val="#ppt_y"/>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2" presetClass="entr" presetSubtype="2" fill="hold" nodeType="clickEffect">
                                  <p:stCondLst>
                                    <p:cond delay="0"/>
                                  </p:stCondLst>
                                  <p:childTnLst>
                                    <p:set>
                                      <p:cBhvr>
                                        <p:cTn id="90" dur="1" fill="hold">
                                          <p:stCondLst>
                                            <p:cond delay="0"/>
                                          </p:stCondLst>
                                        </p:cTn>
                                        <p:tgtEl>
                                          <p:spTgt spid="2096130">
                                            <p:txEl>
                                              <p:pRg st="2" end="2"/>
                                            </p:txEl>
                                          </p:spTgt>
                                        </p:tgtEl>
                                        <p:attrNameLst>
                                          <p:attrName>style.visibility</p:attrName>
                                        </p:attrNameLst>
                                      </p:cBhvr>
                                      <p:to>
                                        <p:strVal val="visible"/>
                                      </p:to>
                                    </p:set>
                                    <p:anim calcmode="lin" valueType="num">
                                      <p:cBhvr additive="base">
                                        <p:cTn id="91" dur="500" fill="hold"/>
                                        <p:tgtEl>
                                          <p:spTgt spid="2096130">
                                            <p:txEl>
                                              <p:pRg st="2" end="2"/>
                                            </p:txEl>
                                          </p:spTgt>
                                        </p:tgtEl>
                                        <p:attrNameLst>
                                          <p:attrName>ppt_x</p:attrName>
                                        </p:attrNameLst>
                                      </p:cBhvr>
                                      <p:tavLst>
                                        <p:tav tm="0">
                                          <p:val>
                                            <p:strVal val="1+#ppt_w/2"/>
                                          </p:val>
                                        </p:tav>
                                        <p:tav tm="100000">
                                          <p:val>
                                            <p:strVal val="#ppt_x"/>
                                          </p:val>
                                        </p:tav>
                                      </p:tavLst>
                                    </p:anim>
                                    <p:anim calcmode="lin" valueType="num">
                                      <p:cBhvr additive="base">
                                        <p:cTn id="92" dur="500" fill="hold"/>
                                        <p:tgtEl>
                                          <p:spTgt spid="2096130">
                                            <p:txEl>
                                              <p:pRg st="2" end="2"/>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096130">
                                            <p:txEl>
                                              <p:pRg st="2" end="2"/>
                                            </p:txEl>
                                          </p:spTgt>
                                        </p:tgtEl>
                                        <p:attrNameLst>
                                          <p:attrName>ppt_c</p:attrName>
                                        </p:attrNameLst>
                                      </p:cBhvr>
                                      <p:to>
                                        <a:srgbClr val="FF0000"/>
                                      </p:to>
                                    </p:animClr>
                                  </p:subTnLst>
                                </p:cTn>
                              </p:par>
                              <p:par>
                                <p:cTn id="93" presetID="2" presetClass="entr" presetSubtype="4" fill="hold" grpId="0" nodeType="withEffect">
                                  <p:stCondLst>
                                    <p:cond delay="0"/>
                                  </p:stCondLst>
                                  <p:childTnLst>
                                    <p:set>
                                      <p:cBhvr>
                                        <p:cTn id="94" dur="1" fill="hold">
                                          <p:stCondLst>
                                            <p:cond delay="0"/>
                                          </p:stCondLst>
                                        </p:cTn>
                                        <p:tgtEl>
                                          <p:spTgt spid="2096144"/>
                                        </p:tgtEl>
                                        <p:attrNameLst>
                                          <p:attrName>style.visibility</p:attrName>
                                        </p:attrNameLst>
                                      </p:cBhvr>
                                      <p:to>
                                        <p:strVal val="visible"/>
                                      </p:to>
                                    </p:set>
                                    <p:anim calcmode="lin" valueType="num">
                                      <p:cBhvr additive="base">
                                        <p:cTn id="95" dur="500" fill="hold"/>
                                        <p:tgtEl>
                                          <p:spTgt spid="2096144"/>
                                        </p:tgtEl>
                                        <p:attrNameLst>
                                          <p:attrName>ppt_x</p:attrName>
                                        </p:attrNameLst>
                                      </p:cBhvr>
                                      <p:tavLst>
                                        <p:tav tm="0">
                                          <p:val>
                                            <p:strVal val="#ppt_x"/>
                                          </p:val>
                                        </p:tav>
                                        <p:tav tm="100000">
                                          <p:val>
                                            <p:strVal val="#ppt_x"/>
                                          </p:val>
                                        </p:tav>
                                      </p:tavLst>
                                    </p:anim>
                                    <p:anim calcmode="lin" valueType="num">
                                      <p:cBhvr additive="base">
                                        <p:cTn id="96" dur="500" fill="hold"/>
                                        <p:tgtEl>
                                          <p:spTgt spid="2096144"/>
                                        </p:tgtEl>
                                        <p:attrNameLst>
                                          <p:attrName>ppt_y</p:attrName>
                                        </p:attrNameLst>
                                      </p:cBhvr>
                                      <p:tavLst>
                                        <p:tav tm="0">
                                          <p:val>
                                            <p:strVal val="1+#ppt_h/2"/>
                                          </p:val>
                                        </p:tav>
                                        <p:tav tm="100000">
                                          <p:val>
                                            <p:strVal val="#ppt_y"/>
                                          </p:val>
                                        </p:tav>
                                      </p:tavLst>
                                    </p:anim>
                                  </p:childTnLst>
                                </p:cTn>
                              </p:par>
                            </p:childTnLst>
                          </p:cTn>
                        </p:par>
                      </p:childTnLst>
                    </p:cTn>
                  </p:par>
                  <p:par>
                    <p:cTn id="97" fill="hold" nodeType="clickPar">
                      <p:stCondLst>
                        <p:cond delay="indefinite"/>
                      </p:stCondLst>
                      <p:childTnLst>
                        <p:par>
                          <p:cTn id="98" fill="hold" nodeType="withGroup">
                            <p:stCondLst>
                              <p:cond delay="0"/>
                            </p:stCondLst>
                            <p:childTnLst>
                              <p:par>
                                <p:cTn id="99" presetID="2" presetClass="entr" presetSubtype="2" fill="hold" nodeType="clickEffect">
                                  <p:stCondLst>
                                    <p:cond delay="0"/>
                                  </p:stCondLst>
                                  <p:childTnLst>
                                    <p:set>
                                      <p:cBhvr>
                                        <p:cTn id="100" dur="1" fill="hold">
                                          <p:stCondLst>
                                            <p:cond delay="0"/>
                                          </p:stCondLst>
                                        </p:cTn>
                                        <p:tgtEl>
                                          <p:spTgt spid="2096130">
                                            <p:txEl>
                                              <p:pRg st="3" end="3"/>
                                            </p:txEl>
                                          </p:spTgt>
                                        </p:tgtEl>
                                        <p:attrNameLst>
                                          <p:attrName>style.visibility</p:attrName>
                                        </p:attrNameLst>
                                      </p:cBhvr>
                                      <p:to>
                                        <p:strVal val="visible"/>
                                      </p:to>
                                    </p:set>
                                    <p:anim calcmode="lin" valueType="num">
                                      <p:cBhvr additive="base">
                                        <p:cTn id="101" dur="500" fill="hold"/>
                                        <p:tgtEl>
                                          <p:spTgt spid="2096130">
                                            <p:txEl>
                                              <p:pRg st="3" end="3"/>
                                            </p:txEl>
                                          </p:spTgt>
                                        </p:tgtEl>
                                        <p:attrNameLst>
                                          <p:attrName>ppt_x</p:attrName>
                                        </p:attrNameLst>
                                      </p:cBhvr>
                                      <p:tavLst>
                                        <p:tav tm="0">
                                          <p:val>
                                            <p:strVal val="1+#ppt_w/2"/>
                                          </p:val>
                                        </p:tav>
                                        <p:tav tm="100000">
                                          <p:val>
                                            <p:strVal val="#ppt_x"/>
                                          </p:val>
                                        </p:tav>
                                      </p:tavLst>
                                    </p:anim>
                                    <p:anim calcmode="lin" valueType="num">
                                      <p:cBhvr additive="base">
                                        <p:cTn id="102" dur="500" fill="hold"/>
                                        <p:tgtEl>
                                          <p:spTgt spid="2096130">
                                            <p:txEl>
                                              <p:pRg st="3" end="3"/>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096130">
                                            <p:txEl>
                                              <p:pRg st="3" end="3"/>
                                            </p:txEl>
                                          </p:spTgt>
                                        </p:tgtEl>
                                        <p:attrNameLst>
                                          <p:attrName>ppt_c</p:attrName>
                                        </p:attrNameLst>
                                      </p:cBhvr>
                                      <p:to>
                                        <a:srgbClr val="FF0000"/>
                                      </p:to>
                                    </p:animClr>
                                  </p:subTnLst>
                                </p:cTn>
                              </p:par>
                              <p:par>
                                <p:cTn id="103" presetID="2" presetClass="entr" presetSubtype="4" fill="hold" grpId="0" nodeType="withEffect">
                                  <p:stCondLst>
                                    <p:cond delay="0"/>
                                  </p:stCondLst>
                                  <p:childTnLst>
                                    <p:set>
                                      <p:cBhvr>
                                        <p:cTn id="104" dur="1" fill="hold">
                                          <p:stCondLst>
                                            <p:cond delay="0"/>
                                          </p:stCondLst>
                                        </p:cTn>
                                        <p:tgtEl>
                                          <p:spTgt spid="2096142"/>
                                        </p:tgtEl>
                                        <p:attrNameLst>
                                          <p:attrName>style.visibility</p:attrName>
                                        </p:attrNameLst>
                                      </p:cBhvr>
                                      <p:to>
                                        <p:strVal val="visible"/>
                                      </p:to>
                                    </p:set>
                                    <p:anim calcmode="lin" valueType="num">
                                      <p:cBhvr additive="base">
                                        <p:cTn id="105" dur="500" fill="hold"/>
                                        <p:tgtEl>
                                          <p:spTgt spid="2096142"/>
                                        </p:tgtEl>
                                        <p:attrNameLst>
                                          <p:attrName>ppt_x</p:attrName>
                                        </p:attrNameLst>
                                      </p:cBhvr>
                                      <p:tavLst>
                                        <p:tav tm="0">
                                          <p:val>
                                            <p:strVal val="#ppt_x"/>
                                          </p:val>
                                        </p:tav>
                                        <p:tav tm="100000">
                                          <p:val>
                                            <p:strVal val="#ppt_x"/>
                                          </p:val>
                                        </p:tav>
                                      </p:tavLst>
                                    </p:anim>
                                    <p:anim calcmode="lin" valueType="num">
                                      <p:cBhvr additive="base">
                                        <p:cTn id="106" dur="500" fill="hold"/>
                                        <p:tgtEl>
                                          <p:spTgt spid="2096142"/>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2096142"/>
                                        </p:tgtEl>
                                        <p:attrNameLst>
                                          <p:attrName>style.visibility</p:attrName>
                                        </p:attrNameLst>
                                      </p:cBhvr>
                                      <p:to>
                                        <p:strVal val="hidden"/>
                                      </p:to>
                                    </p:set>
                                  </p:subTnLst>
                                </p:cTn>
                              </p:par>
                            </p:childTnLst>
                          </p:cTn>
                        </p:par>
                      </p:childTnLst>
                    </p:cTn>
                  </p:par>
                  <p:par>
                    <p:cTn id="107" fill="hold" nodeType="clickPar">
                      <p:stCondLst>
                        <p:cond delay="indefinite"/>
                      </p:stCondLst>
                      <p:childTnLst>
                        <p:par>
                          <p:cTn id="108" fill="hold" nodeType="withGroup">
                            <p:stCondLst>
                              <p:cond delay="0"/>
                            </p:stCondLst>
                            <p:childTnLst>
                              <p:par>
                                <p:cTn id="109" presetID="2" presetClass="entr" presetSubtype="2" fill="hold" nodeType="clickEffect">
                                  <p:stCondLst>
                                    <p:cond delay="0"/>
                                  </p:stCondLst>
                                  <p:childTnLst>
                                    <p:set>
                                      <p:cBhvr>
                                        <p:cTn id="110" dur="1" fill="hold">
                                          <p:stCondLst>
                                            <p:cond delay="0"/>
                                          </p:stCondLst>
                                        </p:cTn>
                                        <p:tgtEl>
                                          <p:spTgt spid="2096130">
                                            <p:txEl>
                                              <p:pRg st="4" end="4"/>
                                            </p:txEl>
                                          </p:spTgt>
                                        </p:tgtEl>
                                        <p:attrNameLst>
                                          <p:attrName>style.visibility</p:attrName>
                                        </p:attrNameLst>
                                      </p:cBhvr>
                                      <p:to>
                                        <p:strVal val="visible"/>
                                      </p:to>
                                    </p:set>
                                    <p:anim calcmode="lin" valueType="num">
                                      <p:cBhvr additive="base">
                                        <p:cTn id="111" dur="500" fill="hold"/>
                                        <p:tgtEl>
                                          <p:spTgt spid="2096130">
                                            <p:txEl>
                                              <p:pRg st="4" end="4"/>
                                            </p:txEl>
                                          </p:spTgt>
                                        </p:tgtEl>
                                        <p:attrNameLst>
                                          <p:attrName>ppt_x</p:attrName>
                                        </p:attrNameLst>
                                      </p:cBhvr>
                                      <p:tavLst>
                                        <p:tav tm="0">
                                          <p:val>
                                            <p:strVal val="1+#ppt_w/2"/>
                                          </p:val>
                                        </p:tav>
                                        <p:tav tm="100000">
                                          <p:val>
                                            <p:strVal val="#ppt_x"/>
                                          </p:val>
                                        </p:tav>
                                      </p:tavLst>
                                    </p:anim>
                                    <p:anim calcmode="lin" valueType="num">
                                      <p:cBhvr additive="base">
                                        <p:cTn id="112" dur="500" fill="hold"/>
                                        <p:tgtEl>
                                          <p:spTgt spid="2096130">
                                            <p:txEl>
                                              <p:pRg st="4" end="4"/>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096130">
                                            <p:txEl>
                                              <p:pRg st="4" end="4"/>
                                            </p:txEl>
                                          </p:spTgt>
                                        </p:tgtEl>
                                        <p:attrNameLst>
                                          <p:attrName>ppt_c</p:attrName>
                                        </p:attrNameLst>
                                      </p:cBhvr>
                                      <p:to>
                                        <a:srgbClr val="FF0000"/>
                                      </p:to>
                                    </p:animClr>
                                  </p:subTnLst>
                                </p:cTn>
                              </p:par>
                              <p:par>
                                <p:cTn id="113" presetID="2" presetClass="entr" presetSubtype="2" fill="hold" nodeType="withEffect">
                                  <p:stCondLst>
                                    <p:cond delay="0"/>
                                  </p:stCondLst>
                                  <p:childTnLst>
                                    <p:set>
                                      <p:cBhvr>
                                        <p:cTn id="114" dur="1" fill="hold">
                                          <p:stCondLst>
                                            <p:cond delay="0"/>
                                          </p:stCondLst>
                                        </p:cTn>
                                        <p:tgtEl>
                                          <p:spTgt spid="2096130">
                                            <p:txEl>
                                              <p:pRg st="5" end="5"/>
                                            </p:txEl>
                                          </p:spTgt>
                                        </p:tgtEl>
                                        <p:attrNameLst>
                                          <p:attrName>style.visibility</p:attrName>
                                        </p:attrNameLst>
                                      </p:cBhvr>
                                      <p:to>
                                        <p:strVal val="visible"/>
                                      </p:to>
                                    </p:set>
                                    <p:anim calcmode="lin" valueType="num">
                                      <p:cBhvr additive="base">
                                        <p:cTn id="115" dur="500" fill="hold"/>
                                        <p:tgtEl>
                                          <p:spTgt spid="2096130">
                                            <p:txEl>
                                              <p:pRg st="5" end="5"/>
                                            </p:txEl>
                                          </p:spTgt>
                                        </p:tgtEl>
                                        <p:attrNameLst>
                                          <p:attrName>ppt_x</p:attrName>
                                        </p:attrNameLst>
                                      </p:cBhvr>
                                      <p:tavLst>
                                        <p:tav tm="0">
                                          <p:val>
                                            <p:strVal val="1+#ppt_w/2"/>
                                          </p:val>
                                        </p:tav>
                                        <p:tav tm="100000">
                                          <p:val>
                                            <p:strVal val="#ppt_x"/>
                                          </p:val>
                                        </p:tav>
                                      </p:tavLst>
                                    </p:anim>
                                    <p:anim calcmode="lin" valueType="num">
                                      <p:cBhvr additive="base">
                                        <p:cTn id="116" dur="500" fill="hold"/>
                                        <p:tgtEl>
                                          <p:spTgt spid="2096130">
                                            <p:txEl>
                                              <p:pRg st="5" end="5"/>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096130">
                                            <p:txEl>
                                              <p:pRg st="5" end="5"/>
                                            </p:txEl>
                                          </p:spTgt>
                                        </p:tgtEl>
                                        <p:attrNameLst>
                                          <p:attrName>ppt_c</p:attrName>
                                        </p:attrNameLst>
                                      </p:cBhvr>
                                      <p:to>
                                        <a:srgbClr val="FF0000"/>
                                      </p:to>
                                    </p:animClr>
                                  </p:subTnLst>
                                </p:cTn>
                              </p:par>
                              <p:par>
                                <p:cTn id="117" presetID="2" presetClass="entr" presetSubtype="2" fill="hold" nodeType="withEffect">
                                  <p:stCondLst>
                                    <p:cond delay="0"/>
                                  </p:stCondLst>
                                  <p:childTnLst>
                                    <p:set>
                                      <p:cBhvr>
                                        <p:cTn id="118" dur="1" fill="hold">
                                          <p:stCondLst>
                                            <p:cond delay="0"/>
                                          </p:stCondLst>
                                        </p:cTn>
                                        <p:tgtEl>
                                          <p:spTgt spid="2096130">
                                            <p:txEl>
                                              <p:pRg st="6" end="6"/>
                                            </p:txEl>
                                          </p:spTgt>
                                        </p:tgtEl>
                                        <p:attrNameLst>
                                          <p:attrName>style.visibility</p:attrName>
                                        </p:attrNameLst>
                                      </p:cBhvr>
                                      <p:to>
                                        <p:strVal val="visible"/>
                                      </p:to>
                                    </p:set>
                                    <p:anim calcmode="lin" valueType="num">
                                      <p:cBhvr additive="base">
                                        <p:cTn id="119" dur="500" fill="hold"/>
                                        <p:tgtEl>
                                          <p:spTgt spid="2096130">
                                            <p:txEl>
                                              <p:pRg st="6" end="6"/>
                                            </p:txEl>
                                          </p:spTgt>
                                        </p:tgtEl>
                                        <p:attrNameLst>
                                          <p:attrName>ppt_x</p:attrName>
                                        </p:attrNameLst>
                                      </p:cBhvr>
                                      <p:tavLst>
                                        <p:tav tm="0">
                                          <p:val>
                                            <p:strVal val="1+#ppt_w/2"/>
                                          </p:val>
                                        </p:tav>
                                        <p:tav tm="100000">
                                          <p:val>
                                            <p:strVal val="#ppt_x"/>
                                          </p:val>
                                        </p:tav>
                                      </p:tavLst>
                                    </p:anim>
                                    <p:anim calcmode="lin" valueType="num">
                                      <p:cBhvr additive="base">
                                        <p:cTn id="120" dur="500" fill="hold"/>
                                        <p:tgtEl>
                                          <p:spTgt spid="2096130">
                                            <p:txEl>
                                              <p:pRg st="6" end="6"/>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096130">
                                            <p:txEl>
                                              <p:pRg st="6" end="6"/>
                                            </p:txEl>
                                          </p:spTgt>
                                        </p:tgtEl>
                                        <p:attrNameLst>
                                          <p:attrName>ppt_c</p:attrName>
                                        </p:attrNameLst>
                                      </p:cBhvr>
                                      <p:to>
                                        <a:srgbClr val="FF0000"/>
                                      </p:to>
                                    </p:animClr>
                                  </p:subTnLst>
                                </p:cTn>
                              </p:par>
                              <p:par>
                                <p:cTn id="121" presetID="2" presetClass="entr" presetSubtype="2" fill="hold" nodeType="withEffect">
                                  <p:stCondLst>
                                    <p:cond delay="0"/>
                                  </p:stCondLst>
                                  <p:childTnLst>
                                    <p:set>
                                      <p:cBhvr>
                                        <p:cTn id="122" dur="1" fill="hold">
                                          <p:stCondLst>
                                            <p:cond delay="0"/>
                                          </p:stCondLst>
                                        </p:cTn>
                                        <p:tgtEl>
                                          <p:spTgt spid="2096130">
                                            <p:txEl>
                                              <p:pRg st="7" end="7"/>
                                            </p:txEl>
                                          </p:spTgt>
                                        </p:tgtEl>
                                        <p:attrNameLst>
                                          <p:attrName>style.visibility</p:attrName>
                                        </p:attrNameLst>
                                      </p:cBhvr>
                                      <p:to>
                                        <p:strVal val="visible"/>
                                      </p:to>
                                    </p:set>
                                    <p:anim calcmode="lin" valueType="num">
                                      <p:cBhvr additive="base">
                                        <p:cTn id="123" dur="500" fill="hold"/>
                                        <p:tgtEl>
                                          <p:spTgt spid="2096130">
                                            <p:txEl>
                                              <p:pRg st="7" end="7"/>
                                            </p:txEl>
                                          </p:spTgt>
                                        </p:tgtEl>
                                        <p:attrNameLst>
                                          <p:attrName>ppt_x</p:attrName>
                                        </p:attrNameLst>
                                      </p:cBhvr>
                                      <p:tavLst>
                                        <p:tav tm="0">
                                          <p:val>
                                            <p:strVal val="1+#ppt_w/2"/>
                                          </p:val>
                                        </p:tav>
                                        <p:tav tm="100000">
                                          <p:val>
                                            <p:strVal val="#ppt_x"/>
                                          </p:val>
                                        </p:tav>
                                      </p:tavLst>
                                    </p:anim>
                                    <p:anim calcmode="lin" valueType="num">
                                      <p:cBhvr additive="base">
                                        <p:cTn id="124" dur="500" fill="hold"/>
                                        <p:tgtEl>
                                          <p:spTgt spid="2096130">
                                            <p:txEl>
                                              <p:pRg st="7" end="7"/>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096130">
                                            <p:txEl>
                                              <p:pRg st="7" end="7"/>
                                            </p:txEl>
                                          </p:spTgt>
                                        </p:tgtEl>
                                        <p:attrNameLst>
                                          <p:attrName>ppt_c</p:attrName>
                                        </p:attrNameLst>
                                      </p:cBhvr>
                                      <p:to>
                                        <a:srgbClr val="FF0000"/>
                                      </p:to>
                                    </p:animClr>
                                  </p:subTnLst>
                                </p:cTn>
                              </p:par>
                              <p:par>
                                <p:cTn id="125" presetID="2" presetClass="entr" presetSubtype="4" fill="hold" grpId="0" nodeType="withEffect">
                                  <p:stCondLst>
                                    <p:cond delay="0"/>
                                  </p:stCondLst>
                                  <p:childTnLst>
                                    <p:set>
                                      <p:cBhvr>
                                        <p:cTn id="126" dur="1" fill="hold">
                                          <p:stCondLst>
                                            <p:cond delay="0"/>
                                          </p:stCondLst>
                                        </p:cTn>
                                        <p:tgtEl>
                                          <p:spTgt spid="2096145"/>
                                        </p:tgtEl>
                                        <p:attrNameLst>
                                          <p:attrName>style.visibility</p:attrName>
                                        </p:attrNameLst>
                                      </p:cBhvr>
                                      <p:to>
                                        <p:strVal val="visible"/>
                                      </p:to>
                                    </p:set>
                                    <p:anim calcmode="lin" valueType="num">
                                      <p:cBhvr additive="base">
                                        <p:cTn id="127" dur="500" fill="hold"/>
                                        <p:tgtEl>
                                          <p:spTgt spid="2096145"/>
                                        </p:tgtEl>
                                        <p:attrNameLst>
                                          <p:attrName>ppt_x</p:attrName>
                                        </p:attrNameLst>
                                      </p:cBhvr>
                                      <p:tavLst>
                                        <p:tav tm="0">
                                          <p:val>
                                            <p:strVal val="#ppt_x"/>
                                          </p:val>
                                        </p:tav>
                                        <p:tav tm="100000">
                                          <p:val>
                                            <p:strVal val="#ppt_x"/>
                                          </p:val>
                                        </p:tav>
                                      </p:tavLst>
                                    </p:anim>
                                    <p:anim calcmode="lin" valueType="num">
                                      <p:cBhvr additive="base">
                                        <p:cTn id="128" dur="500" fill="hold"/>
                                        <p:tgtEl>
                                          <p:spTgt spid="2096145"/>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2096145"/>
                                        </p:tgtEl>
                                        <p:attrNameLst>
                                          <p:attrName>style.visibility</p:attrName>
                                        </p:attrNameLst>
                                      </p:cBhvr>
                                      <p:to>
                                        <p:strVal val="hidden"/>
                                      </p:to>
                                    </p:set>
                                  </p:subTnLst>
                                </p:cTn>
                              </p:par>
                            </p:childTnLst>
                          </p:cTn>
                        </p:par>
                      </p:childTnLst>
                    </p:cTn>
                  </p:par>
                  <p:par>
                    <p:cTn id="129" fill="hold" nodeType="clickPar">
                      <p:stCondLst>
                        <p:cond delay="indefinite"/>
                      </p:stCondLst>
                      <p:childTnLst>
                        <p:par>
                          <p:cTn id="130" fill="hold" nodeType="withGroup">
                            <p:stCondLst>
                              <p:cond delay="0"/>
                            </p:stCondLst>
                            <p:childTnLst>
                              <p:par>
                                <p:cTn id="131" presetID="2" presetClass="entr" presetSubtype="2" fill="hold" nodeType="clickEffect">
                                  <p:stCondLst>
                                    <p:cond delay="0"/>
                                  </p:stCondLst>
                                  <p:childTnLst>
                                    <p:set>
                                      <p:cBhvr>
                                        <p:cTn id="132" dur="1" fill="hold">
                                          <p:stCondLst>
                                            <p:cond delay="0"/>
                                          </p:stCondLst>
                                        </p:cTn>
                                        <p:tgtEl>
                                          <p:spTgt spid="2096130">
                                            <p:txEl>
                                              <p:pRg st="8" end="8"/>
                                            </p:txEl>
                                          </p:spTgt>
                                        </p:tgtEl>
                                        <p:attrNameLst>
                                          <p:attrName>style.visibility</p:attrName>
                                        </p:attrNameLst>
                                      </p:cBhvr>
                                      <p:to>
                                        <p:strVal val="visible"/>
                                      </p:to>
                                    </p:set>
                                    <p:anim calcmode="lin" valueType="num">
                                      <p:cBhvr additive="base">
                                        <p:cTn id="133" dur="500" fill="hold"/>
                                        <p:tgtEl>
                                          <p:spTgt spid="2096130">
                                            <p:txEl>
                                              <p:pRg st="8" end="8"/>
                                            </p:txEl>
                                          </p:spTgt>
                                        </p:tgtEl>
                                        <p:attrNameLst>
                                          <p:attrName>ppt_x</p:attrName>
                                        </p:attrNameLst>
                                      </p:cBhvr>
                                      <p:tavLst>
                                        <p:tav tm="0">
                                          <p:val>
                                            <p:strVal val="1+#ppt_w/2"/>
                                          </p:val>
                                        </p:tav>
                                        <p:tav tm="100000">
                                          <p:val>
                                            <p:strVal val="#ppt_x"/>
                                          </p:val>
                                        </p:tav>
                                      </p:tavLst>
                                    </p:anim>
                                    <p:anim calcmode="lin" valueType="num">
                                      <p:cBhvr additive="base">
                                        <p:cTn id="134" dur="500" fill="hold"/>
                                        <p:tgtEl>
                                          <p:spTgt spid="2096130">
                                            <p:txEl>
                                              <p:pRg st="8" end="8"/>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096130">
                                            <p:txEl>
                                              <p:pRg st="8" end="8"/>
                                            </p:txEl>
                                          </p:spTgt>
                                        </p:tgtEl>
                                        <p:attrNameLst>
                                          <p:attrName>ppt_c</p:attrName>
                                        </p:attrNameLst>
                                      </p:cBhvr>
                                      <p:to>
                                        <a:srgbClr val="FF0000"/>
                                      </p:to>
                                    </p:animClr>
                                  </p:subTnLst>
                                </p:cTn>
                              </p:par>
                              <p:par>
                                <p:cTn id="135" presetID="2" presetClass="entr" presetSubtype="4" fill="hold" grpId="0" nodeType="withEffect">
                                  <p:stCondLst>
                                    <p:cond delay="0"/>
                                  </p:stCondLst>
                                  <p:childTnLst>
                                    <p:set>
                                      <p:cBhvr>
                                        <p:cTn id="136" dur="1" fill="hold">
                                          <p:stCondLst>
                                            <p:cond delay="0"/>
                                          </p:stCondLst>
                                        </p:cTn>
                                        <p:tgtEl>
                                          <p:spTgt spid="2096146"/>
                                        </p:tgtEl>
                                        <p:attrNameLst>
                                          <p:attrName>style.visibility</p:attrName>
                                        </p:attrNameLst>
                                      </p:cBhvr>
                                      <p:to>
                                        <p:strVal val="visible"/>
                                      </p:to>
                                    </p:set>
                                    <p:anim calcmode="lin" valueType="num">
                                      <p:cBhvr additive="base">
                                        <p:cTn id="137" dur="500" fill="hold"/>
                                        <p:tgtEl>
                                          <p:spTgt spid="2096146"/>
                                        </p:tgtEl>
                                        <p:attrNameLst>
                                          <p:attrName>ppt_x</p:attrName>
                                        </p:attrNameLst>
                                      </p:cBhvr>
                                      <p:tavLst>
                                        <p:tav tm="0">
                                          <p:val>
                                            <p:strVal val="#ppt_x"/>
                                          </p:val>
                                        </p:tav>
                                        <p:tav tm="100000">
                                          <p:val>
                                            <p:strVal val="#ppt_x"/>
                                          </p:val>
                                        </p:tav>
                                      </p:tavLst>
                                    </p:anim>
                                    <p:anim calcmode="lin" valueType="num">
                                      <p:cBhvr additive="base">
                                        <p:cTn id="138" dur="500" fill="hold"/>
                                        <p:tgtEl>
                                          <p:spTgt spid="2096146"/>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2096146"/>
                                        </p:tgtEl>
                                        <p:attrNameLst>
                                          <p:attrName>style.visibility</p:attrName>
                                        </p:attrNameLst>
                                      </p:cBhvr>
                                      <p:to>
                                        <p:strVal val="hidden"/>
                                      </p:to>
                                    </p:set>
                                  </p:subTnLst>
                                </p:cTn>
                              </p:par>
                            </p:childTnLst>
                          </p:cTn>
                        </p:par>
                      </p:childTnLst>
                    </p:cTn>
                  </p:par>
                  <p:par>
                    <p:cTn id="139" fill="hold" nodeType="clickPar">
                      <p:stCondLst>
                        <p:cond delay="indefinite"/>
                      </p:stCondLst>
                      <p:childTnLst>
                        <p:par>
                          <p:cTn id="140" fill="hold" nodeType="withGroup">
                            <p:stCondLst>
                              <p:cond delay="0"/>
                            </p:stCondLst>
                            <p:childTnLst>
                              <p:par>
                                <p:cTn id="141" presetID="2" presetClass="entr" presetSubtype="2" fill="hold" nodeType="clickEffect">
                                  <p:stCondLst>
                                    <p:cond delay="0"/>
                                  </p:stCondLst>
                                  <p:childTnLst>
                                    <p:set>
                                      <p:cBhvr>
                                        <p:cTn id="142" dur="1" fill="hold">
                                          <p:stCondLst>
                                            <p:cond delay="0"/>
                                          </p:stCondLst>
                                        </p:cTn>
                                        <p:tgtEl>
                                          <p:spTgt spid="2096130">
                                            <p:txEl>
                                              <p:pRg st="9" end="9"/>
                                            </p:txEl>
                                          </p:spTgt>
                                        </p:tgtEl>
                                        <p:attrNameLst>
                                          <p:attrName>style.visibility</p:attrName>
                                        </p:attrNameLst>
                                      </p:cBhvr>
                                      <p:to>
                                        <p:strVal val="visible"/>
                                      </p:to>
                                    </p:set>
                                    <p:anim calcmode="lin" valueType="num">
                                      <p:cBhvr additive="base">
                                        <p:cTn id="143" dur="500" fill="hold"/>
                                        <p:tgtEl>
                                          <p:spTgt spid="2096130">
                                            <p:txEl>
                                              <p:pRg st="9" end="9"/>
                                            </p:txEl>
                                          </p:spTgt>
                                        </p:tgtEl>
                                        <p:attrNameLst>
                                          <p:attrName>ppt_x</p:attrName>
                                        </p:attrNameLst>
                                      </p:cBhvr>
                                      <p:tavLst>
                                        <p:tav tm="0">
                                          <p:val>
                                            <p:strVal val="1+#ppt_w/2"/>
                                          </p:val>
                                        </p:tav>
                                        <p:tav tm="100000">
                                          <p:val>
                                            <p:strVal val="#ppt_x"/>
                                          </p:val>
                                        </p:tav>
                                      </p:tavLst>
                                    </p:anim>
                                    <p:anim calcmode="lin" valueType="num">
                                      <p:cBhvr additive="base">
                                        <p:cTn id="144" dur="500" fill="hold"/>
                                        <p:tgtEl>
                                          <p:spTgt spid="2096130">
                                            <p:txEl>
                                              <p:pRg st="9" end="9"/>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096130">
                                            <p:txEl>
                                              <p:pRg st="9" end="9"/>
                                            </p:txEl>
                                          </p:spTgt>
                                        </p:tgtEl>
                                        <p:attrNameLst>
                                          <p:attrName>ppt_c</p:attrName>
                                        </p:attrNameLst>
                                      </p:cBhvr>
                                      <p:to>
                                        <a:srgbClr val="FF0000"/>
                                      </p:to>
                                    </p:animClr>
                                  </p:subTnLst>
                                </p:cTn>
                              </p:par>
                              <p:par>
                                <p:cTn id="145" presetID="2" presetClass="entr" presetSubtype="4" fill="hold" grpId="0" nodeType="withEffect">
                                  <p:stCondLst>
                                    <p:cond delay="0"/>
                                  </p:stCondLst>
                                  <p:childTnLst>
                                    <p:set>
                                      <p:cBhvr>
                                        <p:cTn id="146" dur="1" fill="hold">
                                          <p:stCondLst>
                                            <p:cond delay="0"/>
                                          </p:stCondLst>
                                        </p:cTn>
                                        <p:tgtEl>
                                          <p:spTgt spid="2096147"/>
                                        </p:tgtEl>
                                        <p:attrNameLst>
                                          <p:attrName>style.visibility</p:attrName>
                                        </p:attrNameLst>
                                      </p:cBhvr>
                                      <p:to>
                                        <p:strVal val="visible"/>
                                      </p:to>
                                    </p:set>
                                    <p:anim calcmode="lin" valueType="num">
                                      <p:cBhvr additive="base">
                                        <p:cTn id="147" dur="500" fill="hold"/>
                                        <p:tgtEl>
                                          <p:spTgt spid="2096147"/>
                                        </p:tgtEl>
                                        <p:attrNameLst>
                                          <p:attrName>ppt_x</p:attrName>
                                        </p:attrNameLst>
                                      </p:cBhvr>
                                      <p:tavLst>
                                        <p:tav tm="0">
                                          <p:val>
                                            <p:strVal val="#ppt_x"/>
                                          </p:val>
                                        </p:tav>
                                        <p:tav tm="100000">
                                          <p:val>
                                            <p:strVal val="#ppt_x"/>
                                          </p:val>
                                        </p:tav>
                                      </p:tavLst>
                                    </p:anim>
                                    <p:anim calcmode="lin" valueType="num">
                                      <p:cBhvr additive="base">
                                        <p:cTn id="148" dur="500" fill="hold"/>
                                        <p:tgtEl>
                                          <p:spTgt spid="2096147"/>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2096147"/>
                                        </p:tgtEl>
                                        <p:attrNameLst>
                                          <p:attrName>style.visibility</p:attrName>
                                        </p:attrNameLst>
                                      </p:cBhvr>
                                      <p:to>
                                        <p:strVal val="hidden"/>
                                      </p:to>
                                    </p:set>
                                  </p:subTnLst>
                                </p:cTn>
                              </p:par>
                            </p:childTnLst>
                          </p:cTn>
                        </p:par>
                      </p:childTnLst>
                    </p:cTn>
                  </p:par>
                  <p:par>
                    <p:cTn id="149" fill="hold" nodeType="clickPar">
                      <p:stCondLst>
                        <p:cond delay="indefinite"/>
                      </p:stCondLst>
                      <p:childTnLst>
                        <p:par>
                          <p:cTn id="150" fill="hold" nodeType="withGroup">
                            <p:stCondLst>
                              <p:cond delay="0"/>
                            </p:stCondLst>
                            <p:childTnLst>
                              <p:par>
                                <p:cTn id="151" presetID="2" presetClass="entr" presetSubtype="2" fill="hold" nodeType="clickEffect">
                                  <p:stCondLst>
                                    <p:cond delay="0"/>
                                  </p:stCondLst>
                                  <p:childTnLst>
                                    <p:set>
                                      <p:cBhvr>
                                        <p:cTn id="152" dur="1" fill="hold">
                                          <p:stCondLst>
                                            <p:cond delay="0"/>
                                          </p:stCondLst>
                                        </p:cTn>
                                        <p:tgtEl>
                                          <p:spTgt spid="2096130">
                                            <p:txEl>
                                              <p:pRg st="10" end="10"/>
                                            </p:txEl>
                                          </p:spTgt>
                                        </p:tgtEl>
                                        <p:attrNameLst>
                                          <p:attrName>style.visibility</p:attrName>
                                        </p:attrNameLst>
                                      </p:cBhvr>
                                      <p:to>
                                        <p:strVal val="visible"/>
                                      </p:to>
                                    </p:set>
                                    <p:anim calcmode="lin" valueType="num">
                                      <p:cBhvr additive="base">
                                        <p:cTn id="153" dur="500" fill="hold"/>
                                        <p:tgtEl>
                                          <p:spTgt spid="2096130">
                                            <p:txEl>
                                              <p:pRg st="10" end="10"/>
                                            </p:txEl>
                                          </p:spTgt>
                                        </p:tgtEl>
                                        <p:attrNameLst>
                                          <p:attrName>ppt_x</p:attrName>
                                        </p:attrNameLst>
                                      </p:cBhvr>
                                      <p:tavLst>
                                        <p:tav tm="0">
                                          <p:val>
                                            <p:strVal val="1+#ppt_w/2"/>
                                          </p:val>
                                        </p:tav>
                                        <p:tav tm="100000">
                                          <p:val>
                                            <p:strVal val="#ppt_x"/>
                                          </p:val>
                                        </p:tav>
                                      </p:tavLst>
                                    </p:anim>
                                    <p:anim calcmode="lin" valueType="num">
                                      <p:cBhvr additive="base">
                                        <p:cTn id="154" dur="500" fill="hold"/>
                                        <p:tgtEl>
                                          <p:spTgt spid="2096130">
                                            <p:txEl>
                                              <p:pRg st="10" end="10"/>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096130">
                                            <p:txEl>
                                              <p:pRg st="10" end="10"/>
                                            </p:txEl>
                                          </p:spTgt>
                                        </p:tgtEl>
                                        <p:attrNameLst>
                                          <p:attrName>ppt_c</p:attrName>
                                        </p:attrNameLst>
                                      </p:cBhvr>
                                      <p:to>
                                        <a:srgbClr val="FF0000"/>
                                      </p:to>
                                    </p:animClr>
                                  </p:subTnLst>
                                </p:cTn>
                              </p:par>
                              <p:par>
                                <p:cTn id="155" presetID="2" presetClass="entr" presetSubtype="4" fill="hold" grpId="0" nodeType="withEffect">
                                  <p:stCondLst>
                                    <p:cond delay="0"/>
                                  </p:stCondLst>
                                  <p:childTnLst>
                                    <p:set>
                                      <p:cBhvr>
                                        <p:cTn id="156" dur="1" fill="hold">
                                          <p:stCondLst>
                                            <p:cond delay="0"/>
                                          </p:stCondLst>
                                        </p:cTn>
                                        <p:tgtEl>
                                          <p:spTgt spid="2096148"/>
                                        </p:tgtEl>
                                        <p:attrNameLst>
                                          <p:attrName>style.visibility</p:attrName>
                                        </p:attrNameLst>
                                      </p:cBhvr>
                                      <p:to>
                                        <p:strVal val="visible"/>
                                      </p:to>
                                    </p:set>
                                    <p:anim calcmode="lin" valueType="num">
                                      <p:cBhvr additive="base">
                                        <p:cTn id="157" dur="500" fill="hold"/>
                                        <p:tgtEl>
                                          <p:spTgt spid="2096148"/>
                                        </p:tgtEl>
                                        <p:attrNameLst>
                                          <p:attrName>ppt_x</p:attrName>
                                        </p:attrNameLst>
                                      </p:cBhvr>
                                      <p:tavLst>
                                        <p:tav tm="0">
                                          <p:val>
                                            <p:strVal val="#ppt_x"/>
                                          </p:val>
                                        </p:tav>
                                        <p:tav tm="100000">
                                          <p:val>
                                            <p:strVal val="#ppt_x"/>
                                          </p:val>
                                        </p:tav>
                                      </p:tavLst>
                                    </p:anim>
                                    <p:anim calcmode="lin" valueType="num">
                                      <p:cBhvr additive="base">
                                        <p:cTn id="158" dur="500" fill="hold"/>
                                        <p:tgtEl>
                                          <p:spTgt spid="2096148"/>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2096148"/>
                                        </p:tgtEl>
                                        <p:attrNameLst>
                                          <p:attrName>style.visibility</p:attrName>
                                        </p:attrNameLst>
                                      </p:cBhvr>
                                      <p:to>
                                        <p:strVal val="hidden"/>
                                      </p:to>
                                    </p:set>
                                  </p:subTnLst>
                                </p:cTn>
                              </p:par>
                            </p:childTnLst>
                          </p:cTn>
                        </p:par>
                      </p:childTnLst>
                    </p:cTn>
                  </p:par>
                  <p:par>
                    <p:cTn id="159" fill="hold" nodeType="clickPar">
                      <p:stCondLst>
                        <p:cond delay="indefinite"/>
                      </p:stCondLst>
                      <p:childTnLst>
                        <p:par>
                          <p:cTn id="160" fill="hold" nodeType="withGroup">
                            <p:stCondLst>
                              <p:cond delay="0"/>
                            </p:stCondLst>
                            <p:childTnLst>
                              <p:par>
                                <p:cTn id="161" presetID="2" presetClass="entr" presetSubtype="2" fill="hold" nodeType="clickEffect">
                                  <p:stCondLst>
                                    <p:cond delay="0"/>
                                  </p:stCondLst>
                                  <p:childTnLst>
                                    <p:set>
                                      <p:cBhvr>
                                        <p:cTn id="162" dur="1" fill="hold">
                                          <p:stCondLst>
                                            <p:cond delay="0"/>
                                          </p:stCondLst>
                                        </p:cTn>
                                        <p:tgtEl>
                                          <p:spTgt spid="2096130">
                                            <p:txEl>
                                              <p:pRg st="11" end="11"/>
                                            </p:txEl>
                                          </p:spTgt>
                                        </p:tgtEl>
                                        <p:attrNameLst>
                                          <p:attrName>style.visibility</p:attrName>
                                        </p:attrNameLst>
                                      </p:cBhvr>
                                      <p:to>
                                        <p:strVal val="visible"/>
                                      </p:to>
                                    </p:set>
                                    <p:anim calcmode="lin" valueType="num">
                                      <p:cBhvr additive="base">
                                        <p:cTn id="163" dur="500" fill="hold"/>
                                        <p:tgtEl>
                                          <p:spTgt spid="2096130">
                                            <p:txEl>
                                              <p:pRg st="11" end="11"/>
                                            </p:txEl>
                                          </p:spTgt>
                                        </p:tgtEl>
                                        <p:attrNameLst>
                                          <p:attrName>ppt_x</p:attrName>
                                        </p:attrNameLst>
                                      </p:cBhvr>
                                      <p:tavLst>
                                        <p:tav tm="0">
                                          <p:val>
                                            <p:strVal val="1+#ppt_w/2"/>
                                          </p:val>
                                        </p:tav>
                                        <p:tav tm="100000">
                                          <p:val>
                                            <p:strVal val="#ppt_x"/>
                                          </p:val>
                                        </p:tav>
                                      </p:tavLst>
                                    </p:anim>
                                    <p:anim calcmode="lin" valueType="num">
                                      <p:cBhvr additive="base">
                                        <p:cTn id="164" dur="500" fill="hold"/>
                                        <p:tgtEl>
                                          <p:spTgt spid="2096130">
                                            <p:txEl>
                                              <p:pRg st="11" end="11"/>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096130">
                                            <p:txEl>
                                              <p:pRg st="11" end="11"/>
                                            </p:txEl>
                                          </p:spTgt>
                                        </p:tgtEl>
                                        <p:attrNameLst>
                                          <p:attrName>ppt_c</p:attrName>
                                        </p:attrNameLst>
                                      </p:cBhvr>
                                      <p:to>
                                        <a:srgbClr val="FF0000"/>
                                      </p:to>
                                    </p:animClr>
                                  </p:subTnLst>
                                </p:cTn>
                              </p:par>
                              <p:par>
                                <p:cTn id="165" presetID="2" presetClass="entr" presetSubtype="2" fill="hold" nodeType="withEffect">
                                  <p:stCondLst>
                                    <p:cond delay="0"/>
                                  </p:stCondLst>
                                  <p:childTnLst>
                                    <p:set>
                                      <p:cBhvr>
                                        <p:cTn id="166" dur="1" fill="hold">
                                          <p:stCondLst>
                                            <p:cond delay="0"/>
                                          </p:stCondLst>
                                        </p:cTn>
                                        <p:tgtEl>
                                          <p:spTgt spid="2096130">
                                            <p:txEl>
                                              <p:pRg st="12" end="12"/>
                                            </p:txEl>
                                          </p:spTgt>
                                        </p:tgtEl>
                                        <p:attrNameLst>
                                          <p:attrName>style.visibility</p:attrName>
                                        </p:attrNameLst>
                                      </p:cBhvr>
                                      <p:to>
                                        <p:strVal val="visible"/>
                                      </p:to>
                                    </p:set>
                                    <p:anim calcmode="lin" valueType="num">
                                      <p:cBhvr additive="base">
                                        <p:cTn id="167" dur="500" fill="hold"/>
                                        <p:tgtEl>
                                          <p:spTgt spid="2096130">
                                            <p:txEl>
                                              <p:pRg st="12" end="12"/>
                                            </p:txEl>
                                          </p:spTgt>
                                        </p:tgtEl>
                                        <p:attrNameLst>
                                          <p:attrName>ppt_x</p:attrName>
                                        </p:attrNameLst>
                                      </p:cBhvr>
                                      <p:tavLst>
                                        <p:tav tm="0">
                                          <p:val>
                                            <p:strVal val="1+#ppt_w/2"/>
                                          </p:val>
                                        </p:tav>
                                        <p:tav tm="100000">
                                          <p:val>
                                            <p:strVal val="#ppt_x"/>
                                          </p:val>
                                        </p:tav>
                                      </p:tavLst>
                                    </p:anim>
                                    <p:anim calcmode="lin" valueType="num">
                                      <p:cBhvr additive="base">
                                        <p:cTn id="168" dur="500" fill="hold"/>
                                        <p:tgtEl>
                                          <p:spTgt spid="2096130">
                                            <p:txEl>
                                              <p:pRg st="12" end="12"/>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096130">
                                            <p:txEl>
                                              <p:pRg st="12" end="12"/>
                                            </p:txEl>
                                          </p:spTgt>
                                        </p:tgtEl>
                                        <p:attrNameLst>
                                          <p:attrName>ppt_c</p:attrName>
                                        </p:attrNameLst>
                                      </p:cBhvr>
                                      <p:to>
                                        <a:srgbClr val="FF0000"/>
                                      </p:to>
                                    </p:animClr>
                                  </p:subTnLst>
                                </p:cTn>
                              </p:par>
                              <p:par>
                                <p:cTn id="169" presetID="2" presetClass="entr" presetSubtype="4" fill="hold" grpId="0" nodeType="withEffect">
                                  <p:stCondLst>
                                    <p:cond delay="0"/>
                                  </p:stCondLst>
                                  <p:childTnLst>
                                    <p:set>
                                      <p:cBhvr>
                                        <p:cTn id="170" dur="1" fill="hold">
                                          <p:stCondLst>
                                            <p:cond delay="0"/>
                                          </p:stCondLst>
                                        </p:cTn>
                                        <p:tgtEl>
                                          <p:spTgt spid="2096149"/>
                                        </p:tgtEl>
                                        <p:attrNameLst>
                                          <p:attrName>style.visibility</p:attrName>
                                        </p:attrNameLst>
                                      </p:cBhvr>
                                      <p:to>
                                        <p:strVal val="visible"/>
                                      </p:to>
                                    </p:set>
                                    <p:anim calcmode="lin" valueType="num">
                                      <p:cBhvr additive="base">
                                        <p:cTn id="171" dur="500" fill="hold"/>
                                        <p:tgtEl>
                                          <p:spTgt spid="2096149"/>
                                        </p:tgtEl>
                                        <p:attrNameLst>
                                          <p:attrName>ppt_x</p:attrName>
                                        </p:attrNameLst>
                                      </p:cBhvr>
                                      <p:tavLst>
                                        <p:tav tm="0">
                                          <p:val>
                                            <p:strVal val="#ppt_x"/>
                                          </p:val>
                                        </p:tav>
                                        <p:tav tm="100000">
                                          <p:val>
                                            <p:strVal val="#ppt_x"/>
                                          </p:val>
                                        </p:tav>
                                      </p:tavLst>
                                    </p:anim>
                                    <p:anim calcmode="lin" valueType="num">
                                      <p:cBhvr additive="base">
                                        <p:cTn id="172" dur="500" fill="hold"/>
                                        <p:tgtEl>
                                          <p:spTgt spid="20961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6130" grpId="0" build="allAtOnce"/>
      <p:bldP spid="2096142" grpId="0"/>
      <p:bldP spid="2096143" grpId="0"/>
      <p:bldP spid="2096144" grpId="0"/>
      <p:bldP spid="2096145" grpId="0"/>
      <p:bldP spid="2096146" grpId="0"/>
      <p:bldP spid="2096147" grpId="0"/>
      <p:bldP spid="2096148" grpId="0"/>
      <p:bldP spid="2096149"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26" name="Text Box 5"/>
          <p:cNvSpPr txBox="1">
            <a:spLocks noChangeArrowheads="1"/>
          </p:cNvSpPr>
          <p:nvPr/>
        </p:nvSpPr>
        <p:spPr bwMode="auto">
          <a:xfrm>
            <a:off x="236538" y="1706563"/>
            <a:ext cx="8524875" cy="1552575"/>
          </a:xfrm>
          <a:prstGeom prst="rect">
            <a:avLst/>
          </a:prstGeom>
          <a:noFill/>
          <a:ln w="9525">
            <a:noFill/>
            <a:miter lim="800000"/>
            <a:headEnd/>
            <a:tailEnd/>
          </a:ln>
        </p:spPr>
        <p:txBody>
          <a:bodyPr>
            <a:spAutoFit/>
          </a:bodyPr>
          <a:lstStyle/>
          <a:p>
            <a:pPr algn="just" eaLnBrk="1" hangingPunct="1">
              <a:lnSpc>
                <a:spcPct val="120000"/>
              </a:lnSpc>
              <a:buClr>
                <a:schemeClr val="tx1"/>
              </a:buClr>
              <a:buFont typeface="Wingdings" pitchFamily="2" charset="2"/>
              <a:buChar char="u"/>
            </a:pPr>
            <a:r>
              <a:rPr kumimoji="0" lang="zh-CN" altLang="en-US">
                <a:solidFill>
                  <a:srgbClr val="FF0066"/>
                </a:solidFill>
              </a:rPr>
              <a:t>循环结构</a:t>
            </a:r>
            <a:r>
              <a:rPr kumimoji="0" lang="en-US" altLang="zh-CN" b="0">
                <a:solidFill>
                  <a:srgbClr val="FF0066"/>
                </a:solidFill>
              </a:rPr>
              <a:t>(</a:t>
            </a:r>
            <a:r>
              <a:rPr kumimoji="0" lang="zh-CN" altLang="en-US" b="0">
                <a:solidFill>
                  <a:srgbClr val="FF0066"/>
                </a:solidFill>
              </a:rPr>
              <a:t>有界循环结构</a:t>
            </a:r>
            <a:r>
              <a:rPr kumimoji="0" lang="en-US" altLang="zh-CN" b="0">
                <a:solidFill>
                  <a:srgbClr val="FF0066"/>
                </a:solidFill>
              </a:rPr>
              <a:t>)</a:t>
            </a:r>
            <a:r>
              <a:rPr lang="en-US" altLang="zh-CN" b="0"/>
              <a:t> </a:t>
            </a:r>
          </a:p>
          <a:p>
            <a:pPr marL="742950" lvl="1" indent="-285750" algn="just" eaLnBrk="1" hangingPunct="1">
              <a:lnSpc>
                <a:spcPct val="120000"/>
              </a:lnSpc>
              <a:buClr>
                <a:schemeClr val="tx1"/>
              </a:buClr>
              <a:buFont typeface="Wingdings" pitchFamily="2" charset="2"/>
              <a:buNone/>
            </a:pPr>
            <a:r>
              <a:rPr lang="en-US" altLang="zh-CN"/>
              <a:t>For</a:t>
            </a:r>
            <a:r>
              <a:rPr lang="en-US" altLang="zh-CN" b="0">
                <a:solidFill>
                  <a:schemeClr val="accent2"/>
                </a:solidFill>
              </a:rPr>
              <a:t> </a:t>
            </a:r>
            <a:r>
              <a:rPr lang="en-US" altLang="zh-CN"/>
              <a:t>(</a:t>
            </a:r>
            <a:r>
              <a:rPr lang="zh-CN" altLang="en-US"/>
              <a:t>计数器变量 </a:t>
            </a:r>
            <a:r>
              <a:rPr lang="en-US" altLang="zh-CN"/>
              <a:t>=</a:t>
            </a:r>
            <a:r>
              <a:rPr lang="en-US" altLang="zh-CN">
                <a:solidFill>
                  <a:schemeClr val="accent2"/>
                </a:solidFill>
              </a:rPr>
              <a:t> </a:t>
            </a:r>
            <a:r>
              <a:rPr lang="zh-CN" altLang="en-US">
                <a:solidFill>
                  <a:schemeClr val="accent2"/>
                </a:solidFill>
              </a:rPr>
              <a:t>起始值</a:t>
            </a:r>
            <a:r>
              <a:rPr lang="en-US" altLang="zh-CN" b="0">
                <a:solidFill>
                  <a:schemeClr val="accent2"/>
                </a:solidFill>
              </a:rPr>
              <a:t> </a:t>
            </a:r>
            <a:r>
              <a:rPr lang="en-US" altLang="zh-CN"/>
              <a:t>To</a:t>
            </a:r>
            <a:r>
              <a:rPr lang="en-US" altLang="zh-CN" b="0">
                <a:solidFill>
                  <a:schemeClr val="accent2"/>
                </a:solidFill>
              </a:rPr>
              <a:t>  </a:t>
            </a:r>
            <a:r>
              <a:rPr lang="zh-CN" altLang="en-US">
                <a:solidFill>
                  <a:schemeClr val="accent2"/>
                </a:solidFill>
              </a:rPr>
              <a:t>结束值</a:t>
            </a:r>
            <a:r>
              <a:rPr lang="en-US" altLang="zh-CN" b="0">
                <a:solidFill>
                  <a:schemeClr val="accent2"/>
                </a:solidFill>
              </a:rPr>
              <a:t> </a:t>
            </a:r>
            <a:r>
              <a:rPr lang="en-US" altLang="zh-CN">
                <a:solidFill>
                  <a:schemeClr val="accent2"/>
                </a:solidFill>
              </a:rPr>
              <a:t>[</a:t>
            </a:r>
            <a:r>
              <a:rPr lang="zh-CN" altLang="en-US">
                <a:solidFill>
                  <a:schemeClr val="accent2"/>
                </a:solidFill>
              </a:rPr>
              <a:t>增量表达式</a:t>
            </a:r>
            <a:r>
              <a:rPr lang="en-US" altLang="zh-CN">
                <a:solidFill>
                  <a:schemeClr val="accent2"/>
                </a:solidFill>
              </a:rPr>
              <a:t>]</a:t>
            </a:r>
            <a:r>
              <a:rPr lang="en-US" altLang="zh-CN"/>
              <a:t> )</a:t>
            </a:r>
            <a:r>
              <a:rPr lang="en-US" altLang="zh-CN" b="0">
                <a:solidFill>
                  <a:schemeClr val="accent2"/>
                </a:solidFill>
              </a:rPr>
              <a:t>	</a:t>
            </a:r>
          </a:p>
          <a:p>
            <a:pPr marL="742950" lvl="1" indent="-285750" algn="just" eaLnBrk="1" hangingPunct="1">
              <a:lnSpc>
                <a:spcPct val="120000"/>
              </a:lnSpc>
              <a:buClr>
                <a:schemeClr val="tx1"/>
              </a:buClr>
              <a:buFont typeface="Wingdings" pitchFamily="2" charset="2"/>
              <a:buNone/>
            </a:pPr>
            <a:r>
              <a:rPr lang="en-US" altLang="zh-CN"/>
              <a:t>{</a:t>
            </a:r>
            <a:r>
              <a:rPr lang="en-US" altLang="zh-CN" b="0">
                <a:solidFill>
                  <a:schemeClr val="accent2"/>
                </a:solidFill>
              </a:rPr>
              <a:t> </a:t>
            </a:r>
            <a:r>
              <a:rPr lang="zh-CN" altLang="en-US" b="0">
                <a:solidFill>
                  <a:schemeClr val="accent2"/>
                </a:solidFill>
              </a:rPr>
              <a:t>循环体的程序语句序列 </a:t>
            </a:r>
            <a:r>
              <a:rPr lang="en-US" altLang="zh-CN"/>
              <a:t>}</a:t>
            </a:r>
          </a:p>
          <a:p>
            <a:pPr marL="742950" lvl="1" indent="-285750" algn="just" eaLnBrk="1" hangingPunct="1">
              <a:lnSpc>
                <a:spcPct val="120000"/>
              </a:lnSpc>
              <a:buClr>
                <a:schemeClr val="tx1"/>
              </a:buClr>
              <a:buFont typeface="Wingdings" pitchFamily="2" charset="2"/>
              <a:buNone/>
            </a:pPr>
            <a:r>
              <a:rPr lang="en-US" altLang="zh-CN"/>
              <a:t>Next  [</a:t>
            </a:r>
            <a:r>
              <a:rPr lang="zh-CN" altLang="en-US"/>
              <a:t>计数器变量</a:t>
            </a:r>
            <a:r>
              <a:rPr lang="en-US" altLang="zh-CN"/>
              <a:t>]</a:t>
            </a:r>
          </a:p>
        </p:txBody>
      </p:sp>
      <p:sp>
        <p:nvSpPr>
          <p:cNvPr id="2098179" name="Rectangle 3"/>
          <p:cNvSpPr>
            <a:spLocks noChangeArrowheads="1"/>
          </p:cNvSpPr>
          <p:nvPr/>
        </p:nvSpPr>
        <p:spPr bwMode="auto">
          <a:xfrm>
            <a:off x="1254125" y="3257550"/>
            <a:ext cx="3841750" cy="2076450"/>
          </a:xfrm>
          <a:prstGeom prst="rect">
            <a:avLst/>
          </a:prstGeom>
          <a:noFill/>
          <a:ln w="9525">
            <a:noFill/>
            <a:miter lim="800000"/>
            <a:headEnd/>
            <a:tailEnd/>
          </a:ln>
        </p:spPr>
        <p:txBody>
          <a:bodyPr wrap="none" anchor="ctr">
            <a:spAutoFit/>
          </a:bodyPr>
          <a:lstStyle/>
          <a:p>
            <a:pPr indent="228600">
              <a:lnSpc>
                <a:spcPct val="130000"/>
              </a:lnSpc>
            </a:pPr>
            <a:r>
              <a:rPr lang="en-US" altLang="zh-CN">
                <a:cs typeface="Times New Roman" pitchFamily="18" charset="0"/>
              </a:rPr>
              <a:t>Sum=0;			</a:t>
            </a:r>
          </a:p>
          <a:p>
            <a:pPr indent="228600">
              <a:lnSpc>
                <a:spcPct val="130000"/>
              </a:lnSpc>
            </a:pPr>
            <a:r>
              <a:rPr lang="en-US" altLang="zh-CN">
                <a:cs typeface="Times New Roman" pitchFamily="18" charset="0"/>
              </a:rPr>
              <a:t>For  I = 1 to 5 Step 1 </a:t>
            </a:r>
          </a:p>
          <a:p>
            <a:pPr indent="228600">
              <a:lnSpc>
                <a:spcPct val="130000"/>
              </a:lnSpc>
            </a:pPr>
            <a:r>
              <a:rPr lang="en-US" altLang="zh-CN">
                <a:cs typeface="Times New Roman" pitchFamily="18" charset="0"/>
              </a:rPr>
              <a:t>{  Sum = Sum + I;  }</a:t>
            </a:r>
          </a:p>
          <a:p>
            <a:pPr indent="228600">
              <a:lnSpc>
                <a:spcPct val="130000"/>
              </a:lnSpc>
            </a:pPr>
            <a:r>
              <a:rPr lang="en-US" altLang="zh-CN">
                <a:cs typeface="Times New Roman" pitchFamily="18" charset="0"/>
              </a:rPr>
              <a:t>Next I</a:t>
            </a:r>
          </a:p>
          <a:p>
            <a:pPr indent="228600">
              <a:lnSpc>
                <a:spcPct val="130000"/>
              </a:lnSpc>
            </a:pPr>
            <a:r>
              <a:rPr lang="en-US" altLang="zh-CN">
                <a:cs typeface="Times New Roman" pitchFamily="18" charset="0"/>
              </a:rPr>
              <a:t>//</a:t>
            </a:r>
            <a:r>
              <a:rPr lang="zh-CN" altLang="en-US">
                <a:cs typeface="Times New Roman" pitchFamily="18" charset="0"/>
              </a:rPr>
              <a:t>继续其他语句</a:t>
            </a:r>
          </a:p>
        </p:txBody>
      </p:sp>
      <p:sp>
        <p:nvSpPr>
          <p:cNvPr id="2098180" name="Rectangle 4"/>
          <p:cNvSpPr>
            <a:spLocks noChangeArrowheads="1"/>
          </p:cNvSpPr>
          <p:nvPr/>
        </p:nvSpPr>
        <p:spPr bwMode="auto">
          <a:xfrm>
            <a:off x="5208588" y="3384550"/>
            <a:ext cx="3760787" cy="1679575"/>
          </a:xfrm>
          <a:prstGeom prst="rect">
            <a:avLst/>
          </a:prstGeom>
          <a:noFill/>
          <a:ln w="9525">
            <a:noFill/>
            <a:miter lim="800000"/>
            <a:headEnd/>
            <a:tailEnd/>
          </a:ln>
        </p:spPr>
        <p:txBody>
          <a:bodyPr anchor="ctr">
            <a:spAutoFit/>
          </a:bodyPr>
          <a:lstStyle/>
          <a:p>
            <a:pPr indent="266700">
              <a:lnSpc>
                <a:spcPct val="130000"/>
              </a:lnSpc>
            </a:pPr>
            <a:r>
              <a:rPr lang="pt-BR" altLang="zh-CN">
                <a:cs typeface="Times New Roman" pitchFamily="18" charset="0"/>
              </a:rPr>
              <a:t>Sum=0;		</a:t>
            </a:r>
            <a:endParaRPr lang="pt-BR" altLang="zh-CN" b="0">
              <a:cs typeface="Times New Roman" pitchFamily="18" charset="0"/>
            </a:endParaRPr>
          </a:p>
          <a:p>
            <a:pPr indent="266700">
              <a:lnSpc>
                <a:spcPct val="130000"/>
              </a:lnSpc>
            </a:pPr>
            <a:r>
              <a:rPr lang="pt-BR" altLang="zh-CN">
                <a:cs typeface="Times New Roman" pitchFamily="18" charset="0"/>
              </a:rPr>
              <a:t>For  I =1 to 10000 Step 2</a:t>
            </a:r>
            <a:endParaRPr lang="en-US" altLang="zh-CN">
              <a:cs typeface="Times New Roman" pitchFamily="18" charset="0"/>
            </a:endParaRPr>
          </a:p>
          <a:p>
            <a:pPr indent="266700">
              <a:lnSpc>
                <a:spcPct val="130000"/>
              </a:lnSpc>
            </a:pPr>
            <a:r>
              <a:rPr lang="pt-BR" altLang="zh-CN">
                <a:cs typeface="Times New Roman" pitchFamily="18" charset="0"/>
              </a:rPr>
              <a:t>{ Sum = Sum + I; }	</a:t>
            </a:r>
            <a:endParaRPr lang="pt-BR" altLang="zh-CN" b="0">
              <a:cs typeface="Times New Roman" pitchFamily="18" charset="0"/>
            </a:endParaRPr>
          </a:p>
          <a:p>
            <a:pPr indent="266700">
              <a:lnSpc>
                <a:spcPct val="130000"/>
              </a:lnSpc>
            </a:pPr>
            <a:r>
              <a:rPr lang="pt-BR" altLang="zh-CN">
                <a:cs typeface="Times New Roman" pitchFamily="18" charset="0"/>
              </a:rPr>
              <a:t>Next I		</a:t>
            </a:r>
          </a:p>
        </p:txBody>
      </p:sp>
      <p:sp>
        <p:nvSpPr>
          <p:cNvPr id="26629" name="Text Box 5"/>
          <p:cNvSpPr txBox="1">
            <a:spLocks noChangeArrowheads="1"/>
          </p:cNvSpPr>
          <p:nvPr/>
        </p:nvSpPr>
        <p:spPr bwMode="auto">
          <a:xfrm>
            <a:off x="168275" y="1181100"/>
            <a:ext cx="2317750" cy="457200"/>
          </a:xfrm>
          <a:prstGeom prst="rect">
            <a:avLst/>
          </a:prstGeom>
          <a:noFill/>
          <a:ln w="9525">
            <a:noFill/>
            <a:miter lim="800000"/>
            <a:headEnd/>
            <a:tailEnd/>
          </a:ln>
        </p:spPr>
        <p:txBody>
          <a:bodyPr wrap="none">
            <a:spAutoFit/>
          </a:bodyPr>
          <a:lstStyle/>
          <a:p>
            <a:pPr eaLnBrk="1" hangingPunct="1"/>
            <a:r>
              <a:rPr lang="zh-CN" altLang="zh-CN" sz="2400">
                <a:ea typeface="华文中宋" pitchFamily="2" charset="-122"/>
              </a:rPr>
              <a:t>语句与程序控制</a:t>
            </a:r>
            <a:endParaRPr lang="en-US" altLang="zh-CN" sz="1600"/>
          </a:p>
        </p:txBody>
      </p:sp>
      <p:sp>
        <p:nvSpPr>
          <p:cNvPr id="2098182" name="Text Box 16"/>
          <p:cNvSpPr txBox="1">
            <a:spLocks noChangeArrowheads="1"/>
          </p:cNvSpPr>
          <p:nvPr/>
        </p:nvSpPr>
        <p:spPr bwMode="auto">
          <a:xfrm>
            <a:off x="163513" y="0"/>
            <a:ext cx="3654425" cy="822325"/>
          </a:xfrm>
          <a:prstGeom prst="rect">
            <a:avLst/>
          </a:prstGeom>
          <a:noFill/>
          <a:ln w="9525">
            <a:noFill/>
            <a:miter lim="800000"/>
            <a:headEnd/>
            <a:tailEnd/>
          </a:ln>
        </p:spPr>
        <p:txBody>
          <a:bodyPr wrap="none">
            <a:spAutoFit/>
          </a:bodyPr>
          <a:lstStyle/>
          <a:p>
            <a:pPr eaLnBrk="1" hangingPunct="1">
              <a:lnSpc>
                <a:spcPct val="120000"/>
              </a:lnSpc>
              <a:defRPr/>
            </a:pPr>
            <a:r>
              <a:rPr lang="zh-CN" altLang="en-US" dirty="0">
                <a:solidFill>
                  <a:schemeClr val="accent6"/>
                </a:solidFill>
                <a:ea typeface="华文中宋" pitchFamily="2" charset="-122"/>
              </a:rPr>
              <a:t>高级语言</a:t>
            </a:r>
            <a:r>
              <a:rPr lang="en-US" altLang="zh-CN" dirty="0">
                <a:solidFill>
                  <a:schemeClr val="accent6"/>
                </a:solidFill>
                <a:ea typeface="华文中宋" pitchFamily="2" charset="-122"/>
              </a:rPr>
              <a:t>(</a:t>
            </a:r>
            <a:r>
              <a:rPr lang="zh-CN" altLang="en-US" dirty="0">
                <a:solidFill>
                  <a:schemeClr val="accent6"/>
                </a:solidFill>
                <a:ea typeface="华文中宋" pitchFamily="2" charset="-122"/>
              </a:rPr>
              <a:t>程序</a:t>
            </a:r>
            <a:r>
              <a:rPr lang="en-US" altLang="zh-CN" dirty="0">
                <a:solidFill>
                  <a:schemeClr val="accent6"/>
                </a:solidFill>
                <a:ea typeface="华文中宋" pitchFamily="2" charset="-122"/>
              </a:rPr>
              <a:t>)</a:t>
            </a:r>
            <a:r>
              <a:rPr lang="zh-CN" altLang="en-US" dirty="0">
                <a:solidFill>
                  <a:schemeClr val="accent6"/>
                </a:solidFill>
                <a:ea typeface="华文中宋" pitchFamily="2" charset="-122"/>
              </a:rPr>
              <a:t>的基本构成要素</a:t>
            </a:r>
          </a:p>
          <a:p>
            <a:pPr eaLnBrk="1" hangingPunct="1">
              <a:lnSpc>
                <a:spcPct val="120000"/>
              </a:lnSpc>
              <a:defRPr/>
            </a:pPr>
            <a:r>
              <a:rPr lang="en-US" altLang="zh-CN" dirty="0">
                <a:solidFill>
                  <a:schemeClr val="accent6"/>
                </a:solidFill>
                <a:ea typeface="华文中宋" pitchFamily="2" charset="-122"/>
              </a:rPr>
              <a:t>(5)</a:t>
            </a:r>
            <a:r>
              <a:rPr lang="zh-CN" altLang="en-US" dirty="0">
                <a:solidFill>
                  <a:schemeClr val="accent6"/>
                </a:solidFill>
                <a:ea typeface="华文中宋" pitchFamily="2" charset="-122"/>
              </a:rPr>
              <a:t>循环结构</a:t>
            </a:r>
            <a:r>
              <a:rPr lang="en-US" altLang="zh-CN" dirty="0">
                <a:solidFill>
                  <a:schemeClr val="accent6"/>
                </a:solidFill>
                <a:ea typeface="华文中宋" pitchFamily="2" charset="-122"/>
              </a:rPr>
              <a:t>?</a:t>
            </a:r>
          </a:p>
        </p:txBody>
      </p:sp>
      <p:grpSp>
        <p:nvGrpSpPr>
          <p:cNvPr id="2" name="Group 7"/>
          <p:cNvGrpSpPr>
            <a:grpSpLocks/>
          </p:cNvGrpSpPr>
          <p:nvPr/>
        </p:nvGrpSpPr>
        <p:grpSpPr bwMode="auto">
          <a:xfrm>
            <a:off x="1296988" y="5789613"/>
            <a:ext cx="2078037" cy="396875"/>
            <a:chOff x="4084" y="1510"/>
            <a:chExt cx="1309" cy="250"/>
          </a:xfrm>
        </p:grpSpPr>
        <p:sp>
          <p:nvSpPr>
            <p:cNvPr id="26651" name="Rectangle 8"/>
            <p:cNvSpPr>
              <a:spLocks noChangeArrowheads="1"/>
            </p:cNvSpPr>
            <p:nvPr/>
          </p:nvSpPr>
          <p:spPr bwMode="auto">
            <a:xfrm>
              <a:off x="4533" y="1528"/>
              <a:ext cx="860" cy="225"/>
            </a:xfrm>
            <a:prstGeom prst="rect">
              <a:avLst/>
            </a:prstGeom>
            <a:solidFill>
              <a:schemeClr val="tx1"/>
            </a:solidFill>
            <a:ln w="9525">
              <a:solidFill>
                <a:schemeClr val="tx1"/>
              </a:solidFill>
              <a:miter lim="800000"/>
              <a:headEnd/>
              <a:tailEnd/>
            </a:ln>
          </p:spPr>
          <p:txBody>
            <a:bodyPr wrap="none" anchor="ctr"/>
            <a:lstStyle/>
            <a:p>
              <a:pPr eaLnBrk="1" hangingPunct="1"/>
              <a:endParaRPr lang="zh-CN" altLang="en-US"/>
            </a:p>
          </p:txBody>
        </p:sp>
        <p:sp>
          <p:nvSpPr>
            <p:cNvPr id="26652" name="Text Box 9"/>
            <p:cNvSpPr txBox="1">
              <a:spLocks noChangeArrowheads="1"/>
            </p:cNvSpPr>
            <p:nvPr/>
          </p:nvSpPr>
          <p:spPr bwMode="auto">
            <a:xfrm>
              <a:off x="4084" y="1510"/>
              <a:ext cx="463" cy="250"/>
            </a:xfrm>
            <a:prstGeom prst="rect">
              <a:avLst/>
            </a:prstGeom>
            <a:noFill/>
            <a:ln w="9525">
              <a:noFill/>
              <a:miter lim="800000"/>
              <a:headEnd/>
              <a:tailEnd/>
            </a:ln>
          </p:spPr>
          <p:txBody>
            <a:bodyPr wrap="none">
              <a:spAutoFit/>
            </a:bodyPr>
            <a:lstStyle/>
            <a:p>
              <a:pPr algn="ctr" eaLnBrk="1" hangingPunct="1"/>
              <a:r>
                <a:rPr lang="en-US" altLang="zh-CN"/>
                <a:t>Sum</a:t>
              </a:r>
            </a:p>
          </p:txBody>
        </p:sp>
      </p:grpSp>
      <p:grpSp>
        <p:nvGrpSpPr>
          <p:cNvPr id="3" name="Group 10"/>
          <p:cNvGrpSpPr>
            <a:grpSpLocks/>
          </p:cNvGrpSpPr>
          <p:nvPr/>
        </p:nvGrpSpPr>
        <p:grpSpPr bwMode="auto">
          <a:xfrm>
            <a:off x="1487488" y="6256338"/>
            <a:ext cx="1887537" cy="396875"/>
            <a:chOff x="4204" y="1510"/>
            <a:chExt cx="1189" cy="250"/>
          </a:xfrm>
        </p:grpSpPr>
        <p:sp>
          <p:nvSpPr>
            <p:cNvPr id="26649" name="Rectangle 11"/>
            <p:cNvSpPr>
              <a:spLocks noChangeArrowheads="1"/>
            </p:cNvSpPr>
            <p:nvPr/>
          </p:nvSpPr>
          <p:spPr bwMode="auto">
            <a:xfrm>
              <a:off x="4533" y="1528"/>
              <a:ext cx="860" cy="225"/>
            </a:xfrm>
            <a:prstGeom prst="rect">
              <a:avLst/>
            </a:prstGeom>
            <a:solidFill>
              <a:schemeClr val="tx1"/>
            </a:solidFill>
            <a:ln w="9525">
              <a:solidFill>
                <a:schemeClr val="tx1"/>
              </a:solidFill>
              <a:miter lim="800000"/>
              <a:headEnd/>
              <a:tailEnd/>
            </a:ln>
          </p:spPr>
          <p:txBody>
            <a:bodyPr wrap="none" anchor="ctr"/>
            <a:lstStyle/>
            <a:p>
              <a:pPr eaLnBrk="1" hangingPunct="1"/>
              <a:endParaRPr lang="zh-CN" altLang="en-US"/>
            </a:p>
          </p:txBody>
        </p:sp>
        <p:sp>
          <p:nvSpPr>
            <p:cNvPr id="26650" name="Text Box 12"/>
            <p:cNvSpPr txBox="1">
              <a:spLocks noChangeArrowheads="1"/>
            </p:cNvSpPr>
            <p:nvPr/>
          </p:nvSpPr>
          <p:spPr bwMode="auto">
            <a:xfrm>
              <a:off x="4204" y="1510"/>
              <a:ext cx="160" cy="250"/>
            </a:xfrm>
            <a:prstGeom prst="rect">
              <a:avLst/>
            </a:prstGeom>
            <a:noFill/>
            <a:ln w="9525">
              <a:noFill/>
              <a:miter lim="800000"/>
              <a:headEnd/>
              <a:tailEnd/>
            </a:ln>
          </p:spPr>
          <p:txBody>
            <a:bodyPr wrap="none">
              <a:spAutoFit/>
            </a:bodyPr>
            <a:lstStyle/>
            <a:p>
              <a:pPr eaLnBrk="1" hangingPunct="1"/>
              <a:r>
                <a:rPr lang="en-US" altLang="zh-CN"/>
                <a:t>I</a:t>
              </a:r>
            </a:p>
          </p:txBody>
        </p:sp>
      </p:grpSp>
      <p:sp>
        <p:nvSpPr>
          <p:cNvPr id="2098189" name="Text Box 13"/>
          <p:cNvSpPr txBox="1">
            <a:spLocks noChangeArrowheads="1"/>
          </p:cNvSpPr>
          <p:nvPr/>
        </p:nvSpPr>
        <p:spPr bwMode="auto">
          <a:xfrm>
            <a:off x="2482850" y="5778500"/>
            <a:ext cx="325438" cy="396875"/>
          </a:xfrm>
          <a:prstGeom prst="rect">
            <a:avLst/>
          </a:prstGeom>
          <a:noFill/>
          <a:ln w="9525">
            <a:noFill/>
            <a:miter lim="800000"/>
            <a:headEnd/>
            <a:tailEnd/>
          </a:ln>
        </p:spPr>
        <p:txBody>
          <a:bodyPr wrap="none">
            <a:spAutoFit/>
          </a:bodyPr>
          <a:lstStyle/>
          <a:p>
            <a:pPr eaLnBrk="1" hangingPunct="1"/>
            <a:r>
              <a:rPr lang="en-US" altLang="zh-CN">
                <a:solidFill>
                  <a:schemeClr val="bg1"/>
                </a:solidFill>
              </a:rPr>
              <a:t>0</a:t>
            </a:r>
          </a:p>
        </p:txBody>
      </p:sp>
      <p:sp>
        <p:nvSpPr>
          <p:cNvPr id="2098190" name="Text Box 14"/>
          <p:cNvSpPr txBox="1">
            <a:spLocks noChangeArrowheads="1"/>
          </p:cNvSpPr>
          <p:nvPr/>
        </p:nvSpPr>
        <p:spPr bwMode="auto">
          <a:xfrm>
            <a:off x="2482850" y="6261100"/>
            <a:ext cx="325438" cy="396875"/>
          </a:xfrm>
          <a:prstGeom prst="rect">
            <a:avLst/>
          </a:prstGeom>
          <a:noFill/>
          <a:ln w="9525">
            <a:noFill/>
            <a:miter lim="800000"/>
            <a:headEnd/>
            <a:tailEnd/>
          </a:ln>
        </p:spPr>
        <p:txBody>
          <a:bodyPr wrap="none">
            <a:spAutoFit/>
          </a:bodyPr>
          <a:lstStyle/>
          <a:p>
            <a:pPr eaLnBrk="1" hangingPunct="1"/>
            <a:r>
              <a:rPr lang="en-US" altLang="zh-CN">
                <a:solidFill>
                  <a:schemeClr val="bg1"/>
                </a:solidFill>
              </a:rPr>
              <a:t>1</a:t>
            </a:r>
          </a:p>
        </p:txBody>
      </p:sp>
      <p:sp>
        <p:nvSpPr>
          <p:cNvPr id="2098191" name="Text Box 15"/>
          <p:cNvSpPr txBox="1">
            <a:spLocks noChangeArrowheads="1"/>
          </p:cNvSpPr>
          <p:nvPr/>
        </p:nvSpPr>
        <p:spPr bwMode="auto">
          <a:xfrm>
            <a:off x="2482850" y="5778500"/>
            <a:ext cx="325438" cy="396875"/>
          </a:xfrm>
          <a:prstGeom prst="rect">
            <a:avLst/>
          </a:prstGeom>
          <a:noFill/>
          <a:ln w="9525">
            <a:noFill/>
            <a:miter lim="800000"/>
            <a:headEnd/>
            <a:tailEnd/>
          </a:ln>
        </p:spPr>
        <p:txBody>
          <a:bodyPr wrap="none">
            <a:spAutoFit/>
          </a:bodyPr>
          <a:lstStyle/>
          <a:p>
            <a:pPr eaLnBrk="1" hangingPunct="1"/>
            <a:r>
              <a:rPr lang="en-US" altLang="zh-CN">
                <a:solidFill>
                  <a:schemeClr val="bg1"/>
                </a:solidFill>
              </a:rPr>
              <a:t>1</a:t>
            </a:r>
          </a:p>
        </p:txBody>
      </p:sp>
      <p:sp>
        <p:nvSpPr>
          <p:cNvPr id="2098192" name="Text Box 16"/>
          <p:cNvSpPr txBox="1">
            <a:spLocks noChangeArrowheads="1"/>
          </p:cNvSpPr>
          <p:nvPr/>
        </p:nvSpPr>
        <p:spPr bwMode="auto">
          <a:xfrm>
            <a:off x="2482850" y="6261100"/>
            <a:ext cx="325438" cy="396875"/>
          </a:xfrm>
          <a:prstGeom prst="rect">
            <a:avLst/>
          </a:prstGeom>
          <a:noFill/>
          <a:ln w="9525">
            <a:noFill/>
            <a:miter lim="800000"/>
            <a:headEnd/>
            <a:tailEnd/>
          </a:ln>
        </p:spPr>
        <p:txBody>
          <a:bodyPr wrap="none">
            <a:spAutoFit/>
          </a:bodyPr>
          <a:lstStyle/>
          <a:p>
            <a:pPr eaLnBrk="1" hangingPunct="1"/>
            <a:r>
              <a:rPr lang="en-US" altLang="zh-CN">
                <a:solidFill>
                  <a:schemeClr val="bg1"/>
                </a:solidFill>
              </a:rPr>
              <a:t>2</a:t>
            </a:r>
          </a:p>
        </p:txBody>
      </p:sp>
      <p:sp>
        <p:nvSpPr>
          <p:cNvPr id="2098193" name="Text Box 17"/>
          <p:cNvSpPr txBox="1">
            <a:spLocks noChangeArrowheads="1"/>
          </p:cNvSpPr>
          <p:nvPr/>
        </p:nvSpPr>
        <p:spPr bwMode="auto">
          <a:xfrm>
            <a:off x="2482850" y="5778500"/>
            <a:ext cx="325438" cy="396875"/>
          </a:xfrm>
          <a:prstGeom prst="rect">
            <a:avLst/>
          </a:prstGeom>
          <a:noFill/>
          <a:ln w="9525">
            <a:noFill/>
            <a:miter lim="800000"/>
            <a:headEnd/>
            <a:tailEnd/>
          </a:ln>
        </p:spPr>
        <p:txBody>
          <a:bodyPr wrap="none">
            <a:spAutoFit/>
          </a:bodyPr>
          <a:lstStyle/>
          <a:p>
            <a:pPr eaLnBrk="1" hangingPunct="1"/>
            <a:r>
              <a:rPr lang="en-US" altLang="zh-CN">
                <a:solidFill>
                  <a:schemeClr val="bg1"/>
                </a:solidFill>
              </a:rPr>
              <a:t>3</a:t>
            </a:r>
          </a:p>
        </p:txBody>
      </p:sp>
      <p:sp>
        <p:nvSpPr>
          <p:cNvPr id="2098194" name="Text Box 18"/>
          <p:cNvSpPr txBox="1">
            <a:spLocks noChangeArrowheads="1"/>
          </p:cNvSpPr>
          <p:nvPr/>
        </p:nvSpPr>
        <p:spPr bwMode="auto">
          <a:xfrm>
            <a:off x="2482850" y="6261100"/>
            <a:ext cx="325438" cy="396875"/>
          </a:xfrm>
          <a:prstGeom prst="rect">
            <a:avLst/>
          </a:prstGeom>
          <a:noFill/>
          <a:ln w="9525">
            <a:noFill/>
            <a:miter lim="800000"/>
            <a:headEnd/>
            <a:tailEnd/>
          </a:ln>
        </p:spPr>
        <p:txBody>
          <a:bodyPr wrap="none">
            <a:spAutoFit/>
          </a:bodyPr>
          <a:lstStyle/>
          <a:p>
            <a:pPr eaLnBrk="1" hangingPunct="1"/>
            <a:r>
              <a:rPr lang="en-US" altLang="zh-CN">
                <a:solidFill>
                  <a:schemeClr val="bg1"/>
                </a:solidFill>
              </a:rPr>
              <a:t>3</a:t>
            </a:r>
          </a:p>
        </p:txBody>
      </p:sp>
      <p:sp>
        <p:nvSpPr>
          <p:cNvPr id="2098195" name="Text Box 19"/>
          <p:cNvSpPr txBox="1">
            <a:spLocks noChangeArrowheads="1"/>
          </p:cNvSpPr>
          <p:nvPr/>
        </p:nvSpPr>
        <p:spPr bwMode="auto">
          <a:xfrm>
            <a:off x="2482850" y="5778500"/>
            <a:ext cx="325438" cy="396875"/>
          </a:xfrm>
          <a:prstGeom prst="rect">
            <a:avLst/>
          </a:prstGeom>
          <a:noFill/>
          <a:ln w="9525">
            <a:noFill/>
            <a:miter lim="800000"/>
            <a:headEnd/>
            <a:tailEnd/>
          </a:ln>
        </p:spPr>
        <p:txBody>
          <a:bodyPr wrap="none">
            <a:spAutoFit/>
          </a:bodyPr>
          <a:lstStyle/>
          <a:p>
            <a:pPr eaLnBrk="1" hangingPunct="1"/>
            <a:r>
              <a:rPr lang="en-US" altLang="zh-CN">
                <a:solidFill>
                  <a:schemeClr val="bg1"/>
                </a:solidFill>
              </a:rPr>
              <a:t>6</a:t>
            </a:r>
          </a:p>
        </p:txBody>
      </p:sp>
      <p:sp>
        <p:nvSpPr>
          <p:cNvPr id="2098196" name="Text Box 20"/>
          <p:cNvSpPr txBox="1">
            <a:spLocks noChangeArrowheads="1"/>
          </p:cNvSpPr>
          <p:nvPr/>
        </p:nvSpPr>
        <p:spPr bwMode="auto">
          <a:xfrm>
            <a:off x="2482850" y="6261100"/>
            <a:ext cx="325438" cy="396875"/>
          </a:xfrm>
          <a:prstGeom prst="rect">
            <a:avLst/>
          </a:prstGeom>
          <a:noFill/>
          <a:ln w="9525">
            <a:noFill/>
            <a:miter lim="800000"/>
            <a:headEnd/>
            <a:tailEnd/>
          </a:ln>
        </p:spPr>
        <p:txBody>
          <a:bodyPr wrap="none">
            <a:spAutoFit/>
          </a:bodyPr>
          <a:lstStyle/>
          <a:p>
            <a:pPr eaLnBrk="1" hangingPunct="1"/>
            <a:r>
              <a:rPr lang="en-US" altLang="zh-CN">
                <a:solidFill>
                  <a:schemeClr val="bg1"/>
                </a:solidFill>
              </a:rPr>
              <a:t>4</a:t>
            </a:r>
          </a:p>
        </p:txBody>
      </p:sp>
      <p:sp>
        <p:nvSpPr>
          <p:cNvPr id="2098197" name="Text Box 21"/>
          <p:cNvSpPr txBox="1">
            <a:spLocks noChangeArrowheads="1"/>
          </p:cNvSpPr>
          <p:nvPr/>
        </p:nvSpPr>
        <p:spPr bwMode="auto">
          <a:xfrm>
            <a:off x="2482850" y="5778500"/>
            <a:ext cx="466725" cy="396875"/>
          </a:xfrm>
          <a:prstGeom prst="rect">
            <a:avLst/>
          </a:prstGeom>
          <a:noFill/>
          <a:ln w="9525">
            <a:noFill/>
            <a:miter lim="800000"/>
            <a:headEnd/>
            <a:tailEnd/>
          </a:ln>
        </p:spPr>
        <p:txBody>
          <a:bodyPr wrap="none">
            <a:spAutoFit/>
          </a:bodyPr>
          <a:lstStyle/>
          <a:p>
            <a:pPr eaLnBrk="1" hangingPunct="1"/>
            <a:r>
              <a:rPr lang="en-US" altLang="zh-CN">
                <a:solidFill>
                  <a:schemeClr val="bg1"/>
                </a:solidFill>
              </a:rPr>
              <a:t>10</a:t>
            </a:r>
          </a:p>
        </p:txBody>
      </p:sp>
      <p:sp>
        <p:nvSpPr>
          <p:cNvPr id="2098198" name="Text Box 22"/>
          <p:cNvSpPr txBox="1">
            <a:spLocks noChangeArrowheads="1"/>
          </p:cNvSpPr>
          <p:nvPr/>
        </p:nvSpPr>
        <p:spPr bwMode="auto">
          <a:xfrm>
            <a:off x="2482850" y="6261100"/>
            <a:ext cx="325438" cy="396875"/>
          </a:xfrm>
          <a:prstGeom prst="rect">
            <a:avLst/>
          </a:prstGeom>
          <a:noFill/>
          <a:ln w="9525">
            <a:noFill/>
            <a:miter lim="800000"/>
            <a:headEnd/>
            <a:tailEnd/>
          </a:ln>
        </p:spPr>
        <p:txBody>
          <a:bodyPr wrap="none">
            <a:spAutoFit/>
          </a:bodyPr>
          <a:lstStyle/>
          <a:p>
            <a:pPr eaLnBrk="1" hangingPunct="1"/>
            <a:r>
              <a:rPr lang="en-US" altLang="zh-CN">
                <a:solidFill>
                  <a:schemeClr val="bg1"/>
                </a:solidFill>
              </a:rPr>
              <a:t>5</a:t>
            </a:r>
          </a:p>
        </p:txBody>
      </p:sp>
      <p:sp>
        <p:nvSpPr>
          <p:cNvPr id="2098199" name="Text Box 23"/>
          <p:cNvSpPr txBox="1">
            <a:spLocks noChangeArrowheads="1"/>
          </p:cNvSpPr>
          <p:nvPr/>
        </p:nvSpPr>
        <p:spPr bwMode="auto">
          <a:xfrm>
            <a:off x="2482850" y="5778500"/>
            <a:ext cx="466725" cy="396875"/>
          </a:xfrm>
          <a:prstGeom prst="rect">
            <a:avLst/>
          </a:prstGeom>
          <a:noFill/>
          <a:ln w="9525">
            <a:noFill/>
            <a:miter lim="800000"/>
            <a:headEnd/>
            <a:tailEnd/>
          </a:ln>
        </p:spPr>
        <p:txBody>
          <a:bodyPr wrap="none">
            <a:spAutoFit/>
          </a:bodyPr>
          <a:lstStyle/>
          <a:p>
            <a:pPr eaLnBrk="1" hangingPunct="1"/>
            <a:r>
              <a:rPr lang="en-US" altLang="zh-CN">
                <a:solidFill>
                  <a:schemeClr val="bg1"/>
                </a:solidFill>
              </a:rPr>
              <a:t>15</a:t>
            </a:r>
          </a:p>
        </p:txBody>
      </p:sp>
      <p:sp>
        <p:nvSpPr>
          <p:cNvPr id="2098200" name="Text Box 24"/>
          <p:cNvSpPr txBox="1">
            <a:spLocks noChangeArrowheads="1"/>
          </p:cNvSpPr>
          <p:nvPr/>
        </p:nvSpPr>
        <p:spPr bwMode="auto">
          <a:xfrm>
            <a:off x="2482850" y="6261100"/>
            <a:ext cx="325438" cy="396875"/>
          </a:xfrm>
          <a:prstGeom prst="rect">
            <a:avLst/>
          </a:prstGeom>
          <a:noFill/>
          <a:ln w="9525">
            <a:noFill/>
            <a:miter lim="800000"/>
            <a:headEnd/>
            <a:tailEnd/>
          </a:ln>
        </p:spPr>
        <p:txBody>
          <a:bodyPr wrap="none">
            <a:spAutoFit/>
          </a:bodyPr>
          <a:lstStyle/>
          <a:p>
            <a:pPr eaLnBrk="1" hangingPunct="1"/>
            <a:r>
              <a:rPr lang="en-US" altLang="zh-CN">
                <a:solidFill>
                  <a:schemeClr val="bg1"/>
                </a:solidFill>
              </a:rPr>
              <a:t>6</a:t>
            </a:r>
          </a:p>
        </p:txBody>
      </p:sp>
      <p:grpSp>
        <p:nvGrpSpPr>
          <p:cNvPr id="26645" name="Group 25"/>
          <p:cNvGrpSpPr>
            <a:grpSpLocks/>
          </p:cNvGrpSpPr>
          <p:nvPr/>
        </p:nvGrpSpPr>
        <p:grpSpPr bwMode="auto">
          <a:xfrm>
            <a:off x="3176588" y="892175"/>
            <a:ext cx="1279525" cy="1173163"/>
            <a:chOff x="4298" y="601"/>
            <a:chExt cx="806" cy="739"/>
          </a:xfrm>
        </p:grpSpPr>
        <p:sp>
          <p:nvSpPr>
            <p:cNvPr id="20" name="AutoShape 39"/>
            <p:cNvSpPr>
              <a:spLocks noChangeArrowheads="1"/>
            </p:cNvSpPr>
            <p:nvPr/>
          </p:nvSpPr>
          <p:spPr bwMode="gray">
            <a:xfrm>
              <a:off x="4298" y="601"/>
              <a:ext cx="806" cy="7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kumimoji="0" lang="zh-CN" altLang="en-US" sz="1800">
                <a:solidFill>
                  <a:srgbClr val="000000"/>
                </a:solidFill>
                <a:latin typeface="宋体" pitchFamily="2" charset="-122"/>
              </a:endParaRPr>
            </a:p>
          </p:txBody>
        </p:sp>
        <p:sp>
          <p:nvSpPr>
            <p:cNvPr id="26647" name="Oval 40"/>
            <p:cNvSpPr>
              <a:spLocks noChangeArrowheads="1"/>
            </p:cNvSpPr>
            <p:nvPr/>
          </p:nvSpPr>
          <p:spPr bwMode="gray">
            <a:xfrm>
              <a:off x="4365" y="662"/>
              <a:ext cx="672" cy="618"/>
            </a:xfrm>
            <a:prstGeom prst="ellipse">
              <a:avLst/>
            </a:prstGeom>
            <a:solidFill>
              <a:srgbClr val="800080"/>
            </a:solidFill>
            <a:ln w="28575" algn="ctr">
              <a:solidFill>
                <a:srgbClr val="FFFFFF"/>
              </a:solidFill>
              <a:round/>
              <a:headEnd/>
              <a:tailEnd/>
            </a:ln>
          </p:spPr>
          <p:txBody>
            <a:bodyPr wrap="none" anchor="ctr"/>
            <a:lstStyle/>
            <a:p>
              <a:pPr algn="ctr" eaLnBrk="1" hangingPunct="1"/>
              <a:endParaRPr kumimoji="0" lang="zh-CN" altLang="en-US" sz="1800">
                <a:solidFill>
                  <a:srgbClr val="000000"/>
                </a:solidFill>
                <a:latin typeface="宋体" pitchFamily="2" charset="-122"/>
              </a:endParaRPr>
            </a:p>
          </p:txBody>
        </p:sp>
        <p:sp>
          <p:nvSpPr>
            <p:cNvPr id="26648" name="Text Box 84"/>
            <p:cNvSpPr txBox="1">
              <a:spLocks noChangeArrowheads="1"/>
            </p:cNvSpPr>
            <p:nvPr/>
          </p:nvSpPr>
          <p:spPr bwMode="auto">
            <a:xfrm>
              <a:off x="4367" y="712"/>
              <a:ext cx="667" cy="518"/>
            </a:xfrm>
            <a:prstGeom prst="rect">
              <a:avLst/>
            </a:prstGeom>
            <a:noFill/>
            <a:ln w="9525">
              <a:noFill/>
              <a:miter lim="800000"/>
              <a:headEnd/>
              <a:tailEnd/>
            </a:ln>
          </p:spPr>
          <p:txBody>
            <a:bodyPr>
              <a:spAutoFit/>
            </a:bodyPr>
            <a:lstStyle/>
            <a:p>
              <a:pPr algn="ctr" eaLnBrk="1" hangingPunct="1">
                <a:spcBef>
                  <a:spcPct val="35000"/>
                </a:spcBef>
              </a:pPr>
              <a:r>
                <a:rPr kumimoji="0" lang="zh-CN" altLang="en-US" sz="2400">
                  <a:solidFill>
                    <a:srgbClr val="FFFFFF"/>
                  </a:solidFill>
                  <a:latin typeface="宋体" pitchFamily="2" charset="-122"/>
                  <a:ea typeface="华文中宋" pitchFamily="2" charset="-122"/>
                </a:rPr>
                <a:t>循环结构</a:t>
              </a:r>
            </a:p>
          </p:txBody>
        </p:sp>
      </p:gr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98179">
                                            <p:txEl>
                                              <p:pRg st="0" end="0"/>
                                            </p:txEl>
                                          </p:spTgt>
                                        </p:tgtEl>
                                        <p:attrNameLst>
                                          <p:attrName>style.visibility</p:attrName>
                                        </p:attrNameLst>
                                      </p:cBhvr>
                                      <p:to>
                                        <p:strVal val="visible"/>
                                      </p:to>
                                    </p:set>
                                    <p:anim calcmode="lin" valueType="num">
                                      <p:cBhvr additive="base">
                                        <p:cTn id="7" dur="500" fill="hold"/>
                                        <p:tgtEl>
                                          <p:spTgt spid="209817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9817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098179">
                                            <p:txEl>
                                              <p:pRg st="1" end="1"/>
                                            </p:txEl>
                                          </p:spTgt>
                                        </p:tgtEl>
                                        <p:attrNameLst>
                                          <p:attrName>style.visibility</p:attrName>
                                        </p:attrNameLst>
                                      </p:cBhvr>
                                      <p:to>
                                        <p:strVal val="visible"/>
                                      </p:to>
                                    </p:set>
                                    <p:anim calcmode="lin" valueType="num">
                                      <p:cBhvr additive="base">
                                        <p:cTn id="11" dur="500" fill="hold"/>
                                        <p:tgtEl>
                                          <p:spTgt spid="209817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09817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098179">
                                            <p:txEl>
                                              <p:pRg st="2" end="2"/>
                                            </p:txEl>
                                          </p:spTgt>
                                        </p:tgtEl>
                                        <p:attrNameLst>
                                          <p:attrName>style.visibility</p:attrName>
                                        </p:attrNameLst>
                                      </p:cBhvr>
                                      <p:to>
                                        <p:strVal val="visible"/>
                                      </p:to>
                                    </p:set>
                                    <p:anim calcmode="lin" valueType="num">
                                      <p:cBhvr additive="base">
                                        <p:cTn id="15" dur="500" fill="hold"/>
                                        <p:tgtEl>
                                          <p:spTgt spid="2098179">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098179">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098179">
                                            <p:txEl>
                                              <p:pRg st="3" end="3"/>
                                            </p:txEl>
                                          </p:spTgt>
                                        </p:tgtEl>
                                        <p:attrNameLst>
                                          <p:attrName>style.visibility</p:attrName>
                                        </p:attrNameLst>
                                      </p:cBhvr>
                                      <p:to>
                                        <p:strVal val="visible"/>
                                      </p:to>
                                    </p:set>
                                    <p:anim calcmode="lin" valueType="num">
                                      <p:cBhvr additive="base">
                                        <p:cTn id="19" dur="500" fill="hold"/>
                                        <p:tgtEl>
                                          <p:spTgt spid="209817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98179">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098179">
                                            <p:txEl>
                                              <p:pRg st="4" end="4"/>
                                            </p:txEl>
                                          </p:spTgt>
                                        </p:tgtEl>
                                        <p:attrNameLst>
                                          <p:attrName>style.visibility</p:attrName>
                                        </p:attrNameLst>
                                      </p:cBhvr>
                                      <p:to>
                                        <p:strVal val="visible"/>
                                      </p:to>
                                    </p:set>
                                    <p:anim calcmode="lin" valueType="num">
                                      <p:cBhvr additive="base">
                                        <p:cTn id="23" dur="500" fill="hold"/>
                                        <p:tgtEl>
                                          <p:spTgt spid="2098179">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098179">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2098179">
                                            <p:txEl>
                                              <p:pRg st="0" end="0"/>
                                            </p:txEl>
                                          </p:spTgt>
                                        </p:tgtEl>
                                        <p:attrNameLst>
                                          <p:attrName>style.visibility</p:attrName>
                                        </p:attrNameLst>
                                      </p:cBhvr>
                                      <p:to>
                                        <p:strVal val="visible"/>
                                      </p:to>
                                    </p:set>
                                    <p:anim calcmode="lin" valueType="num">
                                      <p:cBhvr additive="base">
                                        <p:cTn id="37" dur="500" fill="hold"/>
                                        <p:tgtEl>
                                          <p:spTgt spid="2098179">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098179">
                                            <p:txEl>
                                              <p:pRg st="0" end="0"/>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2098179">
                                            <p:txEl>
                                              <p:pRg st="0" end="0"/>
                                            </p:txEl>
                                          </p:spTgt>
                                        </p:tgtEl>
                                        <p:attrNameLst>
                                          <p:attrName>ppt_c</p:attrName>
                                        </p:attrNameLst>
                                      </p:cBhvr>
                                      <p:to>
                                        <a:srgbClr val="FF0000"/>
                                      </p:to>
                                    </p:animClr>
                                  </p:sub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2098179">
                                            <p:txEl>
                                              <p:pRg st="1" end="1"/>
                                            </p:txEl>
                                          </p:spTgt>
                                        </p:tgtEl>
                                        <p:attrNameLst>
                                          <p:attrName>style.visibility</p:attrName>
                                        </p:attrNameLst>
                                      </p:cBhvr>
                                      <p:to>
                                        <p:strVal val="visible"/>
                                      </p:to>
                                    </p:set>
                                    <p:anim calcmode="lin" valueType="num">
                                      <p:cBhvr additive="base">
                                        <p:cTn id="43" dur="500" fill="hold"/>
                                        <p:tgtEl>
                                          <p:spTgt spid="2098179">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098179">
                                            <p:txEl>
                                              <p:pRg st="1" end="1"/>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2098179">
                                            <p:txEl>
                                              <p:pRg st="1" end="1"/>
                                            </p:txEl>
                                          </p:spTgt>
                                        </p:tgtEl>
                                        <p:attrNameLst>
                                          <p:attrName>ppt_c</p:attrName>
                                        </p:attrNameLst>
                                      </p:cBhvr>
                                      <p:to>
                                        <a:schemeClr val="accent2"/>
                                      </p:to>
                                    </p:animClr>
                                  </p:subTnLst>
                                </p:cTn>
                              </p:par>
                              <p:par>
                                <p:cTn id="45" presetID="2" presetClass="entr" presetSubtype="4" fill="hold" grpId="0" nodeType="withEffect">
                                  <p:stCondLst>
                                    <p:cond delay="0"/>
                                  </p:stCondLst>
                                  <p:childTnLst>
                                    <p:set>
                                      <p:cBhvr>
                                        <p:cTn id="46" dur="1" fill="hold">
                                          <p:stCondLst>
                                            <p:cond delay="0"/>
                                          </p:stCondLst>
                                        </p:cTn>
                                        <p:tgtEl>
                                          <p:spTgt spid="2098189"/>
                                        </p:tgtEl>
                                        <p:attrNameLst>
                                          <p:attrName>style.visibility</p:attrName>
                                        </p:attrNameLst>
                                      </p:cBhvr>
                                      <p:to>
                                        <p:strVal val="visible"/>
                                      </p:to>
                                    </p:set>
                                    <p:anim calcmode="lin" valueType="num">
                                      <p:cBhvr additive="base">
                                        <p:cTn id="47" dur="500" fill="hold"/>
                                        <p:tgtEl>
                                          <p:spTgt spid="2098189"/>
                                        </p:tgtEl>
                                        <p:attrNameLst>
                                          <p:attrName>ppt_x</p:attrName>
                                        </p:attrNameLst>
                                      </p:cBhvr>
                                      <p:tavLst>
                                        <p:tav tm="0">
                                          <p:val>
                                            <p:strVal val="#ppt_x"/>
                                          </p:val>
                                        </p:tav>
                                        <p:tav tm="100000">
                                          <p:val>
                                            <p:strVal val="#ppt_x"/>
                                          </p:val>
                                        </p:tav>
                                      </p:tavLst>
                                    </p:anim>
                                    <p:anim calcmode="lin" valueType="num">
                                      <p:cBhvr additive="base">
                                        <p:cTn id="48" dur="500" fill="hold"/>
                                        <p:tgtEl>
                                          <p:spTgt spid="2098189"/>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nodeType="clickEffect">
                                  <p:stCondLst>
                                    <p:cond delay="0"/>
                                  </p:stCondLst>
                                  <p:childTnLst>
                                    <p:set>
                                      <p:cBhvr>
                                        <p:cTn id="52" dur="1" fill="hold">
                                          <p:stCondLst>
                                            <p:cond delay="0"/>
                                          </p:stCondLst>
                                        </p:cTn>
                                        <p:tgtEl>
                                          <p:spTgt spid="2098179">
                                            <p:txEl>
                                              <p:pRg st="2" end="2"/>
                                            </p:txEl>
                                          </p:spTgt>
                                        </p:tgtEl>
                                        <p:attrNameLst>
                                          <p:attrName>style.visibility</p:attrName>
                                        </p:attrNameLst>
                                      </p:cBhvr>
                                      <p:to>
                                        <p:strVal val="visible"/>
                                      </p:to>
                                    </p:set>
                                    <p:anim calcmode="lin" valueType="num">
                                      <p:cBhvr additive="base">
                                        <p:cTn id="53" dur="500" fill="hold"/>
                                        <p:tgtEl>
                                          <p:spTgt spid="2098179">
                                            <p:txEl>
                                              <p:pRg st="2" end="2"/>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2098179">
                                            <p:txEl>
                                              <p:pRg st="2" end="2"/>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2098179">
                                            <p:txEl>
                                              <p:pRg st="2" end="2"/>
                                            </p:txEl>
                                          </p:spTgt>
                                        </p:tgtEl>
                                        <p:attrNameLst>
                                          <p:attrName>ppt_c</p:attrName>
                                        </p:attrNameLst>
                                      </p:cBhvr>
                                      <p:to>
                                        <a:srgbClr val="FF00FF"/>
                                      </p:to>
                                    </p:animClr>
                                  </p:subTnLst>
                                </p:cTn>
                              </p:par>
                              <p:par>
                                <p:cTn id="55" presetID="2" presetClass="entr" presetSubtype="4" fill="hold" nodeType="withEffect">
                                  <p:stCondLst>
                                    <p:cond delay="0"/>
                                  </p:stCondLst>
                                  <p:childTnLst>
                                    <p:set>
                                      <p:cBhvr>
                                        <p:cTn id="56" dur="1" fill="hold">
                                          <p:stCondLst>
                                            <p:cond delay="0"/>
                                          </p:stCondLst>
                                        </p:cTn>
                                        <p:tgtEl>
                                          <p:spTgt spid="2098179">
                                            <p:txEl>
                                              <p:pRg st="3" end="3"/>
                                            </p:txEl>
                                          </p:spTgt>
                                        </p:tgtEl>
                                        <p:attrNameLst>
                                          <p:attrName>style.visibility</p:attrName>
                                        </p:attrNameLst>
                                      </p:cBhvr>
                                      <p:to>
                                        <p:strVal val="visible"/>
                                      </p:to>
                                    </p:set>
                                    <p:anim calcmode="lin" valueType="num">
                                      <p:cBhvr additive="base">
                                        <p:cTn id="57" dur="500" fill="hold"/>
                                        <p:tgtEl>
                                          <p:spTgt spid="2098179">
                                            <p:txEl>
                                              <p:pRg st="3" end="3"/>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2098179">
                                            <p:txEl>
                                              <p:pRg st="3" end="3"/>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2098179">
                                            <p:txEl>
                                              <p:pRg st="3" end="3"/>
                                            </p:txEl>
                                          </p:spTgt>
                                        </p:tgtEl>
                                        <p:attrNameLst>
                                          <p:attrName>ppt_c</p:attrName>
                                        </p:attrNameLst>
                                      </p:cBhvr>
                                      <p:to>
                                        <a:srgbClr val="FF00FF"/>
                                      </p:to>
                                    </p:animClr>
                                  </p:subTnLst>
                                </p:cTn>
                              </p:par>
                              <p:par>
                                <p:cTn id="59" presetID="2" presetClass="entr" presetSubtype="4" fill="hold" grpId="1" nodeType="withEffect">
                                  <p:stCondLst>
                                    <p:cond delay="0"/>
                                  </p:stCondLst>
                                  <p:childTnLst>
                                    <p:set>
                                      <p:cBhvr>
                                        <p:cTn id="60" dur="1" fill="hold">
                                          <p:stCondLst>
                                            <p:cond delay="0"/>
                                          </p:stCondLst>
                                        </p:cTn>
                                        <p:tgtEl>
                                          <p:spTgt spid="2098189"/>
                                        </p:tgtEl>
                                        <p:attrNameLst>
                                          <p:attrName>style.visibility</p:attrName>
                                        </p:attrNameLst>
                                      </p:cBhvr>
                                      <p:to>
                                        <p:strVal val="visible"/>
                                      </p:to>
                                    </p:set>
                                    <p:anim calcmode="lin" valueType="num">
                                      <p:cBhvr additive="base">
                                        <p:cTn id="61" dur="500" fill="hold"/>
                                        <p:tgtEl>
                                          <p:spTgt spid="2098189"/>
                                        </p:tgtEl>
                                        <p:attrNameLst>
                                          <p:attrName>ppt_x</p:attrName>
                                        </p:attrNameLst>
                                      </p:cBhvr>
                                      <p:tavLst>
                                        <p:tav tm="0">
                                          <p:val>
                                            <p:strVal val="#ppt_x"/>
                                          </p:val>
                                        </p:tav>
                                        <p:tav tm="100000">
                                          <p:val>
                                            <p:strVal val="#ppt_x"/>
                                          </p:val>
                                        </p:tav>
                                      </p:tavLst>
                                    </p:anim>
                                    <p:anim calcmode="lin" valueType="num">
                                      <p:cBhvr additive="base">
                                        <p:cTn id="62" dur="500" fill="hold"/>
                                        <p:tgtEl>
                                          <p:spTgt spid="2098189"/>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2098189"/>
                                        </p:tgtEl>
                                        <p:attrNameLst>
                                          <p:attrName>style.visibility</p:attrName>
                                        </p:attrNameLst>
                                      </p:cBhvr>
                                      <p:to>
                                        <p:strVal val="hidden"/>
                                      </p:to>
                                    </p:set>
                                  </p:subTnLst>
                                </p:cTn>
                              </p:par>
                              <p:par>
                                <p:cTn id="63" presetID="2" presetClass="entr" presetSubtype="4" fill="hold" grpId="0" nodeType="withEffect">
                                  <p:stCondLst>
                                    <p:cond delay="0"/>
                                  </p:stCondLst>
                                  <p:childTnLst>
                                    <p:set>
                                      <p:cBhvr>
                                        <p:cTn id="64" dur="1" fill="hold">
                                          <p:stCondLst>
                                            <p:cond delay="0"/>
                                          </p:stCondLst>
                                        </p:cTn>
                                        <p:tgtEl>
                                          <p:spTgt spid="2098190"/>
                                        </p:tgtEl>
                                        <p:attrNameLst>
                                          <p:attrName>style.visibility</p:attrName>
                                        </p:attrNameLst>
                                      </p:cBhvr>
                                      <p:to>
                                        <p:strVal val="visible"/>
                                      </p:to>
                                    </p:set>
                                    <p:anim calcmode="lin" valueType="num">
                                      <p:cBhvr additive="base">
                                        <p:cTn id="65" dur="500" fill="hold"/>
                                        <p:tgtEl>
                                          <p:spTgt spid="2098190"/>
                                        </p:tgtEl>
                                        <p:attrNameLst>
                                          <p:attrName>ppt_x</p:attrName>
                                        </p:attrNameLst>
                                      </p:cBhvr>
                                      <p:tavLst>
                                        <p:tav tm="0">
                                          <p:val>
                                            <p:strVal val="#ppt_x"/>
                                          </p:val>
                                        </p:tav>
                                        <p:tav tm="100000">
                                          <p:val>
                                            <p:strVal val="#ppt_x"/>
                                          </p:val>
                                        </p:tav>
                                      </p:tavLst>
                                    </p:anim>
                                    <p:anim calcmode="lin" valueType="num">
                                      <p:cBhvr additive="base">
                                        <p:cTn id="66" dur="500" fill="hold"/>
                                        <p:tgtEl>
                                          <p:spTgt spid="2098190"/>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2098190"/>
                                        </p:tgtEl>
                                        <p:attrNameLst>
                                          <p:attrName>style.visibility</p:attrName>
                                        </p:attrNameLst>
                                      </p:cBhvr>
                                      <p:to>
                                        <p:strVal val="hidden"/>
                                      </p:to>
                                    </p:set>
                                  </p:subTnLst>
                                </p:cTn>
                              </p:par>
                            </p:childTnLst>
                          </p:cTn>
                        </p:par>
                      </p:childTnLst>
                    </p:cTn>
                  </p:par>
                  <p:par>
                    <p:cTn id="67" fill="hold" nodeType="clickPar">
                      <p:stCondLst>
                        <p:cond delay="indefinite"/>
                      </p:stCondLst>
                      <p:childTnLst>
                        <p:par>
                          <p:cTn id="68" fill="hold" nodeType="withGroup">
                            <p:stCondLst>
                              <p:cond delay="0"/>
                            </p:stCondLst>
                            <p:childTnLst>
                              <p:par>
                                <p:cTn id="69" presetID="2" presetClass="entr" presetSubtype="4" fill="hold" nodeType="clickEffect">
                                  <p:stCondLst>
                                    <p:cond delay="0"/>
                                  </p:stCondLst>
                                  <p:childTnLst>
                                    <p:set>
                                      <p:cBhvr>
                                        <p:cTn id="70" dur="1" fill="hold">
                                          <p:stCondLst>
                                            <p:cond delay="0"/>
                                          </p:stCondLst>
                                        </p:cTn>
                                        <p:tgtEl>
                                          <p:spTgt spid="2098179">
                                            <p:txEl>
                                              <p:pRg st="2" end="2"/>
                                            </p:txEl>
                                          </p:spTgt>
                                        </p:tgtEl>
                                        <p:attrNameLst>
                                          <p:attrName>style.visibility</p:attrName>
                                        </p:attrNameLst>
                                      </p:cBhvr>
                                      <p:to>
                                        <p:strVal val="visible"/>
                                      </p:to>
                                    </p:set>
                                    <p:anim calcmode="lin" valueType="num">
                                      <p:cBhvr additive="base">
                                        <p:cTn id="71" dur="500" fill="hold"/>
                                        <p:tgtEl>
                                          <p:spTgt spid="2098179">
                                            <p:txEl>
                                              <p:pRg st="2" end="2"/>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2098179">
                                            <p:txEl>
                                              <p:pRg st="2" end="2"/>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2098179">
                                            <p:txEl>
                                              <p:pRg st="2" end="2"/>
                                            </p:txEl>
                                          </p:spTgt>
                                        </p:tgtEl>
                                        <p:attrNameLst>
                                          <p:attrName>ppt_c</p:attrName>
                                        </p:attrNameLst>
                                      </p:cBhvr>
                                      <p:to>
                                        <a:srgbClr val="0099FF"/>
                                      </p:to>
                                    </p:animClr>
                                  </p:subTnLst>
                                </p:cTn>
                              </p:par>
                              <p:par>
                                <p:cTn id="73" presetID="2" presetClass="entr" presetSubtype="4" fill="hold" nodeType="withEffect">
                                  <p:stCondLst>
                                    <p:cond delay="0"/>
                                  </p:stCondLst>
                                  <p:childTnLst>
                                    <p:set>
                                      <p:cBhvr>
                                        <p:cTn id="74" dur="1" fill="hold">
                                          <p:stCondLst>
                                            <p:cond delay="0"/>
                                          </p:stCondLst>
                                        </p:cTn>
                                        <p:tgtEl>
                                          <p:spTgt spid="2098179">
                                            <p:txEl>
                                              <p:pRg st="3" end="3"/>
                                            </p:txEl>
                                          </p:spTgt>
                                        </p:tgtEl>
                                        <p:attrNameLst>
                                          <p:attrName>style.visibility</p:attrName>
                                        </p:attrNameLst>
                                      </p:cBhvr>
                                      <p:to>
                                        <p:strVal val="visible"/>
                                      </p:to>
                                    </p:set>
                                    <p:anim calcmode="lin" valueType="num">
                                      <p:cBhvr additive="base">
                                        <p:cTn id="75" dur="500" fill="hold"/>
                                        <p:tgtEl>
                                          <p:spTgt spid="2098179">
                                            <p:txEl>
                                              <p:pRg st="3" end="3"/>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2098179">
                                            <p:txEl>
                                              <p:pRg st="3" end="3"/>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2098179">
                                            <p:txEl>
                                              <p:pRg st="3" end="3"/>
                                            </p:txEl>
                                          </p:spTgt>
                                        </p:tgtEl>
                                        <p:attrNameLst>
                                          <p:attrName>ppt_c</p:attrName>
                                        </p:attrNameLst>
                                      </p:cBhvr>
                                      <p:to>
                                        <a:srgbClr val="0099FF"/>
                                      </p:to>
                                    </p:animClr>
                                  </p:subTnLst>
                                </p:cTn>
                              </p:par>
                              <p:par>
                                <p:cTn id="77" presetID="2" presetClass="entr" presetSubtype="4" fill="hold" grpId="0" nodeType="withEffect">
                                  <p:stCondLst>
                                    <p:cond delay="0"/>
                                  </p:stCondLst>
                                  <p:childTnLst>
                                    <p:set>
                                      <p:cBhvr>
                                        <p:cTn id="78" dur="1" fill="hold">
                                          <p:stCondLst>
                                            <p:cond delay="0"/>
                                          </p:stCondLst>
                                        </p:cTn>
                                        <p:tgtEl>
                                          <p:spTgt spid="2098191"/>
                                        </p:tgtEl>
                                        <p:attrNameLst>
                                          <p:attrName>style.visibility</p:attrName>
                                        </p:attrNameLst>
                                      </p:cBhvr>
                                      <p:to>
                                        <p:strVal val="visible"/>
                                      </p:to>
                                    </p:set>
                                    <p:anim calcmode="lin" valueType="num">
                                      <p:cBhvr additive="base">
                                        <p:cTn id="79" dur="500" fill="hold"/>
                                        <p:tgtEl>
                                          <p:spTgt spid="2098191"/>
                                        </p:tgtEl>
                                        <p:attrNameLst>
                                          <p:attrName>ppt_x</p:attrName>
                                        </p:attrNameLst>
                                      </p:cBhvr>
                                      <p:tavLst>
                                        <p:tav tm="0">
                                          <p:val>
                                            <p:strVal val="#ppt_x"/>
                                          </p:val>
                                        </p:tav>
                                        <p:tav tm="100000">
                                          <p:val>
                                            <p:strVal val="#ppt_x"/>
                                          </p:val>
                                        </p:tav>
                                      </p:tavLst>
                                    </p:anim>
                                    <p:anim calcmode="lin" valueType="num">
                                      <p:cBhvr additive="base">
                                        <p:cTn id="80" dur="500" fill="hold"/>
                                        <p:tgtEl>
                                          <p:spTgt spid="2098191"/>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2098191"/>
                                        </p:tgtEl>
                                        <p:attrNameLst>
                                          <p:attrName>style.visibility</p:attrName>
                                        </p:attrNameLst>
                                      </p:cBhvr>
                                      <p:to>
                                        <p:strVal val="hidden"/>
                                      </p:to>
                                    </p:set>
                                  </p:subTnLst>
                                </p:cTn>
                              </p:par>
                              <p:par>
                                <p:cTn id="81" presetID="2" presetClass="entr" presetSubtype="4" fill="hold" grpId="0" nodeType="withEffect">
                                  <p:stCondLst>
                                    <p:cond delay="0"/>
                                  </p:stCondLst>
                                  <p:childTnLst>
                                    <p:set>
                                      <p:cBhvr>
                                        <p:cTn id="82" dur="1" fill="hold">
                                          <p:stCondLst>
                                            <p:cond delay="0"/>
                                          </p:stCondLst>
                                        </p:cTn>
                                        <p:tgtEl>
                                          <p:spTgt spid="2098192"/>
                                        </p:tgtEl>
                                        <p:attrNameLst>
                                          <p:attrName>style.visibility</p:attrName>
                                        </p:attrNameLst>
                                      </p:cBhvr>
                                      <p:to>
                                        <p:strVal val="visible"/>
                                      </p:to>
                                    </p:set>
                                    <p:anim calcmode="lin" valueType="num">
                                      <p:cBhvr additive="base">
                                        <p:cTn id="83" dur="500" fill="hold"/>
                                        <p:tgtEl>
                                          <p:spTgt spid="2098192"/>
                                        </p:tgtEl>
                                        <p:attrNameLst>
                                          <p:attrName>ppt_x</p:attrName>
                                        </p:attrNameLst>
                                      </p:cBhvr>
                                      <p:tavLst>
                                        <p:tav tm="0">
                                          <p:val>
                                            <p:strVal val="#ppt_x"/>
                                          </p:val>
                                        </p:tav>
                                        <p:tav tm="100000">
                                          <p:val>
                                            <p:strVal val="#ppt_x"/>
                                          </p:val>
                                        </p:tav>
                                      </p:tavLst>
                                    </p:anim>
                                    <p:anim calcmode="lin" valueType="num">
                                      <p:cBhvr additive="base">
                                        <p:cTn id="84" dur="500" fill="hold"/>
                                        <p:tgtEl>
                                          <p:spTgt spid="2098192"/>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2098192"/>
                                        </p:tgtEl>
                                        <p:attrNameLst>
                                          <p:attrName>style.visibility</p:attrName>
                                        </p:attrNameLst>
                                      </p:cBhvr>
                                      <p:to>
                                        <p:strVal val="hidden"/>
                                      </p:to>
                                    </p:set>
                                  </p:subTnLst>
                                </p:cTn>
                              </p:par>
                            </p:childTnLst>
                          </p:cTn>
                        </p:par>
                      </p:childTnLst>
                    </p:cTn>
                  </p:par>
                  <p:par>
                    <p:cTn id="85" fill="hold" nodeType="clickPar">
                      <p:stCondLst>
                        <p:cond delay="indefinite"/>
                      </p:stCondLst>
                      <p:childTnLst>
                        <p:par>
                          <p:cTn id="86" fill="hold" nodeType="withGroup">
                            <p:stCondLst>
                              <p:cond delay="0"/>
                            </p:stCondLst>
                            <p:childTnLst>
                              <p:par>
                                <p:cTn id="87" presetID="2" presetClass="entr" presetSubtype="4" fill="hold" nodeType="clickEffect">
                                  <p:stCondLst>
                                    <p:cond delay="0"/>
                                  </p:stCondLst>
                                  <p:childTnLst>
                                    <p:set>
                                      <p:cBhvr>
                                        <p:cTn id="88" dur="1" fill="hold">
                                          <p:stCondLst>
                                            <p:cond delay="0"/>
                                          </p:stCondLst>
                                        </p:cTn>
                                        <p:tgtEl>
                                          <p:spTgt spid="2098179">
                                            <p:txEl>
                                              <p:pRg st="2" end="2"/>
                                            </p:txEl>
                                          </p:spTgt>
                                        </p:tgtEl>
                                        <p:attrNameLst>
                                          <p:attrName>style.visibility</p:attrName>
                                        </p:attrNameLst>
                                      </p:cBhvr>
                                      <p:to>
                                        <p:strVal val="visible"/>
                                      </p:to>
                                    </p:set>
                                    <p:anim calcmode="lin" valueType="num">
                                      <p:cBhvr additive="base">
                                        <p:cTn id="89" dur="500" fill="hold"/>
                                        <p:tgtEl>
                                          <p:spTgt spid="2098179">
                                            <p:txEl>
                                              <p:pRg st="2" end="2"/>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2098179">
                                            <p:txEl>
                                              <p:pRg st="2" end="2"/>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2098179">
                                            <p:txEl>
                                              <p:pRg st="2" end="2"/>
                                            </p:txEl>
                                          </p:spTgt>
                                        </p:tgtEl>
                                        <p:attrNameLst>
                                          <p:attrName>ppt_c</p:attrName>
                                        </p:attrNameLst>
                                      </p:cBhvr>
                                      <p:to>
                                        <a:srgbClr val="800080"/>
                                      </p:to>
                                    </p:animClr>
                                  </p:subTnLst>
                                </p:cTn>
                              </p:par>
                              <p:par>
                                <p:cTn id="91" presetID="2" presetClass="entr" presetSubtype="4" fill="hold" nodeType="withEffect">
                                  <p:stCondLst>
                                    <p:cond delay="0"/>
                                  </p:stCondLst>
                                  <p:childTnLst>
                                    <p:set>
                                      <p:cBhvr>
                                        <p:cTn id="92" dur="1" fill="hold">
                                          <p:stCondLst>
                                            <p:cond delay="0"/>
                                          </p:stCondLst>
                                        </p:cTn>
                                        <p:tgtEl>
                                          <p:spTgt spid="2098179">
                                            <p:txEl>
                                              <p:pRg st="3" end="3"/>
                                            </p:txEl>
                                          </p:spTgt>
                                        </p:tgtEl>
                                        <p:attrNameLst>
                                          <p:attrName>style.visibility</p:attrName>
                                        </p:attrNameLst>
                                      </p:cBhvr>
                                      <p:to>
                                        <p:strVal val="visible"/>
                                      </p:to>
                                    </p:set>
                                    <p:anim calcmode="lin" valueType="num">
                                      <p:cBhvr additive="base">
                                        <p:cTn id="93" dur="500" fill="hold"/>
                                        <p:tgtEl>
                                          <p:spTgt spid="2098179">
                                            <p:txEl>
                                              <p:pRg st="3" end="3"/>
                                            </p:txEl>
                                          </p:spTgt>
                                        </p:tgtEl>
                                        <p:attrNameLst>
                                          <p:attrName>ppt_x</p:attrName>
                                        </p:attrNameLst>
                                      </p:cBhvr>
                                      <p:tavLst>
                                        <p:tav tm="0">
                                          <p:val>
                                            <p:strVal val="#ppt_x"/>
                                          </p:val>
                                        </p:tav>
                                        <p:tav tm="100000">
                                          <p:val>
                                            <p:strVal val="#ppt_x"/>
                                          </p:val>
                                        </p:tav>
                                      </p:tavLst>
                                    </p:anim>
                                    <p:anim calcmode="lin" valueType="num">
                                      <p:cBhvr additive="base">
                                        <p:cTn id="94" dur="500" fill="hold"/>
                                        <p:tgtEl>
                                          <p:spTgt spid="2098179">
                                            <p:txEl>
                                              <p:pRg st="3" end="3"/>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2098179">
                                            <p:txEl>
                                              <p:pRg st="3" end="3"/>
                                            </p:txEl>
                                          </p:spTgt>
                                        </p:tgtEl>
                                        <p:attrNameLst>
                                          <p:attrName>ppt_c</p:attrName>
                                        </p:attrNameLst>
                                      </p:cBhvr>
                                      <p:to>
                                        <a:srgbClr val="800080"/>
                                      </p:to>
                                    </p:animClr>
                                  </p:subTnLst>
                                </p:cTn>
                              </p:par>
                              <p:par>
                                <p:cTn id="95" presetID="2" presetClass="entr" presetSubtype="4" fill="hold" grpId="0" nodeType="withEffect">
                                  <p:stCondLst>
                                    <p:cond delay="0"/>
                                  </p:stCondLst>
                                  <p:childTnLst>
                                    <p:set>
                                      <p:cBhvr>
                                        <p:cTn id="96" dur="1" fill="hold">
                                          <p:stCondLst>
                                            <p:cond delay="0"/>
                                          </p:stCondLst>
                                        </p:cTn>
                                        <p:tgtEl>
                                          <p:spTgt spid="2098193"/>
                                        </p:tgtEl>
                                        <p:attrNameLst>
                                          <p:attrName>style.visibility</p:attrName>
                                        </p:attrNameLst>
                                      </p:cBhvr>
                                      <p:to>
                                        <p:strVal val="visible"/>
                                      </p:to>
                                    </p:set>
                                    <p:anim calcmode="lin" valueType="num">
                                      <p:cBhvr additive="base">
                                        <p:cTn id="97" dur="500" fill="hold"/>
                                        <p:tgtEl>
                                          <p:spTgt spid="2098193"/>
                                        </p:tgtEl>
                                        <p:attrNameLst>
                                          <p:attrName>ppt_x</p:attrName>
                                        </p:attrNameLst>
                                      </p:cBhvr>
                                      <p:tavLst>
                                        <p:tav tm="0">
                                          <p:val>
                                            <p:strVal val="#ppt_x"/>
                                          </p:val>
                                        </p:tav>
                                        <p:tav tm="100000">
                                          <p:val>
                                            <p:strVal val="#ppt_x"/>
                                          </p:val>
                                        </p:tav>
                                      </p:tavLst>
                                    </p:anim>
                                    <p:anim calcmode="lin" valueType="num">
                                      <p:cBhvr additive="base">
                                        <p:cTn id="98" dur="500" fill="hold"/>
                                        <p:tgtEl>
                                          <p:spTgt spid="2098193"/>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2098193"/>
                                        </p:tgtEl>
                                        <p:attrNameLst>
                                          <p:attrName>style.visibility</p:attrName>
                                        </p:attrNameLst>
                                      </p:cBhvr>
                                      <p:to>
                                        <p:strVal val="hidden"/>
                                      </p:to>
                                    </p:set>
                                  </p:subTnLst>
                                </p:cTn>
                              </p:par>
                              <p:par>
                                <p:cTn id="99" presetID="2" presetClass="entr" presetSubtype="4" fill="hold" grpId="0" nodeType="withEffect">
                                  <p:stCondLst>
                                    <p:cond delay="0"/>
                                  </p:stCondLst>
                                  <p:childTnLst>
                                    <p:set>
                                      <p:cBhvr>
                                        <p:cTn id="100" dur="1" fill="hold">
                                          <p:stCondLst>
                                            <p:cond delay="0"/>
                                          </p:stCondLst>
                                        </p:cTn>
                                        <p:tgtEl>
                                          <p:spTgt spid="2098194"/>
                                        </p:tgtEl>
                                        <p:attrNameLst>
                                          <p:attrName>style.visibility</p:attrName>
                                        </p:attrNameLst>
                                      </p:cBhvr>
                                      <p:to>
                                        <p:strVal val="visible"/>
                                      </p:to>
                                    </p:set>
                                    <p:anim calcmode="lin" valueType="num">
                                      <p:cBhvr additive="base">
                                        <p:cTn id="101" dur="500" fill="hold"/>
                                        <p:tgtEl>
                                          <p:spTgt spid="2098194"/>
                                        </p:tgtEl>
                                        <p:attrNameLst>
                                          <p:attrName>ppt_x</p:attrName>
                                        </p:attrNameLst>
                                      </p:cBhvr>
                                      <p:tavLst>
                                        <p:tav tm="0">
                                          <p:val>
                                            <p:strVal val="#ppt_x"/>
                                          </p:val>
                                        </p:tav>
                                        <p:tav tm="100000">
                                          <p:val>
                                            <p:strVal val="#ppt_x"/>
                                          </p:val>
                                        </p:tav>
                                      </p:tavLst>
                                    </p:anim>
                                    <p:anim calcmode="lin" valueType="num">
                                      <p:cBhvr additive="base">
                                        <p:cTn id="102" dur="500" fill="hold"/>
                                        <p:tgtEl>
                                          <p:spTgt spid="2098194"/>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2098194"/>
                                        </p:tgtEl>
                                        <p:attrNameLst>
                                          <p:attrName>style.visibility</p:attrName>
                                        </p:attrNameLst>
                                      </p:cBhvr>
                                      <p:to>
                                        <p:strVal val="hidden"/>
                                      </p:to>
                                    </p:set>
                                  </p:subTnLst>
                                </p:cTn>
                              </p:par>
                            </p:childTnLst>
                          </p:cTn>
                        </p:par>
                      </p:childTnLst>
                    </p:cTn>
                  </p:par>
                  <p:par>
                    <p:cTn id="103" fill="hold" nodeType="clickPar">
                      <p:stCondLst>
                        <p:cond delay="indefinite"/>
                      </p:stCondLst>
                      <p:childTnLst>
                        <p:par>
                          <p:cTn id="104" fill="hold" nodeType="withGroup">
                            <p:stCondLst>
                              <p:cond delay="0"/>
                            </p:stCondLst>
                            <p:childTnLst>
                              <p:par>
                                <p:cTn id="105" presetID="2" presetClass="entr" presetSubtype="4" fill="hold" nodeType="clickEffect">
                                  <p:stCondLst>
                                    <p:cond delay="0"/>
                                  </p:stCondLst>
                                  <p:childTnLst>
                                    <p:set>
                                      <p:cBhvr>
                                        <p:cTn id="106" dur="1" fill="hold">
                                          <p:stCondLst>
                                            <p:cond delay="0"/>
                                          </p:stCondLst>
                                        </p:cTn>
                                        <p:tgtEl>
                                          <p:spTgt spid="2098179">
                                            <p:txEl>
                                              <p:pRg st="2" end="2"/>
                                            </p:txEl>
                                          </p:spTgt>
                                        </p:tgtEl>
                                        <p:attrNameLst>
                                          <p:attrName>style.visibility</p:attrName>
                                        </p:attrNameLst>
                                      </p:cBhvr>
                                      <p:to>
                                        <p:strVal val="visible"/>
                                      </p:to>
                                    </p:set>
                                    <p:anim calcmode="lin" valueType="num">
                                      <p:cBhvr additive="base">
                                        <p:cTn id="107" dur="500" fill="hold"/>
                                        <p:tgtEl>
                                          <p:spTgt spid="2098179">
                                            <p:txEl>
                                              <p:pRg st="2" end="2"/>
                                            </p:txEl>
                                          </p:spTgt>
                                        </p:tgtEl>
                                        <p:attrNameLst>
                                          <p:attrName>ppt_x</p:attrName>
                                        </p:attrNameLst>
                                      </p:cBhvr>
                                      <p:tavLst>
                                        <p:tav tm="0">
                                          <p:val>
                                            <p:strVal val="#ppt_x"/>
                                          </p:val>
                                        </p:tav>
                                        <p:tav tm="100000">
                                          <p:val>
                                            <p:strVal val="#ppt_x"/>
                                          </p:val>
                                        </p:tav>
                                      </p:tavLst>
                                    </p:anim>
                                    <p:anim calcmode="lin" valueType="num">
                                      <p:cBhvr additive="base">
                                        <p:cTn id="108" dur="500" fill="hold"/>
                                        <p:tgtEl>
                                          <p:spTgt spid="2098179">
                                            <p:txEl>
                                              <p:pRg st="2" end="2"/>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2098179">
                                            <p:txEl>
                                              <p:pRg st="2" end="2"/>
                                            </p:txEl>
                                          </p:spTgt>
                                        </p:tgtEl>
                                        <p:attrNameLst>
                                          <p:attrName>ppt_c</p:attrName>
                                        </p:attrNameLst>
                                      </p:cBhvr>
                                      <p:to>
                                        <a:srgbClr val="3333CC"/>
                                      </p:to>
                                    </p:animClr>
                                  </p:subTnLst>
                                </p:cTn>
                              </p:par>
                              <p:par>
                                <p:cTn id="109" presetID="2" presetClass="entr" presetSubtype="4" fill="hold" nodeType="withEffect">
                                  <p:stCondLst>
                                    <p:cond delay="0"/>
                                  </p:stCondLst>
                                  <p:childTnLst>
                                    <p:set>
                                      <p:cBhvr>
                                        <p:cTn id="110" dur="1" fill="hold">
                                          <p:stCondLst>
                                            <p:cond delay="0"/>
                                          </p:stCondLst>
                                        </p:cTn>
                                        <p:tgtEl>
                                          <p:spTgt spid="2098179">
                                            <p:txEl>
                                              <p:pRg st="3" end="3"/>
                                            </p:txEl>
                                          </p:spTgt>
                                        </p:tgtEl>
                                        <p:attrNameLst>
                                          <p:attrName>style.visibility</p:attrName>
                                        </p:attrNameLst>
                                      </p:cBhvr>
                                      <p:to>
                                        <p:strVal val="visible"/>
                                      </p:to>
                                    </p:set>
                                    <p:anim calcmode="lin" valueType="num">
                                      <p:cBhvr additive="base">
                                        <p:cTn id="111" dur="500" fill="hold"/>
                                        <p:tgtEl>
                                          <p:spTgt spid="2098179">
                                            <p:txEl>
                                              <p:pRg st="3" end="3"/>
                                            </p:txEl>
                                          </p:spTgt>
                                        </p:tgtEl>
                                        <p:attrNameLst>
                                          <p:attrName>ppt_x</p:attrName>
                                        </p:attrNameLst>
                                      </p:cBhvr>
                                      <p:tavLst>
                                        <p:tav tm="0">
                                          <p:val>
                                            <p:strVal val="#ppt_x"/>
                                          </p:val>
                                        </p:tav>
                                        <p:tav tm="100000">
                                          <p:val>
                                            <p:strVal val="#ppt_x"/>
                                          </p:val>
                                        </p:tav>
                                      </p:tavLst>
                                    </p:anim>
                                    <p:anim calcmode="lin" valueType="num">
                                      <p:cBhvr additive="base">
                                        <p:cTn id="112" dur="500" fill="hold"/>
                                        <p:tgtEl>
                                          <p:spTgt spid="2098179">
                                            <p:txEl>
                                              <p:pRg st="3" end="3"/>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2098179">
                                            <p:txEl>
                                              <p:pRg st="3" end="3"/>
                                            </p:txEl>
                                          </p:spTgt>
                                        </p:tgtEl>
                                        <p:attrNameLst>
                                          <p:attrName>ppt_c</p:attrName>
                                        </p:attrNameLst>
                                      </p:cBhvr>
                                      <p:to>
                                        <a:srgbClr val="3333CC"/>
                                      </p:to>
                                    </p:animClr>
                                  </p:subTnLst>
                                </p:cTn>
                              </p:par>
                              <p:par>
                                <p:cTn id="113" presetID="2" presetClass="entr" presetSubtype="4" fill="hold" grpId="0" nodeType="withEffect">
                                  <p:stCondLst>
                                    <p:cond delay="0"/>
                                  </p:stCondLst>
                                  <p:childTnLst>
                                    <p:set>
                                      <p:cBhvr>
                                        <p:cTn id="114" dur="1" fill="hold">
                                          <p:stCondLst>
                                            <p:cond delay="0"/>
                                          </p:stCondLst>
                                        </p:cTn>
                                        <p:tgtEl>
                                          <p:spTgt spid="2098195"/>
                                        </p:tgtEl>
                                        <p:attrNameLst>
                                          <p:attrName>style.visibility</p:attrName>
                                        </p:attrNameLst>
                                      </p:cBhvr>
                                      <p:to>
                                        <p:strVal val="visible"/>
                                      </p:to>
                                    </p:set>
                                    <p:anim calcmode="lin" valueType="num">
                                      <p:cBhvr additive="base">
                                        <p:cTn id="115" dur="500" fill="hold"/>
                                        <p:tgtEl>
                                          <p:spTgt spid="2098195"/>
                                        </p:tgtEl>
                                        <p:attrNameLst>
                                          <p:attrName>ppt_x</p:attrName>
                                        </p:attrNameLst>
                                      </p:cBhvr>
                                      <p:tavLst>
                                        <p:tav tm="0">
                                          <p:val>
                                            <p:strVal val="#ppt_x"/>
                                          </p:val>
                                        </p:tav>
                                        <p:tav tm="100000">
                                          <p:val>
                                            <p:strVal val="#ppt_x"/>
                                          </p:val>
                                        </p:tav>
                                      </p:tavLst>
                                    </p:anim>
                                    <p:anim calcmode="lin" valueType="num">
                                      <p:cBhvr additive="base">
                                        <p:cTn id="116" dur="500" fill="hold"/>
                                        <p:tgtEl>
                                          <p:spTgt spid="2098195"/>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2098195"/>
                                        </p:tgtEl>
                                        <p:attrNameLst>
                                          <p:attrName>style.visibility</p:attrName>
                                        </p:attrNameLst>
                                      </p:cBhvr>
                                      <p:to>
                                        <p:strVal val="hidden"/>
                                      </p:to>
                                    </p:set>
                                  </p:subTnLst>
                                </p:cTn>
                              </p:par>
                              <p:par>
                                <p:cTn id="117" presetID="2" presetClass="entr" presetSubtype="4" fill="hold" grpId="0" nodeType="withEffect">
                                  <p:stCondLst>
                                    <p:cond delay="0"/>
                                  </p:stCondLst>
                                  <p:childTnLst>
                                    <p:set>
                                      <p:cBhvr>
                                        <p:cTn id="118" dur="1" fill="hold">
                                          <p:stCondLst>
                                            <p:cond delay="0"/>
                                          </p:stCondLst>
                                        </p:cTn>
                                        <p:tgtEl>
                                          <p:spTgt spid="2098196"/>
                                        </p:tgtEl>
                                        <p:attrNameLst>
                                          <p:attrName>style.visibility</p:attrName>
                                        </p:attrNameLst>
                                      </p:cBhvr>
                                      <p:to>
                                        <p:strVal val="visible"/>
                                      </p:to>
                                    </p:set>
                                    <p:anim calcmode="lin" valueType="num">
                                      <p:cBhvr additive="base">
                                        <p:cTn id="119" dur="500" fill="hold"/>
                                        <p:tgtEl>
                                          <p:spTgt spid="2098196"/>
                                        </p:tgtEl>
                                        <p:attrNameLst>
                                          <p:attrName>ppt_x</p:attrName>
                                        </p:attrNameLst>
                                      </p:cBhvr>
                                      <p:tavLst>
                                        <p:tav tm="0">
                                          <p:val>
                                            <p:strVal val="#ppt_x"/>
                                          </p:val>
                                        </p:tav>
                                        <p:tav tm="100000">
                                          <p:val>
                                            <p:strVal val="#ppt_x"/>
                                          </p:val>
                                        </p:tav>
                                      </p:tavLst>
                                    </p:anim>
                                    <p:anim calcmode="lin" valueType="num">
                                      <p:cBhvr additive="base">
                                        <p:cTn id="120" dur="500" fill="hold"/>
                                        <p:tgtEl>
                                          <p:spTgt spid="2098196"/>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2098196"/>
                                        </p:tgtEl>
                                        <p:attrNameLst>
                                          <p:attrName>style.visibility</p:attrName>
                                        </p:attrNameLst>
                                      </p:cBhvr>
                                      <p:to>
                                        <p:strVal val="hidden"/>
                                      </p:to>
                                    </p:set>
                                  </p:subTnLst>
                                </p:cTn>
                              </p:par>
                            </p:childTnLst>
                          </p:cTn>
                        </p:par>
                      </p:childTnLst>
                    </p:cTn>
                  </p:par>
                  <p:par>
                    <p:cTn id="121" fill="hold" nodeType="clickPar">
                      <p:stCondLst>
                        <p:cond delay="indefinite"/>
                      </p:stCondLst>
                      <p:childTnLst>
                        <p:par>
                          <p:cTn id="122" fill="hold" nodeType="withGroup">
                            <p:stCondLst>
                              <p:cond delay="0"/>
                            </p:stCondLst>
                            <p:childTnLst>
                              <p:par>
                                <p:cTn id="123" presetID="2" presetClass="entr" presetSubtype="4" fill="hold" nodeType="clickEffect">
                                  <p:stCondLst>
                                    <p:cond delay="0"/>
                                  </p:stCondLst>
                                  <p:childTnLst>
                                    <p:set>
                                      <p:cBhvr>
                                        <p:cTn id="124" dur="1" fill="hold">
                                          <p:stCondLst>
                                            <p:cond delay="0"/>
                                          </p:stCondLst>
                                        </p:cTn>
                                        <p:tgtEl>
                                          <p:spTgt spid="2098179">
                                            <p:txEl>
                                              <p:pRg st="2" end="2"/>
                                            </p:txEl>
                                          </p:spTgt>
                                        </p:tgtEl>
                                        <p:attrNameLst>
                                          <p:attrName>style.visibility</p:attrName>
                                        </p:attrNameLst>
                                      </p:cBhvr>
                                      <p:to>
                                        <p:strVal val="visible"/>
                                      </p:to>
                                    </p:set>
                                    <p:anim calcmode="lin" valueType="num">
                                      <p:cBhvr additive="base">
                                        <p:cTn id="125" dur="500" fill="hold"/>
                                        <p:tgtEl>
                                          <p:spTgt spid="2098179">
                                            <p:txEl>
                                              <p:pRg st="2" end="2"/>
                                            </p:txEl>
                                          </p:spTgt>
                                        </p:tgtEl>
                                        <p:attrNameLst>
                                          <p:attrName>ppt_x</p:attrName>
                                        </p:attrNameLst>
                                      </p:cBhvr>
                                      <p:tavLst>
                                        <p:tav tm="0">
                                          <p:val>
                                            <p:strVal val="#ppt_x"/>
                                          </p:val>
                                        </p:tav>
                                        <p:tav tm="100000">
                                          <p:val>
                                            <p:strVal val="#ppt_x"/>
                                          </p:val>
                                        </p:tav>
                                      </p:tavLst>
                                    </p:anim>
                                    <p:anim calcmode="lin" valueType="num">
                                      <p:cBhvr additive="base">
                                        <p:cTn id="126" dur="500" fill="hold"/>
                                        <p:tgtEl>
                                          <p:spTgt spid="2098179">
                                            <p:txEl>
                                              <p:pRg st="2" end="2"/>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2098179">
                                            <p:txEl>
                                              <p:pRg st="2" end="2"/>
                                            </p:txEl>
                                          </p:spTgt>
                                        </p:tgtEl>
                                        <p:attrNameLst>
                                          <p:attrName>ppt_c</p:attrName>
                                        </p:attrNameLst>
                                      </p:cBhvr>
                                      <p:to>
                                        <a:srgbClr val="FF0000"/>
                                      </p:to>
                                    </p:animClr>
                                  </p:subTnLst>
                                </p:cTn>
                              </p:par>
                              <p:par>
                                <p:cTn id="127" presetID="2" presetClass="entr" presetSubtype="4" fill="hold" nodeType="withEffect">
                                  <p:stCondLst>
                                    <p:cond delay="0"/>
                                  </p:stCondLst>
                                  <p:childTnLst>
                                    <p:set>
                                      <p:cBhvr>
                                        <p:cTn id="128" dur="1" fill="hold">
                                          <p:stCondLst>
                                            <p:cond delay="0"/>
                                          </p:stCondLst>
                                        </p:cTn>
                                        <p:tgtEl>
                                          <p:spTgt spid="2098179">
                                            <p:txEl>
                                              <p:pRg st="3" end="3"/>
                                            </p:txEl>
                                          </p:spTgt>
                                        </p:tgtEl>
                                        <p:attrNameLst>
                                          <p:attrName>style.visibility</p:attrName>
                                        </p:attrNameLst>
                                      </p:cBhvr>
                                      <p:to>
                                        <p:strVal val="visible"/>
                                      </p:to>
                                    </p:set>
                                    <p:anim calcmode="lin" valueType="num">
                                      <p:cBhvr additive="base">
                                        <p:cTn id="129" dur="500" fill="hold"/>
                                        <p:tgtEl>
                                          <p:spTgt spid="2098179">
                                            <p:txEl>
                                              <p:pRg st="3" end="3"/>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2098179">
                                            <p:txEl>
                                              <p:pRg st="3" end="3"/>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2098179">
                                            <p:txEl>
                                              <p:pRg st="3" end="3"/>
                                            </p:txEl>
                                          </p:spTgt>
                                        </p:tgtEl>
                                        <p:attrNameLst>
                                          <p:attrName>ppt_c</p:attrName>
                                        </p:attrNameLst>
                                      </p:cBhvr>
                                      <p:to>
                                        <a:srgbClr val="FF0000"/>
                                      </p:to>
                                    </p:animClr>
                                  </p:subTnLst>
                                </p:cTn>
                              </p:par>
                              <p:par>
                                <p:cTn id="131" presetID="2" presetClass="entr" presetSubtype="4" fill="hold" grpId="0" nodeType="withEffect">
                                  <p:stCondLst>
                                    <p:cond delay="0"/>
                                  </p:stCondLst>
                                  <p:childTnLst>
                                    <p:set>
                                      <p:cBhvr>
                                        <p:cTn id="132" dur="1" fill="hold">
                                          <p:stCondLst>
                                            <p:cond delay="0"/>
                                          </p:stCondLst>
                                        </p:cTn>
                                        <p:tgtEl>
                                          <p:spTgt spid="2098197"/>
                                        </p:tgtEl>
                                        <p:attrNameLst>
                                          <p:attrName>style.visibility</p:attrName>
                                        </p:attrNameLst>
                                      </p:cBhvr>
                                      <p:to>
                                        <p:strVal val="visible"/>
                                      </p:to>
                                    </p:set>
                                    <p:anim calcmode="lin" valueType="num">
                                      <p:cBhvr additive="base">
                                        <p:cTn id="133" dur="500" fill="hold"/>
                                        <p:tgtEl>
                                          <p:spTgt spid="2098197"/>
                                        </p:tgtEl>
                                        <p:attrNameLst>
                                          <p:attrName>ppt_x</p:attrName>
                                        </p:attrNameLst>
                                      </p:cBhvr>
                                      <p:tavLst>
                                        <p:tav tm="0">
                                          <p:val>
                                            <p:strVal val="#ppt_x"/>
                                          </p:val>
                                        </p:tav>
                                        <p:tav tm="100000">
                                          <p:val>
                                            <p:strVal val="#ppt_x"/>
                                          </p:val>
                                        </p:tav>
                                      </p:tavLst>
                                    </p:anim>
                                    <p:anim calcmode="lin" valueType="num">
                                      <p:cBhvr additive="base">
                                        <p:cTn id="134" dur="500" fill="hold"/>
                                        <p:tgtEl>
                                          <p:spTgt spid="2098197"/>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2098197"/>
                                        </p:tgtEl>
                                        <p:attrNameLst>
                                          <p:attrName>style.visibility</p:attrName>
                                        </p:attrNameLst>
                                      </p:cBhvr>
                                      <p:to>
                                        <p:strVal val="hidden"/>
                                      </p:to>
                                    </p:set>
                                  </p:subTnLst>
                                </p:cTn>
                              </p:par>
                              <p:par>
                                <p:cTn id="135" presetID="2" presetClass="entr" presetSubtype="4" fill="hold" grpId="0" nodeType="withEffect">
                                  <p:stCondLst>
                                    <p:cond delay="0"/>
                                  </p:stCondLst>
                                  <p:childTnLst>
                                    <p:set>
                                      <p:cBhvr>
                                        <p:cTn id="136" dur="1" fill="hold">
                                          <p:stCondLst>
                                            <p:cond delay="0"/>
                                          </p:stCondLst>
                                        </p:cTn>
                                        <p:tgtEl>
                                          <p:spTgt spid="2098198"/>
                                        </p:tgtEl>
                                        <p:attrNameLst>
                                          <p:attrName>style.visibility</p:attrName>
                                        </p:attrNameLst>
                                      </p:cBhvr>
                                      <p:to>
                                        <p:strVal val="visible"/>
                                      </p:to>
                                    </p:set>
                                    <p:anim calcmode="lin" valueType="num">
                                      <p:cBhvr additive="base">
                                        <p:cTn id="137" dur="500" fill="hold"/>
                                        <p:tgtEl>
                                          <p:spTgt spid="2098198"/>
                                        </p:tgtEl>
                                        <p:attrNameLst>
                                          <p:attrName>ppt_x</p:attrName>
                                        </p:attrNameLst>
                                      </p:cBhvr>
                                      <p:tavLst>
                                        <p:tav tm="0">
                                          <p:val>
                                            <p:strVal val="#ppt_x"/>
                                          </p:val>
                                        </p:tav>
                                        <p:tav tm="100000">
                                          <p:val>
                                            <p:strVal val="#ppt_x"/>
                                          </p:val>
                                        </p:tav>
                                      </p:tavLst>
                                    </p:anim>
                                    <p:anim calcmode="lin" valueType="num">
                                      <p:cBhvr additive="base">
                                        <p:cTn id="138" dur="500" fill="hold"/>
                                        <p:tgtEl>
                                          <p:spTgt spid="2098198"/>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2098198"/>
                                        </p:tgtEl>
                                        <p:attrNameLst>
                                          <p:attrName>style.visibility</p:attrName>
                                        </p:attrNameLst>
                                      </p:cBhvr>
                                      <p:to>
                                        <p:strVal val="hidden"/>
                                      </p:to>
                                    </p:set>
                                  </p:subTnLst>
                                </p:cTn>
                              </p:par>
                            </p:childTnLst>
                          </p:cTn>
                        </p:par>
                      </p:childTnLst>
                    </p:cTn>
                  </p:par>
                  <p:par>
                    <p:cTn id="139" fill="hold" nodeType="clickPar">
                      <p:stCondLst>
                        <p:cond delay="indefinite"/>
                      </p:stCondLst>
                      <p:childTnLst>
                        <p:par>
                          <p:cTn id="140" fill="hold" nodeType="withGroup">
                            <p:stCondLst>
                              <p:cond delay="0"/>
                            </p:stCondLst>
                            <p:childTnLst>
                              <p:par>
                                <p:cTn id="141" presetID="2" presetClass="entr" presetSubtype="4" fill="hold" nodeType="clickEffect">
                                  <p:stCondLst>
                                    <p:cond delay="0"/>
                                  </p:stCondLst>
                                  <p:childTnLst>
                                    <p:set>
                                      <p:cBhvr>
                                        <p:cTn id="142" dur="1" fill="hold">
                                          <p:stCondLst>
                                            <p:cond delay="0"/>
                                          </p:stCondLst>
                                        </p:cTn>
                                        <p:tgtEl>
                                          <p:spTgt spid="2098179">
                                            <p:txEl>
                                              <p:pRg st="1" end="1"/>
                                            </p:txEl>
                                          </p:spTgt>
                                        </p:tgtEl>
                                        <p:attrNameLst>
                                          <p:attrName>style.visibility</p:attrName>
                                        </p:attrNameLst>
                                      </p:cBhvr>
                                      <p:to>
                                        <p:strVal val="visible"/>
                                      </p:to>
                                    </p:set>
                                    <p:anim calcmode="lin" valueType="num">
                                      <p:cBhvr additive="base">
                                        <p:cTn id="143" dur="500" fill="hold"/>
                                        <p:tgtEl>
                                          <p:spTgt spid="2098179">
                                            <p:txEl>
                                              <p:pRg st="1" end="1"/>
                                            </p:txEl>
                                          </p:spTgt>
                                        </p:tgtEl>
                                        <p:attrNameLst>
                                          <p:attrName>ppt_x</p:attrName>
                                        </p:attrNameLst>
                                      </p:cBhvr>
                                      <p:tavLst>
                                        <p:tav tm="0">
                                          <p:val>
                                            <p:strVal val="#ppt_x"/>
                                          </p:val>
                                        </p:tav>
                                        <p:tav tm="100000">
                                          <p:val>
                                            <p:strVal val="#ppt_x"/>
                                          </p:val>
                                        </p:tav>
                                      </p:tavLst>
                                    </p:anim>
                                    <p:anim calcmode="lin" valueType="num">
                                      <p:cBhvr additive="base">
                                        <p:cTn id="144" dur="500" fill="hold"/>
                                        <p:tgtEl>
                                          <p:spTgt spid="2098179">
                                            <p:txEl>
                                              <p:pRg st="1" end="1"/>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2098179">
                                            <p:txEl>
                                              <p:pRg st="1" end="1"/>
                                            </p:txEl>
                                          </p:spTgt>
                                        </p:tgtEl>
                                        <p:attrNameLst>
                                          <p:attrName>ppt_c</p:attrName>
                                        </p:attrNameLst>
                                      </p:cBhvr>
                                      <p:to>
                                        <a:srgbClr val="FF0000"/>
                                      </p:to>
                                    </p:animClr>
                                  </p:subTnLst>
                                </p:cTn>
                              </p:par>
                              <p:par>
                                <p:cTn id="145" presetID="2" presetClass="entr" presetSubtype="4" fill="hold" grpId="0" nodeType="withEffect">
                                  <p:stCondLst>
                                    <p:cond delay="0"/>
                                  </p:stCondLst>
                                  <p:childTnLst>
                                    <p:set>
                                      <p:cBhvr>
                                        <p:cTn id="146" dur="1" fill="hold">
                                          <p:stCondLst>
                                            <p:cond delay="0"/>
                                          </p:stCondLst>
                                        </p:cTn>
                                        <p:tgtEl>
                                          <p:spTgt spid="2098199"/>
                                        </p:tgtEl>
                                        <p:attrNameLst>
                                          <p:attrName>style.visibility</p:attrName>
                                        </p:attrNameLst>
                                      </p:cBhvr>
                                      <p:to>
                                        <p:strVal val="visible"/>
                                      </p:to>
                                    </p:set>
                                    <p:anim calcmode="lin" valueType="num">
                                      <p:cBhvr additive="base">
                                        <p:cTn id="147" dur="500" fill="hold"/>
                                        <p:tgtEl>
                                          <p:spTgt spid="2098199"/>
                                        </p:tgtEl>
                                        <p:attrNameLst>
                                          <p:attrName>ppt_x</p:attrName>
                                        </p:attrNameLst>
                                      </p:cBhvr>
                                      <p:tavLst>
                                        <p:tav tm="0">
                                          <p:val>
                                            <p:strVal val="#ppt_x"/>
                                          </p:val>
                                        </p:tav>
                                        <p:tav tm="100000">
                                          <p:val>
                                            <p:strVal val="#ppt_x"/>
                                          </p:val>
                                        </p:tav>
                                      </p:tavLst>
                                    </p:anim>
                                    <p:anim calcmode="lin" valueType="num">
                                      <p:cBhvr additive="base">
                                        <p:cTn id="148" dur="500" fill="hold"/>
                                        <p:tgtEl>
                                          <p:spTgt spid="2098199"/>
                                        </p:tgtEl>
                                        <p:attrNameLst>
                                          <p:attrName>ppt_y</p:attrName>
                                        </p:attrNameLst>
                                      </p:cBhvr>
                                      <p:tavLst>
                                        <p:tav tm="0">
                                          <p:val>
                                            <p:strVal val="1+#ppt_h/2"/>
                                          </p:val>
                                        </p:tav>
                                        <p:tav tm="100000">
                                          <p:val>
                                            <p:strVal val="#ppt_y"/>
                                          </p:val>
                                        </p:tav>
                                      </p:tavLst>
                                    </p:anim>
                                  </p:childTnLst>
                                </p:cTn>
                              </p:par>
                              <p:par>
                                <p:cTn id="149" presetID="2" presetClass="entr" presetSubtype="4" fill="hold" grpId="0" nodeType="withEffect">
                                  <p:stCondLst>
                                    <p:cond delay="0"/>
                                  </p:stCondLst>
                                  <p:childTnLst>
                                    <p:set>
                                      <p:cBhvr>
                                        <p:cTn id="150" dur="1" fill="hold">
                                          <p:stCondLst>
                                            <p:cond delay="0"/>
                                          </p:stCondLst>
                                        </p:cTn>
                                        <p:tgtEl>
                                          <p:spTgt spid="2098200"/>
                                        </p:tgtEl>
                                        <p:attrNameLst>
                                          <p:attrName>style.visibility</p:attrName>
                                        </p:attrNameLst>
                                      </p:cBhvr>
                                      <p:to>
                                        <p:strVal val="visible"/>
                                      </p:to>
                                    </p:set>
                                    <p:anim calcmode="lin" valueType="num">
                                      <p:cBhvr additive="base">
                                        <p:cTn id="151" dur="500" fill="hold"/>
                                        <p:tgtEl>
                                          <p:spTgt spid="2098200"/>
                                        </p:tgtEl>
                                        <p:attrNameLst>
                                          <p:attrName>ppt_x</p:attrName>
                                        </p:attrNameLst>
                                      </p:cBhvr>
                                      <p:tavLst>
                                        <p:tav tm="0">
                                          <p:val>
                                            <p:strVal val="#ppt_x"/>
                                          </p:val>
                                        </p:tav>
                                        <p:tav tm="100000">
                                          <p:val>
                                            <p:strVal val="#ppt_x"/>
                                          </p:val>
                                        </p:tav>
                                      </p:tavLst>
                                    </p:anim>
                                    <p:anim calcmode="lin" valueType="num">
                                      <p:cBhvr additive="base">
                                        <p:cTn id="152" dur="500" fill="hold"/>
                                        <p:tgtEl>
                                          <p:spTgt spid="2098200"/>
                                        </p:tgtEl>
                                        <p:attrNameLst>
                                          <p:attrName>ppt_y</p:attrName>
                                        </p:attrNameLst>
                                      </p:cBhvr>
                                      <p:tavLst>
                                        <p:tav tm="0">
                                          <p:val>
                                            <p:strVal val="1+#ppt_h/2"/>
                                          </p:val>
                                        </p:tav>
                                        <p:tav tm="100000">
                                          <p:val>
                                            <p:strVal val="#ppt_y"/>
                                          </p:val>
                                        </p:tav>
                                      </p:tavLst>
                                    </p:anim>
                                  </p:childTnLst>
                                </p:cTn>
                              </p:par>
                            </p:childTnLst>
                          </p:cTn>
                        </p:par>
                      </p:childTnLst>
                    </p:cTn>
                  </p:par>
                  <p:par>
                    <p:cTn id="153" fill="hold" nodeType="clickPar">
                      <p:stCondLst>
                        <p:cond delay="indefinite"/>
                      </p:stCondLst>
                      <p:childTnLst>
                        <p:par>
                          <p:cTn id="154" fill="hold" nodeType="withGroup">
                            <p:stCondLst>
                              <p:cond delay="0"/>
                            </p:stCondLst>
                            <p:childTnLst>
                              <p:par>
                                <p:cTn id="155" presetID="2" presetClass="entr" presetSubtype="4" fill="hold" nodeType="clickEffect">
                                  <p:stCondLst>
                                    <p:cond delay="0"/>
                                  </p:stCondLst>
                                  <p:childTnLst>
                                    <p:set>
                                      <p:cBhvr>
                                        <p:cTn id="156" dur="1" fill="hold">
                                          <p:stCondLst>
                                            <p:cond delay="0"/>
                                          </p:stCondLst>
                                        </p:cTn>
                                        <p:tgtEl>
                                          <p:spTgt spid="2098179">
                                            <p:txEl>
                                              <p:pRg st="4" end="4"/>
                                            </p:txEl>
                                          </p:spTgt>
                                        </p:tgtEl>
                                        <p:attrNameLst>
                                          <p:attrName>style.visibility</p:attrName>
                                        </p:attrNameLst>
                                      </p:cBhvr>
                                      <p:to>
                                        <p:strVal val="visible"/>
                                      </p:to>
                                    </p:set>
                                    <p:anim calcmode="lin" valueType="num">
                                      <p:cBhvr additive="base">
                                        <p:cTn id="157" dur="500" fill="hold"/>
                                        <p:tgtEl>
                                          <p:spTgt spid="2098179">
                                            <p:txEl>
                                              <p:pRg st="4" end="4"/>
                                            </p:txEl>
                                          </p:spTgt>
                                        </p:tgtEl>
                                        <p:attrNameLst>
                                          <p:attrName>ppt_x</p:attrName>
                                        </p:attrNameLst>
                                      </p:cBhvr>
                                      <p:tavLst>
                                        <p:tav tm="0">
                                          <p:val>
                                            <p:strVal val="#ppt_x"/>
                                          </p:val>
                                        </p:tav>
                                        <p:tav tm="100000">
                                          <p:val>
                                            <p:strVal val="#ppt_x"/>
                                          </p:val>
                                        </p:tav>
                                      </p:tavLst>
                                    </p:anim>
                                    <p:anim calcmode="lin" valueType="num">
                                      <p:cBhvr additive="base">
                                        <p:cTn id="158" dur="500" fill="hold"/>
                                        <p:tgtEl>
                                          <p:spTgt spid="2098179">
                                            <p:txEl>
                                              <p:pRg st="4" end="4"/>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2098179">
                                            <p:txEl>
                                              <p:pRg st="4" end="4"/>
                                            </p:txEl>
                                          </p:spTgt>
                                        </p:tgtEl>
                                        <p:attrNameLst>
                                          <p:attrName>ppt_c</p:attrName>
                                        </p:attrNameLst>
                                      </p:cBhvr>
                                      <p:to>
                                        <a:srgbClr val="FF0000"/>
                                      </p:to>
                                    </p:animClr>
                                  </p:subTnLst>
                                </p:cTn>
                              </p:par>
                            </p:childTnLst>
                          </p:cTn>
                        </p:par>
                      </p:childTnLst>
                    </p:cTn>
                  </p:par>
                  <p:par>
                    <p:cTn id="159" fill="hold" nodeType="clickPar">
                      <p:stCondLst>
                        <p:cond delay="indefinite"/>
                      </p:stCondLst>
                      <p:childTnLst>
                        <p:par>
                          <p:cTn id="160" fill="hold" nodeType="withGroup">
                            <p:stCondLst>
                              <p:cond delay="0"/>
                            </p:stCondLst>
                            <p:childTnLst>
                              <p:par>
                                <p:cTn id="161" presetID="2" presetClass="entr" presetSubtype="4" fill="hold" grpId="0" nodeType="clickEffect">
                                  <p:stCondLst>
                                    <p:cond delay="0"/>
                                  </p:stCondLst>
                                  <p:childTnLst>
                                    <p:set>
                                      <p:cBhvr>
                                        <p:cTn id="162" dur="1" fill="hold">
                                          <p:stCondLst>
                                            <p:cond delay="0"/>
                                          </p:stCondLst>
                                        </p:cTn>
                                        <p:tgtEl>
                                          <p:spTgt spid="2098180"/>
                                        </p:tgtEl>
                                        <p:attrNameLst>
                                          <p:attrName>style.visibility</p:attrName>
                                        </p:attrNameLst>
                                      </p:cBhvr>
                                      <p:to>
                                        <p:strVal val="visible"/>
                                      </p:to>
                                    </p:set>
                                    <p:anim calcmode="lin" valueType="num">
                                      <p:cBhvr additive="base">
                                        <p:cTn id="163" dur="500" fill="hold"/>
                                        <p:tgtEl>
                                          <p:spTgt spid="2098180"/>
                                        </p:tgtEl>
                                        <p:attrNameLst>
                                          <p:attrName>ppt_x</p:attrName>
                                        </p:attrNameLst>
                                      </p:cBhvr>
                                      <p:tavLst>
                                        <p:tav tm="0">
                                          <p:val>
                                            <p:strVal val="#ppt_x"/>
                                          </p:val>
                                        </p:tav>
                                        <p:tav tm="100000">
                                          <p:val>
                                            <p:strVal val="#ppt_x"/>
                                          </p:val>
                                        </p:tav>
                                      </p:tavLst>
                                    </p:anim>
                                    <p:anim calcmode="lin" valueType="num">
                                      <p:cBhvr additive="base">
                                        <p:cTn id="164" dur="500" fill="hold"/>
                                        <p:tgtEl>
                                          <p:spTgt spid="20981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8179" grpId="0" build="allAtOnce"/>
      <p:bldP spid="2098180" grpId="0"/>
      <p:bldP spid="2098189" grpId="0"/>
      <p:bldP spid="2098189" grpId="1"/>
      <p:bldP spid="2098190" grpId="0"/>
      <p:bldP spid="2098191" grpId="0"/>
      <p:bldP spid="2098192" grpId="0"/>
      <p:bldP spid="2098193" grpId="0"/>
      <p:bldP spid="2098194" grpId="0"/>
      <p:bldP spid="2098195" grpId="0"/>
      <p:bldP spid="2098196" grpId="0"/>
      <p:bldP spid="2098197" grpId="0"/>
      <p:bldP spid="2098198" grpId="0"/>
      <p:bldP spid="2098199" grpId="0"/>
      <p:bldP spid="2098200"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674" name="Text Box 5"/>
          <p:cNvSpPr txBox="1">
            <a:spLocks noChangeArrowheads="1"/>
          </p:cNvSpPr>
          <p:nvPr/>
        </p:nvSpPr>
        <p:spPr bwMode="auto">
          <a:xfrm>
            <a:off x="249238" y="1681163"/>
            <a:ext cx="8524875" cy="2211387"/>
          </a:xfrm>
          <a:prstGeom prst="rect">
            <a:avLst/>
          </a:prstGeom>
          <a:noFill/>
          <a:ln w="9525">
            <a:noFill/>
            <a:miter lim="800000"/>
            <a:headEnd/>
            <a:tailEnd/>
          </a:ln>
        </p:spPr>
        <p:txBody>
          <a:bodyPr>
            <a:spAutoFit/>
          </a:bodyPr>
          <a:lstStyle/>
          <a:p>
            <a:pPr algn="just" eaLnBrk="1" hangingPunct="1">
              <a:lnSpc>
                <a:spcPct val="120000"/>
              </a:lnSpc>
              <a:buClr>
                <a:schemeClr val="tx1"/>
              </a:buClr>
              <a:buFont typeface="Wingdings" pitchFamily="2" charset="2"/>
              <a:buChar char="u"/>
            </a:pPr>
            <a:r>
              <a:rPr kumimoji="0" lang="zh-CN" altLang="en-US">
                <a:solidFill>
                  <a:srgbClr val="FF0066"/>
                </a:solidFill>
              </a:rPr>
              <a:t>循环结构</a:t>
            </a:r>
            <a:r>
              <a:rPr kumimoji="0" lang="en-US" altLang="zh-CN">
                <a:solidFill>
                  <a:srgbClr val="FF0066"/>
                </a:solidFill>
              </a:rPr>
              <a:t>(</a:t>
            </a:r>
            <a:r>
              <a:rPr kumimoji="0" lang="zh-CN" altLang="en-US">
                <a:solidFill>
                  <a:srgbClr val="FF0066"/>
                </a:solidFill>
              </a:rPr>
              <a:t>条件循环结构</a:t>
            </a:r>
            <a:r>
              <a:rPr kumimoji="0" lang="en-US" altLang="zh-CN">
                <a:solidFill>
                  <a:srgbClr val="FF0066"/>
                </a:solidFill>
              </a:rPr>
              <a:t>)</a:t>
            </a:r>
            <a:r>
              <a:rPr lang="en-US" altLang="zh-CN"/>
              <a:t> </a:t>
            </a:r>
          </a:p>
          <a:p>
            <a:pPr marL="742950" lvl="1" indent="-285750" algn="just" eaLnBrk="1" hangingPunct="1">
              <a:lnSpc>
                <a:spcPct val="120000"/>
              </a:lnSpc>
              <a:buClr>
                <a:schemeClr val="tx1"/>
              </a:buClr>
              <a:buFont typeface="Wingdings" pitchFamily="2" charset="2"/>
              <a:buNone/>
            </a:pPr>
            <a:r>
              <a:rPr lang="en-US" altLang="zh-CN"/>
              <a:t>Do </a:t>
            </a:r>
            <a:r>
              <a:rPr lang="en-US" altLang="zh-CN">
                <a:solidFill>
                  <a:schemeClr val="accent2"/>
                </a:solidFill>
              </a:rPr>
              <a:t>	</a:t>
            </a:r>
          </a:p>
          <a:p>
            <a:pPr marL="742950" lvl="1" indent="-285750" algn="just" eaLnBrk="1" hangingPunct="1">
              <a:lnSpc>
                <a:spcPct val="120000"/>
              </a:lnSpc>
              <a:buClr>
                <a:schemeClr val="tx1"/>
              </a:buClr>
              <a:buFont typeface="Wingdings" pitchFamily="2" charset="2"/>
              <a:buNone/>
            </a:pPr>
            <a:r>
              <a:rPr lang="en-US" altLang="zh-CN">
                <a:solidFill>
                  <a:schemeClr val="accent2"/>
                </a:solidFill>
              </a:rPr>
              <a:t>     </a:t>
            </a:r>
            <a:r>
              <a:rPr lang="en-US" altLang="zh-CN"/>
              <a:t>{ </a:t>
            </a:r>
            <a:r>
              <a:rPr lang="zh-CN" altLang="en-US">
                <a:solidFill>
                  <a:schemeClr val="accent2"/>
                </a:solidFill>
              </a:rPr>
              <a:t>循环体的程序语句序列 </a:t>
            </a:r>
            <a:r>
              <a:rPr lang="en-US" altLang="zh-CN"/>
              <a:t>}</a:t>
            </a:r>
          </a:p>
          <a:p>
            <a:pPr marL="742950" lvl="1" indent="-285750" algn="just" eaLnBrk="1" hangingPunct="1">
              <a:lnSpc>
                <a:spcPct val="120000"/>
              </a:lnSpc>
              <a:buClr>
                <a:schemeClr val="tx1"/>
              </a:buClr>
              <a:buFont typeface="Wingdings" pitchFamily="2" charset="2"/>
              <a:buNone/>
            </a:pPr>
            <a:r>
              <a:rPr lang="en-US" altLang="zh-CN"/>
              <a:t>While </a:t>
            </a:r>
            <a:r>
              <a:rPr lang="en-US" altLang="zh-CN">
                <a:solidFill>
                  <a:schemeClr val="accent2"/>
                </a:solidFill>
              </a:rPr>
              <a:t>(</a:t>
            </a:r>
            <a:r>
              <a:rPr lang="zh-CN" altLang="en-US">
                <a:solidFill>
                  <a:schemeClr val="accent2"/>
                </a:solidFill>
              </a:rPr>
              <a:t>条件表达式</a:t>
            </a:r>
            <a:r>
              <a:rPr lang="en-US" altLang="zh-CN">
                <a:solidFill>
                  <a:schemeClr val="accent2"/>
                </a:solidFill>
              </a:rPr>
              <a:t>)</a:t>
            </a:r>
            <a:r>
              <a:rPr lang="zh-CN" altLang="en-US">
                <a:solidFill>
                  <a:schemeClr val="accent2"/>
                </a:solidFill>
              </a:rPr>
              <a:t>；</a:t>
            </a:r>
          </a:p>
          <a:p>
            <a:pPr algn="just" eaLnBrk="1" hangingPunct="1">
              <a:lnSpc>
                <a:spcPct val="120000"/>
              </a:lnSpc>
              <a:buClr>
                <a:schemeClr val="tx1"/>
              </a:buClr>
              <a:buFont typeface="Wingdings" pitchFamily="2" charset="2"/>
              <a:buChar char="u"/>
            </a:pPr>
            <a:endParaRPr lang="en-US" altLang="zh-CN"/>
          </a:p>
          <a:p>
            <a:pPr algn="just" eaLnBrk="1" hangingPunct="1">
              <a:lnSpc>
                <a:spcPct val="120000"/>
              </a:lnSpc>
              <a:buClr>
                <a:schemeClr val="tx1"/>
              </a:buClr>
              <a:buFont typeface="Wingdings" pitchFamily="2" charset="2"/>
              <a:buChar char="u"/>
            </a:pPr>
            <a:endParaRPr lang="en-US" altLang="zh-CN" sz="1600" b="0"/>
          </a:p>
        </p:txBody>
      </p:sp>
      <p:sp>
        <p:nvSpPr>
          <p:cNvPr id="2100227" name="Rectangle 3"/>
          <p:cNvSpPr>
            <a:spLocks noChangeArrowheads="1"/>
          </p:cNvSpPr>
          <p:nvPr/>
        </p:nvSpPr>
        <p:spPr bwMode="auto">
          <a:xfrm>
            <a:off x="4945063" y="1808163"/>
            <a:ext cx="3949700" cy="4364037"/>
          </a:xfrm>
          <a:prstGeom prst="rect">
            <a:avLst/>
          </a:prstGeom>
          <a:noFill/>
          <a:ln w="9525">
            <a:noFill/>
            <a:miter lim="800000"/>
            <a:headEnd/>
            <a:tailEnd/>
          </a:ln>
        </p:spPr>
        <p:txBody>
          <a:bodyPr anchor="ctr">
            <a:spAutoFit/>
          </a:bodyPr>
          <a:lstStyle/>
          <a:p>
            <a:pPr indent="269875">
              <a:lnSpc>
                <a:spcPct val="130000"/>
              </a:lnSpc>
            </a:pPr>
            <a:r>
              <a:rPr lang="en-US" altLang="zh-CN" sz="2400">
                <a:cs typeface="Times New Roman" pitchFamily="18" charset="0"/>
              </a:rPr>
              <a:t>X=1;</a:t>
            </a:r>
            <a:endParaRPr lang="en-US" altLang="zh-CN" sz="2400" b="0">
              <a:cs typeface="Times New Roman" pitchFamily="18" charset="0"/>
            </a:endParaRPr>
          </a:p>
          <a:p>
            <a:pPr indent="269875">
              <a:lnSpc>
                <a:spcPct val="130000"/>
              </a:lnSpc>
            </a:pPr>
            <a:r>
              <a:rPr lang="es-ES" altLang="zh-CN" sz="2400">
                <a:cs typeface="Times New Roman" pitchFamily="18" charset="0"/>
              </a:rPr>
              <a:t>Y=2; </a:t>
            </a:r>
            <a:endParaRPr lang="es-ES" altLang="zh-CN" sz="2400" b="0">
              <a:cs typeface="Times New Roman" pitchFamily="18" charset="0"/>
            </a:endParaRPr>
          </a:p>
          <a:p>
            <a:pPr indent="269875">
              <a:lnSpc>
                <a:spcPct val="130000"/>
              </a:lnSpc>
            </a:pPr>
            <a:r>
              <a:rPr lang="es-ES" altLang="zh-CN" sz="2400">
                <a:cs typeface="Times New Roman" pitchFamily="18" charset="0"/>
              </a:rPr>
              <a:t>Sum=0;</a:t>
            </a:r>
            <a:endParaRPr lang="es-ES" altLang="zh-CN" sz="2400" b="0">
              <a:cs typeface="Times New Roman" pitchFamily="18" charset="0"/>
            </a:endParaRPr>
          </a:p>
          <a:p>
            <a:pPr indent="269875">
              <a:lnSpc>
                <a:spcPct val="130000"/>
              </a:lnSpc>
            </a:pPr>
            <a:r>
              <a:rPr lang="es-ES" altLang="zh-CN" sz="2400">
                <a:cs typeface="Times New Roman" pitchFamily="18" charset="0"/>
              </a:rPr>
              <a:t>Do {	 </a:t>
            </a:r>
          </a:p>
          <a:p>
            <a:pPr indent="269875">
              <a:lnSpc>
                <a:spcPct val="130000"/>
              </a:lnSpc>
            </a:pPr>
            <a:r>
              <a:rPr lang="es-ES" altLang="zh-CN" sz="2400">
                <a:cs typeface="Times New Roman" pitchFamily="18" charset="0"/>
              </a:rPr>
              <a:t>    Sum = X+Y;</a:t>
            </a:r>
            <a:endParaRPr lang="es-ES" altLang="zh-CN" sz="2400" b="0">
              <a:cs typeface="Times New Roman" pitchFamily="18" charset="0"/>
            </a:endParaRPr>
          </a:p>
          <a:p>
            <a:pPr indent="269875">
              <a:lnSpc>
                <a:spcPct val="130000"/>
              </a:lnSpc>
            </a:pPr>
            <a:r>
              <a:rPr lang="es-ES" altLang="zh-CN" sz="2400">
                <a:cs typeface="Times New Roman" pitchFamily="18" charset="0"/>
              </a:rPr>
              <a:t>    X=X+1; </a:t>
            </a:r>
            <a:endParaRPr lang="es-ES" altLang="zh-CN" sz="2400" b="0">
              <a:cs typeface="Times New Roman" pitchFamily="18" charset="0"/>
            </a:endParaRPr>
          </a:p>
          <a:p>
            <a:pPr indent="269875">
              <a:lnSpc>
                <a:spcPct val="130000"/>
              </a:lnSpc>
            </a:pPr>
            <a:r>
              <a:rPr lang="es-ES" altLang="zh-CN" sz="2400">
                <a:cs typeface="Times New Roman" pitchFamily="18" charset="0"/>
              </a:rPr>
              <a:t>    </a:t>
            </a:r>
            <a:r>
              <a:rPr lang="en-US" altLang="zh-CN" sz="2400">
                <a:cs typeface="Times New Roman" pitchFamily="18" charset="0"/>
              </a:rPr>
              <a:t>Y=Y+1;</a:t>
            </a:r>
            <a:endParaRPr lang="en-US" altLang="zh-CN" sz="2400" b="0">
              <a:cs typeface="Times New Roman" pitchFamily="18" charset="0"/>
            </a:endParaRPr>
          </a:p>
          <a:p>
            <a:pPr indent="269875">
              <a:lnSpc>
                <a:spcPct val="130000"/>
              </a:lnSpc>
            </a:pPr>
            <a:r>
              <a:rPr lang="en-US" altLang="zh-CN" sz="2400">
                <a:cs typeface="Times New Roman" pitchFamily="18" charset="0"/>
              </a:rPr>
              <a:t>} While (Sum&lt;=10)</a:t>
            </a:r>
          </a:p>
          <a:p>
            <a:pPr indent="269875">
              <a:lnSpc>
                <a:spcPct val="130000"/>
              </a:lnSpc>
            </a:pPr>
            <a:r>
              <a:rPr kumimoji="0" lang="en-US" altLang="zh-CN" sz="2400">
                <a:cs typeface="Times New Roman" pitchFamily="18" charset="0"/>
              </a:rPr>
              <a:t>//</a:t>
            </a:r>
            <a:r>
              <a:rPr kumimoji="0" lang="zh-CN" altLang="en-US" sz="2400">
                <a:cs typeface="Times New Roman" pitchFamily="18" charset="0"/>
              </a:rPr>
              <a:t>其他语句	</a:t>
            </a:r>
            <a:endParaRPr lang="zh-CN" altLang="en-US" sz="2400">
              <a:cs typeface="Times New Roman" pitchFamily="18" charset="0"/>
            </a:endParaRPr>
          </a:p>
        </p:txBody>
      </p:sp>
      <p:sp>
        <p:nvSpPr>
          <p:cNvPr id="28676" name="Text Box 4"/>
          <p:cNvSpPr txBox="1">
            <a:spLocks noChangeArrowheads="1"/>
          </p:cNvSpPr>
          <p:nvPr/>
        </p:nvSpPr>
        <p:spPr bwMode="auto">
          <a:xfrm>
            <a:off x="168275" y="1204913"/>
            <a:ext cx="2317750" cy="457200"/>
          </a:xfrm>
          <a:prstGeom prst="rect">
            <a:avLst/>
          </a:prstGeom>
          <a:noFill/>
          <a:ln w="9525">
            <a:noFill/>
            <a:miter lim="800000"/>
            <a:headEnd/>
            <a:tailEnd/>
          </a:ln>
        </p:spPr>
        <p:txBody>
          <a:bodyPr wrap="none">
            <a:spAutoFit/>
          </a:bodyPr>
          <a:lstStyle/>
          <a:p>
            <a:pPr eaLnBrk="1" hangingPunct="1"/>
            <a:r>
              <a:rPr lang="zh-CN" altLang="zh-CN" sz="2400">
                <a:ea typeface="华文中宋" pitchFamily="2" charset="-122"/>
              </a:rPr>
              <a:t>语句与程序控制</a:t>
            </a:r>
            <a:endParaRPr lang="en-US" altLang="zh-CN" sz="1600"/>
          </a:p>
        </p:txBody>
      </p:sp>
      <p:sp>
        <p:nvSpPr>
          <p:cNvPr id="2100229" name="Text Box 16"/>
          <p:cNvSpPr txBox="1">
            <a:spLocks noChangeArrowheads="1"/>
          </p:cNvSpPr>
          <p:nvPr/>
        </p:nvSpPr>
        <p:spPr bwMode="auto">
          <a:xfrm>
            <a:off x="163513" y="0"/>
            <a:ext cx="3654425" cy="822325"/>
          </a:xfrm>
          <a:prstGeom prst="rect">
            <a:avLst/>
          </a:prstGeom>
          <a:noFill/>
          <a:ln w="9525">
            <a:noFill/>
            <a:miter lim="800000"/>
            <a:headEnd/>
            <a:tailEnd/>
          </a:ln>
        </p:spPr>
        <p:txBody>
          <a:bodyPr wrap="none">
            <a:spAutoFit/>
          </a:bodyPr>
          <a:lstStyle/>
          <a:p>
            <a:pPr eaLnBrk="1" hangingPunct="1">
              <a:lnSpc>
                <a:spcPct val="120000"/>
              </a:lnSpc>
              <a:defRPr/>
            </a:pPr>
            <a:r>
              <a:rPr lang="zh-CN" altLang="en-US" dirty="0">
                <a:solidFill>
                  <a:schemeClr val="accent6"/>
                </a:solidFill>
                <a:ea typeface="华文中宋" pitchFamily="2" charset="-122"/>
              </a:rPr>
              <a:t>高级语言</a:t>
            </a:r>
            <a:r>
              <a:rPr lang="en-US" altLang="zh-CN" dirty="0">
                <a:solidFill>
                  <a:schemeClr val="accent6"/>
                </a:solidFill>
                <a:ea typeface="华文中宋" pitchFamily="2" charset="-122"/>
              </a:rPr>
              <a:t>(</a:t>
            </a:r>
            <a:r>
              <a:rPr lang="zh-CN" altLang="en-US" dirty="0">
                <a:solidFill>
                  <a:schemeClr val="accent6"/>
                </a:solidFill>
                <a:ea typeface="华文中宋" pitchFamily="2" charset="-122"/>
              </a:rPr>
              <a:t>程序</a:t>
            </a:r>
            <a:r>
              <a:rPr lang="en-US" altLang="zh-CN" dirty="0">
                <a:solidFill>
                  <a:schemeClr val="accent6"/>
                </a:solidFill>
                <a:ea typeface="华文中宋" pitchFamily="2" charset="-122"/>
              </a:rPr>
              <a:t>)</a:t>
            </a:r>
            <a:r>
              <a:rPr lang="zh-CN" altLang="en-US" dirty="0">
                <a:solidFill>
                  <a:schemeClr val="accent6"/>
                </a:solidFill>
                <a:ea typeface="华文中宋" pitchFamily="2" charset="-122"/>
              </a:rPr>
              <a:t>的基本构成要素</a:t>
            </a:r>
          </a:p>
          <a:p>
            <a:pPr eaLnBrk="1" hangingPunct="1">
              <a:lnSpc>
                <a:spcPct val="120000"/>
              </a:lnSpc>
              <a:defRPr/>
            </a:pPr>
            <a:r>
              <a:rPr lang="en-US" altLang="zh-CN" dirty="0">
                <a:solidFill>
                  <a:schemeClr val="accent6"/>
                </a:solidFill>
                <a:ea typeface="华文中宋" pitchFamily="2" charset="-122"/>
              </a:rPr>
              <a:t>(5)</a:t>
            </a:r>
            <a:r>
              <a:rPr lang="zh-CN" altLang="en-US" dirty="0">
                <a:solidFill>
                  <a:schemeClr val="accent6"/>
                </a:solidFill>
                <a:ea typeface="华文中宋" pitchFamily="2" charset="-122"/>
              </a:rPr>
              <a:t>循环结构</a:t>
            </a:r>
            <a:r>
              <a:rPr lang="en-US" altLang="zh-CN" dirty="0">
                <a:solidFill>
                  <a:schemeClr val="accent6"/>
                </a:solidFill>
                <a:ea typeface="华文中宋" pitchFamily="2" charset="-122"/>
              </a:rPr>
              <a:t>? </a:t>
            </a:r>
          </a:p>
        </p:txBody>
      </p:sp>
      <p:grpSp>
        <p:nvGrpSpPr>
          <p:cNvPr id="2" name="Group 6"/>
          <p:cNvGrpSpPr>
            <a:grpSpLocks/>
          </p:cNvGrpSpPr>
          <p:nvPr/>
        </p:nvGrpSpPr>
        <p:grpSpPr bwMode="auto">
          <a:xfrm>
            <a:off x="1425575" y="4508500"/>
            <a:ext cx="1887538" cy="396875"/>
            <a:chOff x="4204" y="1510"/>
            <a:chExt cx="1189" cy="250"/>
          </a:xfrm>
        </p:grpSpPr>
        <p:sp>
          <p:nvSpPr>
            <p:cNvPr id="28707" name="Rectangle 7"/>
            <p:cNvSpPr>
              <a:spLocks noChangeArrowheads="1"/>
            </p:cNvSpPr>
            <p:nvPr/>
          </p:nvSpPr>
          <p:spPr bwMode="auto">
            <a:xfrm>
              <a:off x="4533" y="1528"/>
              <a:ext cx="860" cy="225"/>
            </a:xfrm>
            <a:prstGeom prst="rect">
              <a:avLst/>
            </a:prstGeom>
            <a:solidFill>
              <a:schemeClr val="tx1"/>
            </a:solidFill>
            <a:ln w="9525">
              <a:solidFill>
                <a:schemeClr val="tx1"/>
              </a:solidFill>
              <a:miter lim="800000"/>
              <a:headEnd/>
              <a:tailEnd/>
            </a:ln>
          </p:spPr>
          <p:txBody>
            <a:bodyPr wrap="none" anchor="ctr"/>
            <a:lstStyle/>
            <a:p>
              <a:pPr eaLnBrk="1" hangingPunct="1"/>
              <a:endParaRPr lang="zh-CN" altLang="en-US"/>
            </a:p>
          </p:txBody>
        </p:sp>
        <p:sp>
          <p:nvSpPr>
            <p:cNvPr id="28708" name="Text Box 8"/>
            <p:cNvSpPr txBox="1">
              <a:spLocks noChangeArrowheads="1"/>
            </p:cNvSpPr>
            <p:nvPr/>
          </p:nvSpPr>
          <p:spPr bwMode="auto">
            <a:xfrm>
              <a:off x="4204" y="1510"/>
              <a:ext cx="223" cy="250"/>
            </a:xfrm>
            <a:prstGeom prst="rect">
              <a:avLst/>
            </a:prstGeom>
            <a:noFill/>
            <a:ln w="9525">
              <a:noFill/>
              <a:miter lim="800000"/>
              <a:headEnd/>
              <a:tailEnd/>
            </a:ln>
          </p:spPr>
          <p:txBody>
            <a:bodyPr wrap="none">
              <a:spAutoFit/>
            </a:bodyPr>
            <a:lstStyle/>
            <a:p>
              <a:pPr algn="ctr" eaLnBrk="1" hangingPunct="1"/>
              <a:r>
                <a:rPr lang="en-US" altLang="zh-CN"/>
                <a:t>X</a:t>
              </a:r>
            </a:p>
          </p:txBody>
        </p:sp>
      </p:grpSp>
      <p:grpSp>
        <p:nvGrpSpPr>
          <p:cNvPr id="3" name="Group 9"/>
          <p:cNvGrpSpPr>
            <a:grpSpLocks/>
          </p:cNvGrpSpPr>
          <p:nvPr/>
        </p:nvGrpSpPr>
        <p:grpSpPr bwMode="auto">
          <a:xfrm>
            <a:off x="1425575" y="4975225"/>
            <a:ext cx="1887538" cy="396875"/>
            <a:chOff x="4204" y="1510"/>
            <a:chExt cx="1189" cy="250"/>
          </a:xfrm>
        </p:grpSpPr>
        <p:sp>
          <p:nvSpPr>
            <p:cNvPr id="28705" name="Rectangle 10"/>
            <p:cNvSpPr>
              <a:spLocks noChangeArrowheads="1"/>
            </p:cNvSpPr>
            <p:nvPr/>
          </p:nvSpPr>
          <p:spPr bwMode="auto">
            <a:xfrm>
              <a:off x="4533" y="1528"/>
              <a:ext cx="860" cy="225"/>
            </a:xfrm>
            <a:prstGeom prst="rect">
              <a:avLst/>
            </a:prstGeom>
            <a:solidFill>
              <a:schemeClr val="tx1"/>
            </a:solidFill>
            <a:ln w="9525">
              <a:solidFill>
                <a:schemeClr val="tx1"/>
              </a:solidFill>
              <a:miter lim="800000"/>
              <a:headEnd/>
              <a:tailEnd/>
            </a:ln>
          </p:spPr>
          <p:txBody>
            <a:bodyPr wrap="none" anchor="ctr"/>
            <a:lstStyle/>
            <a:p>
              <a:pPr eaLnBrk="1" hangingPunct="1"/>
              <a:endParaRPr lang="zh-CN" altLang="en-US"/>
            </a:p>
          </p:txBody>
        </p:sp>
        <p:sp>
          <p:nvSpPr>
            <p:cNvPr id="28706" name="Text Box 11"/>
            <p:cNvSpPr txBox="1">
              <a:spLocks noChangeArrowheads="1"/>
            </p:cNvSpPr>
            <p:nvPr/>
          </p:nvSpPr>
          <p:spPr bwMode="auto">
            <a:xfrm>
              <a:off x="4204" y="1510"/>
              <a:ext cx="223" cy="250"/>
            </a:xfrm>
            <a:prstGeom prst="rect">
              <a:avLst/>
            </a:prstGeom>
            <a:noFill/>
            <a:ln w="9525">
              <a:noFill/>
              <a:miter lim="800000"/>
              <a:headEnd/>
              <a:tailEnd/>
            </a:ln>
          </p:spPr>
          <p:txBody>
            <a:bodyPr wrap="none">
              <a:spAutoFit/>
            </a:bodyPr>
            <a:lstStyle/>
            <a:p>
              <a:pPr eaLnBrk="1" hangingPunct="1"/>
              <a:r>
                <a:rPr lang="en-US" altLang="zh-CN"/>
                <a:t>Y</a:t>
              </a:r>
            </a:p>
          </p:txBody>
        </p:sp>
      </p:grpSp>
      <p:grpSp>
        <p:nvGrpSpPr>
          <p:cNvPr id="4" name="Group 12"/>
          <p:cNvGrpSpPr>
            <a:grpSpLocks/>
          </p:cNvGrpSpPr>
          <p:nvPr/>
        </p:nvGrpSpPr>
        <p:grpSpPr bwMode="auto">
          <a:xfrm>
            <a:off x="1184275" y="5445125"/>
            <a:ext cx="2128838" cy="400050"/>
            <a:chOff x="914" y="3862"/>
            <a:chExt cx="1341" cy="252"/>
          </a:xfrm>
        </p:grpSpPr>
        <p:sp>
          <p:nvSpPr>
            <p:cNvPr id="28703" name="Rectangle 13"/>
            <p:cNvSpPr>
              <a:spLocks noChangeArrowheads="1"/>
            </p:cNvSpPr>
            <p:nvPr/>
          </p:nvSpPr>
          <p:spPr bwMode="auto">
            <a:xfrm>
              <a:off x="1395" y="3881"/>
              <a:ext cx="860" cy="233"/>
            </a:xfrm>
            <a:prstGeom prst="rect">
              <a:avLst/>
            </a:prstGeom>
            <a:solidFill>
              <a:schemeClr val="tx1"/>
            </a:solidFill>
            <a:ln w="9525">
              <a:solidFill>
                <a:schemeClr val="tx1"/>
              </a:solidFill>
              <a:miter lim="800000"/>
              <a:headEnd/>
              <a:tailEnd/>
            </a:ln>
          </p:spPr>
          <p:txBody>
            <a:bodyPr wrap="none" anchor="ctr"/>
            <a:lstStyle/>
            <a:p>
              <a:pPr eaLnBrk="1" hangingPunct="1"/>
              <a:endParaRPr lang="zh-CN" altLang="en-US"/>
            </a:p>
          </p:txBody>
        </p:sp>
        <p:sp>
          <p:nvSpPr>
            <p:cNvPr id="28704" name="Text Box 14"/>
            <p:cNvSpPr txBox="1">
              <a:spLocks noChangeArrowheads="1"/>
            </p:cNvSpPr>
            <p:nvPr/>
          </p:nvSpPr>
          <p:spPr bwMode="auto">
            <a:xfrm>
              <a:off x="914" y="3862"/>
              <a:ext cx="463" cy="250"/>
            </a:xfrm>
            <a:prstGeom prst="rect">
              <a:avLst/>
            </a:prstGeom>
            <a:noFill/>
            <a:ln w="9525">
              <a:noFill/>
              <a:miter lim="800000"/>
              <a:headEnd/>
              <a:tailEnd/>
            </a:ln>
          </p:spPr>
          <p:txBody>
            <a:bodyPr>
              <a:spAutoFit/>
            </a:bodyPr>
            <a:lstStyle/>
            <a:p>
              <a:pPr eaLnBrk="1" hangingPunct="1"/>
              <a:r>
                <a:rPr lang="en-US" altLang="zh-CN"/>
                <a:t>Sum</a:t>
              </a:r>
            </a:p>
          </p:txBody>
        </p:sp>
      </p:grpSp>
      <p:sp>
        <p:nvSpPr>
          <p:cNvPr id="2100239" name="Text Box 15"/>
          <p:cNvSpPr txBox="1">
            <a:spLocks noChangeArrowheads="1"/>
          </p:cNvSpPr>
          <p:nvPr/>
        </p:nvSpPr>
        <p:spPr bwMode="auto">
          <a:xfrm>
            <a:off x="2387600" y="4506913"/>
            <a:ext cx="325438" cy="396875"/>
          </a:xfrm>
          <a:prstGeom prst="rect">
            <a:avLst/>
          </a:prstGeom>
          <a:noFill/>
          <a:ln w="9525">
            <a:noFill/>
            <a:miter lim="800000"/>
            <a:headEnd/>
            <a:tailEnd/>
          </a:ln>
        </p:spPr>
        <p:txBody>
          <a:bodyPr wrap="none">
            <a:spAutoFit/>
          </a:bodyPr>
          <a:lstStyle/>
          <a:p>
            <a:pPr eaLnBrk="1" hangingPunct="1"/>
            <a:r>
              <a:rPr lang="en-US" altLang="zh-CN">
                <a:solidFill>
                  <a:schemeClr val="bg1"/>
                </a:solidFill>
              </a:rPr>
              <a:t>1</a:t>
            </a:r>
          </a:p>
        </p:txBody>
      </p:sp>
      <p:sp>
        <p:nvSpPr>
          <p:cNvPr id="2100240" name="Text Box 16"/>
          <p:cNvSpPr txBox="1">
            <a:spLocks noChangeArrowheads="1"/>
          </p:cNvSpPr>
          <p:nvPr/>
        </p:nvSpPr>
        <p:spPr bwMode="auto">
          <a:xfrm>
            <a:off x="2387600" y="4976813"/>
            <a:ext cx="325438" cy="396875"/>
          </a:xfrm>
          <a:prstGeom prst="rect">
            <a:avLst/>
          </a:prstGeom>
          <a:noFill/>
          <a:ln w="9525">
            <a:noFill/>
            <a:miter lim="800000"/>
            <a:headEnd/>
            <a:tailEnd/>
          </a:ln>
        </p:spPr>
        <p:txBody>
          <a:bodyPr wrap="none">
            <a:spAutoFit/>
          </a:bodyPr>
          <a:lstStyle/>
          <a:p>
            <a:pPr eaLnBrk="1" hangingPunct="1"/>
            <a:r>
              <a:rPr lang="en-US" altLang="zh-CN">
                <a:solidFill>
                  <a:schemeClr val="bg1"/>
                </a:solidFill>
              </a:rPr>
              <a:t>2</a:t>
            </a:r>
          </a:p>
        </p:txBody>
      </p:sp>
      <p:sp>
        <p:nvSpPr>
          <p:cNvPr id="2100241" name="Text Box 17"/>
          <p:cNvSpPr txBox="1">
            <a:spLocks noChangeArrowheads="1"/>
          </p:cNvSpPr>
          <p:nvPr/>
        </p:nvSpPr>
        <p:spPr bwMode="auto">
          <a:xfrm>
            <a:off x="2387600" y="5446713"/>
            <a:ext cx="325438" cy="396875"/>
          </a:xfrm>
          <a:prstGeom prst="rect">
            <a:avLst/>
          </a:prstGeom>
          <a:noFill/>
          <a:ln w="9525">
            <a:noFill/>
            <a:miter lim="800000"/>
            <a:headEnd/>
            <a:tailEnd/>
          </a:ln>
        </p:spPr>
        <p:txBody>
          <a:bodyPr wrap="none">
            <a:spAutoFit/>
          </a:bodyPr>
          <a:lstStyle/>
          <a:p>
            <a:pPr eaLnBrk="1" hangingPunct="1"/>
            <a:r>
              <a:rPr lang="en-US" altLang="zh-CN">
                <a:solidFill>
                  <a:schemeClr val="bg1"/>
                </a:solidFill>
              </a:rPr>
              <a:t>0</a:t>
            </a:r>
          </a:p>
        </p:txBody>
      </p:sp>
      <p:sp>
        <p:nvSpPr>
          <p:cNvPr id="2100242" name="Text Box 18"/>
          <p:cNvSpPr txBox="1">
            <a:spLocks noChangeArrowheads="1"/>
          </p:cNvSpPr>
          <p:nvPr/>
        </p:nvSpPr>
        <p:spPr bwMode="auto">
          <a:xfrm>
            <a:off x="2387600" y="4506913"/>
            <a:ext cx="325438" cy="396875"/>
          </a:xfrm>
          <a:prstGeom prst="rect">
            <a:avLst/>
          </a:prstGeom>
          <a:noFill/>
          <a:ln w="9525">
            <a:noFill/>
            <a:miter lim="800000"/>
            <a:headEnd/>
            <a:tailEnd/>
          </a:ln>
        </p:spPr>
        <p:txBody>
          <a:bodyPr wrap="none">
            <a:spAutoFit/>
          </a:bodyPr>
          <a:lstStyle/>
          <a:p>
            <a:pPr eaLnBrk="1" hangingPunct="1"/>
            <a:r>
              <a:rPr lang="en-US" altLang="zh-CN">
                <a:solidFill>
                  <a:schemeClr val="bg1"/>
                </a:solidFill>
              </a:rPr>
              <a:t>2</a:t>
            </a:r>
          </a:p>
        </p:txBody>
      </p:sp>
      <p:sp>
        <p:nvSpPr>
          <p:cNvPr id="2100243" name="Text Box 19"/>
          <p:cNvSpPr txBox="1">
            <a:spLocks noChangeArrowheads="1"/>
          </p:cNvSpPr>
          <p:nvPr/>
        </p:nvSpPr>
        <p:spPr bwMode="auto">
          <a:xfrm>
            <a:off x="2387600" y="4976813"/>
            <a:ext cx="325438" cy="396875"/>
          </a:xfrm>
          <a:prstGeom prst="rect">
            <a:avLst/>
          </a:prstGeom>
          <a:noFill/>
          <a:ln w="9525">
            <a:noFill/>
            <a:miter lim="800000"/>
            <a:headEnd/>
            <a:tailEnd/>
          </a:ln>
        </p:spPr>
        <p:txBody>
          <a:bodyPr wrap="none">
            <a:spAutoFit/>
          </a:bodyPr>
          <a:lstStyle/>
          <a:p>
            <a:pPr eaLnBrk="1" hangingPunct="1"/>
            <a:r>
              <a:rPr lang="en-US" altLang="zh-CN">
                <a:solidFill>
                  <a:schemeClr val="bg1"/>
                </a:solidFill>
              </a:rPr>
              <a:t>3</a:t>
            </a:r>
          </a:p>
        </p:txBody>
      </p:sp>
      <p:sp>
        <p:nvSpPr>
          <p:cNvPr id="2100244" name="Text Box 20"/>
          <p:cNvSpPr txBox="1">
            <a:spLocks noChangeArrowheads="1"/>
          </p:cNvSpPr>
          <p:nvPr/>
        </p:nvSpPr>
        <p:spPr bwMode="auto">
          <a:xfrm>
            <a:off x="2387600" y="5446713"/>
            <a:ext cx="325438" cy="396875"/>
          </a:xfrm>
          <a:prstGeom prst="rect">
            <a:avLst/>
          </a:prstGeom>
          <a:noFill/>
          <a:ln w="9525">
            <a:noFill/>
            <a:miter lim="800000"/>
            <a:headEnd/>
            <a:tailEnd/>
          </a:ln>
        </p:spPr>
        <p:txBody>
          <a:bodyPr wrap="none">
            <a:spAutoFit/>
          </a:bodyPr>
          <a:lstStyle/>
          <a:p>
            <a:pPr eaLnBrk="1" hangingPunct="1"/>
            <a:r>
              <a:rPr lang="en-US" altLang="zh-CN">
                <a:solidFill>
                  <a:schemeClr val="bg1"/>
                </a:solidFill>
              </a:rPr>
              <a:t>3</a:t>
            </a:r>
          </a:p>
        </p:txBody>
      </p:sp>
      <p:sp>
        <p:nvSpPr>
          <p:cNvPr id="2100245" name="Text Box 21"/>
          <p:cNvSpPr txBox="1">
            <a:spLocks noChangeArrowheads="1"/>
          </p:cNvSpPr>
          <p:nvPr/>
        </p:nvSpPr>
        <p:spPr bwMode="auto">
          <a:xfrm>
            <a:off x="2387600" y="4506913"/>
            <a:ext cx="325438" cy="396875"/>
          </a:xfrm>
          <a:prstGeom prst="rect">
            <a:avLst/>
          </a:prstGeom>
          <a:noFill/>
          <a:ln w="9525">
            <a:noFill/>
            <a:miter lim="800000"/>
            <a:headEnd/>
            <a:tailEnd/>
          </a:ln>
        </p:spPr>
        <p:txBody>
          <a:bodyPr wrap="none">
            <a:spAutoFit/>
          </a:bodyPr>
          <a:lstStyle/>
          <a:p>
            <a:pPr eaLnBrk="1" hangingPunct="1"/>
            <a:r>
              <a:rPr lang="en-US" altLang="zh-CN">
                <a:solidFill>
                  <a:schemeClr val="bg1"/>
                </a:solidFill>
              </a:rPr>
              <a:t>3</a:t>
            </a:r>
          </a:p>
        </p:txBody>
      </p:sp>
      <p:sp>
        <p:nvSpPr>
          <p:cNvPr id="2100246" name="Text Box 22"/>
          <p:cNvSpPr txBox="1">
            <a:spLocks noChangeArrowheads="1"/>
          </p:cNvSpPr>
          <p:nvPr/>
        </p:nvSpPr>
        <p:spPr bwMode="auto">
          <a:xfrm>
            <a:off x="2387600" y="4976813"/>
            <a:ext cx="325438" cy="396875"/>
          </a:xfrm>
          <a:prstGeom prst="rect">
            <a:avLst/>
          </a:prstGeom>
          <a:noFill/>
          <a:ln w="9525">
            <a:noFill/>
            <a:miter lim="800000"/>
            <a:headEnd/>
            <a:tailEnd/>
          </a:ln>
        </p:spPr>
        <p:txBody>
          <a:bodyPr wrap="none">
            <a:spAutoFit/>
          </a:bodyPr>
          <a:lstStyle/>
          <a:p>
            <a:pPr eaLnBrk="1" hangingPunct="1"/>
            <a:r>
              <a:rPr lang="en-US" altLang="zh-CN">
                <a:solidFill>
                  <a:schemeClr val="bg1"/>
                </a:solidFill>
              </a:rPr>
              <a:t>4</a:t>
            </a:r>
          </a:p>
        </p:txBody>
      </p:sp>
      <p:sp>
        <p:nvSpPr>
          <p:cNvPr id="2100247" name="Text Box 23"/>
          <p:cNvSpPr txBox="1">
            <a:spLocks noChangeArrowheads="1"/>
          </p:cNvSpPr>
          <p:nvPr/>
        </p:nvSpPr>
        <p:spPr bwMode="auto">
          <a:xfrm>
            <a:off x="2387600" y="5446713"/>
            <a:ext cx="325438" cy="396875"/>
          </a:xfrm>
          <a:prstGeom prst="rect">
            <a:avLst/>
          </a:prstGeom>
          <a:noFill/>
          <a:ln w="9525">
            <a:noFill/>
            <a:miter lim="800000"/>
            <a:headEnd/>
            <a:tailEnd/>
          </a:ln>
        </p:spPr>
        <p:txBody>
          <a:bodyPr wrap="none">
            <a:spAutoFit/>
          </a:bodyPr>
          <a:lstStyle/>
          <a:p>
            <a:pPr eaLnBrk="1" hangingPunct="1"/>
            <a:r>
              <a:rPr lang="en-US" altLang="zh-CN">
                <a:solidFill>
                  <a:schemeClr val="bg1"/>
                </a:solidFill>
              </a:rPr>
              <a:t>5</a:t>
            </a:r>
          </a:p>
        </p:txBody>
      </p:sp>
      <p:sp>
        <p:nvSpPr>
          <p:cNvPr id="2100248" name="Text Box 24"/>
          <p:cNvSpPr txBox="1">
            <a:spLocks noChangeArrowheads="1"/>
          </p:cNvSpPr>
          <p:nvPr/>
        </p:nvSpPr>
        <p:spPr bwMode="auto">
          <a:xfrm>
            <a:off x="2387600" y="4506913"/>
            <a:ext cx="325438" cy="396875"/>
          </a:xfrm>
          <a:prstGeom prst="rect">
            <a:avLst/>
          </a:prstGeom>
          <a:noFill/>
          <a:ln w="9525">
            <a:noFill/>
            <a:miter lim="800000"/>
            <a:headEnd/>
            <a:tailEnd/>
          </a:ln>
        </p:spPr>
        <p:txBody>
          <a:bodyPr wrap="none">
            <a:spAutoFit/>
          </a:bodyPr>
          <a:lstStyle/>
          <a:p>
            <a:pPr eaLnBrk="1" hangingPunct="1"/>
            <a:r>
              <a:rPr lang="en-US" altLang="zh-CN">
                <a:solidFill>
                  <a:schemeClr val="bg1"/>
                </a:solidFill>
              </a:rPr>
              <a:t>4</a:t>
            </a:r>
          </a:p>
        </p:txBody>
      </p:sp>
      <p:sp>
        <p:nvSpPr>
          <p:cNvPr id="2100249" name="Text Box 25"/>
          <p:cNvSpPr txBox="1">
            <a:spLocks noChangeArrowheads="1"/>
          </p:cNvSpPr>
          <p:nvPr/>
        </p:nvSpPr>
        <p:spPr bwMode="auto">
          <a:xfrm>
            <a:off x="2387600" y="4976813"/>
            <a:ext cx="325438" cy="396875"/>
          </a:xfrm>
          <a:prstGeom prst="rect">
            <a:avLst/>
          </a:prstGeom>
          <a:noFill/>
          <a:ln w="9525">
            <a:noFill/>
            <a:miter lim="800000"/>
            <a:headEnd/>
            <a:tailEnd/>
          </a:ln>
        </p:spPr>
        <p:txBody>
          <a:bodyPr wrap="none">
            <a:spAutoFit/>
          </a:bodyPr>
          <a:lstStyle/>
          <a:p>
            <a:pPr eaLnBrk="1" hangingPunct="1"/>
            <a:r>
              <a:rPr lang="en-US" altLang="zh-CN">
                <a:solidFill>
                  <a:schemeClr val="bg1"/>
                </a:solidFill>
              </a:rPr>
              <a:t>5</a:t>
            </a:r>
          </a:p>
        </p:txBody>
      </p:sp>
      <p:sp>
        <p:nvSpPr>
          <p:cNvPr id="2100250" name="Text Box 26"/>
          <p:cNvSpPr txBox="1">
            <a:spLocks noChangeArrowheads="1"/>
          </p:cNvSpPr>
          <p:nvPr/>
        </p:nvSpPr>
        <p:spPr bwMode="auto">
          <a:xfrm>
            <a:off x="2387600" y="5446713"/>
            <a:ext cx="325438" cy="396875"/>
          </a:xfrm>
          <a:prstGeom prst="rect">
            <a:avLst/>
          </a:prstGeom>
          <a:noFill/>
          <a:ln w="9525">
            <a:noFill/>
            <a:miter lim="800000"/>
            <a:headEnd/>
            <a:tailEnd/>
          </a:ln>
        </p:spPr>
        <p:txBody>
          <a:bodyPr wrap="none">
            <a:spAutoFit/>
          </a:bodyPr>
          <a:lstStyle/>
          <a:p>
            <a:pPr eaLnBrk="1" hangingPunct="1"/>
            <a:r>
              <a:rPr lang="en-US" altLang="zh-CN">
                <a:solidFill>
                  <a:schemeClr val="bg1"/>
                </a:solidFill>
              </a:rPr>
              <a:t>7</a:t>
            </a:r>
          </a:p>
        </p:txBody>
      </p:sp>
      <p:sp>
        <p:nvSpPr>
          <p:cNvPr id="2100251" name="Text Box 27"/>
          <p:cNvSpPr txBox="1">
            <a:spLocks noChangeArrowheads="1"/>
          </p:cNvSpPr>
          <p:nvPr/>
        </p:nvSpPr>
        <p:spPr bwMode="auto">
          <a:xfrm>
            <a:off x="2387600" y="4506913"/>
            <a:ext cx="325438" cy="396875"/>
          </a:xfrm>
          <a:prstGeom prst="rect">
            <a:avLst/>
          </a:prstGeom>
          <a:noFill/>
          <a:ln w="9525">
            <a:noFill/>
            <a:miter lim="800000"/>
            <a:headEnd/>
            <a:tailEnd/>
          </a:ln>
        </p:spPr>
        <p:txBody>
          <a:bodyPr wrap="none">
            <a:spAutoFit/>
          </a:bodyPr>
          <a:lstStyle/>
          <a:p>
            <a:pPr eaLnBrk="1" hangingPunct="1"/>
            <a:r>
              <a:rPr lang="en-US" altLang="zh-CN">
                <a:solidFill>
                  <a:schemeClr val="bg1"/>
                </a:solidFill>
              </a:rPr>
              <a:t>5</a:t>
            </a:r>
          </a:p>
        </p:txBody>
      </p:sp>
      <p:sp>
        <p:nvSpPr>
          <p:cNvPr id="2100252" name="Text Box 28"/>
          <p:cNvSpPr txBox="1">
            <a:spLocks noChangeArrowheads="1"/>
          </p:cNvSpPr>
          <p:nvPr/>
        </p:nvSpPr>
        <p:spPr bwMode="auto">
          <a:xfrm>
            <a:off x="2387600" y="4976813"/>
            <a:ext cx="325438" cy="396875"/>
          </a:xfrm>
          <a:prstGeom prst="rect">
            <a:avLst/>
          </a:prstGeom>
          <a:noFill/>
          <a:ln w="9525">
            <a:noFill/>
            <a:miter lim="800000"/>
            <a:headEnd/>
            <a:tailEnd/>
          </a:ln>
        </p:spPr>
        <p:txBody>
          <a:bodyPr wrap="none">
            <a:spAutoFit/>
          </a:bodyPr>
          <a:lstStyle/>
          <a:p>
            <a:pPr eaLnBrk="1" hangingPunct="1"/>
            <a:r>
              <a:rPr lang="en-US" altLang="zh-CN">
                <a:solidFill>
                  <a:schemeClr val="bg1"/>
                </a:solidFill>
              </a:rPr>
              <a:t>6</a:t>
            </a:r>
          </a:p>
        </p:txBody>
      </p:sp>
      <p:sp>
        <p:nvSpPr>
          <p:cNvPr id="2100253" name="Text Box 29"/>
          <p:cNvSpPr txBox="1">
            <a:spLocks noChangeArrowheads="1"/>
          </p:cNvSpPr>
          <p:nvPr/>
        </p:nvSpPr>
        <p:spPr bwMode="auto">
          <a:xfrm>
            <a:off x="2387600" y="5446713"/>
            <a:ext cx="325438" cy="396875"/>
          </a:xfrm>
          <a:prstGeom prst="rect">
            <a:avLst/>
          </a:prstGeom>
          <a:noFill/>
          <a:ln w="9525">
            <a:noFill/>
            <a:miter lim="800000"/>
            <a:headEnd/>
            <a:tailEnd/>
          </a:ln>
        </p:spPr>
        <p:txBody>
          <a:bodyPr wrap="none">
            <a:spAutoFit/>
          </a:bodyPr>
          <a:lstStyle/>
          <a:p>
            <a:pPr eaLnBrk="1" hangingPunct="1"/>
            <a:r>
              <a:rPr lang="en-US" altLang="zh-CN">
                <a:solidFill>
                  <a:schemeClr val="bg1"/>
                </a:solidFill>
              </a:rPr>
              <a:t>9</a:t>
            </a:r>
          </a:p>
        </p:txBody>
      </p:sp>
      <p:sp>
        <p:nvSpPr>
          <p:cNvPr id="2100254" name="Text Box 30"/>
          <p:cNvSpPr txBox="1">
            <a:spLocks noChangeArrowheads="1"/>
          </p:cNvSpPr>
          <p:nvPr/>
        </p:nvSpPr>
        <p:spPr bwMode="auto">
          <a:xfrm>
            <a:off x="2387600" y="4506913"/>
            <a:ext cx="325438" cy="396875"/>
          </a:xfrm>
          <a:prstGeom prst="rect">
            <a:avLst/>
          </a:prstGeom>
          <a:noFill/>
          <a:ln w="9525">
            <a:noFill/>
            <a:miter lim="800000"/>
            <a:headEnd/>
            <a:tailEnd/>
          </a:ln>
        </p:spPr>
        <p:txBody>
          <a:bodyPr wrap="none">
            <a:spAutoFit/>
          </a:bodyPr>
          <a:lstStyle/>
          <a:p>
            <a:pPr eaLnBrk="1" hangingPunct="1"/>
            <a:r>
              <a:rPr lang="en-US" altLang="zh-CN">
                <a:solidFill>
                  <a:schemeClr val="bg1"/>
                </a:solidFill>
              </a:rPr>
              <a:t>6</a:t>
            </a:r>
          </a:p>
        </p:txBody>
      </p:sp>
      <p:sp>
        <p:nvSpPr>
          <p:cNvPr id="2100255" name="Text Box 31"/>
          <p:cNvSpPr txBox="1">
            <a:spLocks noChangeArrowheads="1"/>
          </p:cNvSpPr>
          <p:nvPr/>
        </p:nvSpPr>
        <p:spPr bwMode="auto">
          <a:xfrm>
            <a:off x="2387600" y="4976813"/>
            <a:ext cx="325438" cy="396875"/>
          </a:xfrm>
          <a:prstGeom prst="rect">
            <a:avLst/>
          </a:prstGeom>
          <a:noFill/>
          <a:ln w="9525">
            <a:noFill/>
            <a:miter lim="800000"/>
            <a:headEnd/>
            <a:tailEnd/>
          </a:ln>
        </p:spPr>
        <p:txBody>
          <a:bodyPr wrap="none">
            <a:spAutoFit/>
          </a:bodyPr>
          <a:lstStyle/>
          <a:p>
            <a:pPr eaLnBrk="1" hangingPunct="1"/>
            <a:r>
              <a:rPr lang="en-US" altLang="zh-CN">
                <a:solidFill>
                  <a:schemeClr val="bg1"/>
                </a:solidFill>
              </a:rPr>
              <a:t>7</a:t>
            </a:r>
          </a:p>
        </p:txBody>
      </p:sp>
      <p:sp>
        <p:nvSpPr>
          <p:cNvPr id="2100256" name="Text Box 32"/>
          <p:cNvSpPr txBox="1">
            <a:spLocks noChangeArrowheads="1"/>
          </p:cNvSpPr>
          <p:nvPr/>
        </p:nvSpPr>
        <p:spPr bwMode="auto">
          <a:xfrm>
            <a:off x="2387600" y="5446713"/>
            <a:ext cx="466725" cy="396875"/>
          </a:xfrm>
          <a:prstGeom prst="rect">
            <a:avLst/>
          </a:prstGeom>
          <a:noFill/>
          <a:ln w="9525">
            <a:noFill/>
            <a:miter lim="800000"/>
            <a:headEnd/>
            <a:tailEnd/>
          </a:ln>
        </p:spPr>
        <p:txBody>
          <a:bodyPr wrap="none">
            <a:spAutoFit/>
          </a:bodyPr>
          <a:lstStyle/>
          <a:p>
            <a:pPr eaLnBrk="1" hangingPunct="1"/>
            <a:r>
              <a:rPr lang="en-US" altLang="zh-CN">
                <a:solidFill>
                  <a:schemeClr val="bg1"/>
                </a:solidFill>
              </a:rPr>
              <a:t>11</a:t>
            </a:r>
          </a:p>
        </p:txBody>
      </p:sp>
      <p:grpSp>
        <p:nvGrpSpPr>
          <p:cNvPr id="28699" name="Group 33"/>
          <p:cNvGrpSpPr>
            <a:grpSpLocks/>
          </p:cNvGrpSpPr>
          <p:nvPr/>
        </p:nvGrpSpPr>
        <p:grpSpPr bwMode="auto">
          <a:xfrm>
            <a:off x="3176588" y="892175"/>
            <a:ext cx="1279525" cy="1173163"/>
            <a:chOff x="4298" y="601"/>
            <a:chExt cx="806" cy="739"/>
          </a:xfrm>
        </p:grpSpPr>
        <p:sp>
          <p:nvSpPr>
            <p:cNvPr id="20" name="AutoShape 39"/>
            <p:cNvSpPr>
              <a:spLocks noChangeArrowheads="1"/>
            </p:cNvSpPr>
            <p:nvPr/>
          </p:nvSpPr>
          <p:spPr bwMode="gray">
            <a:xfrm>
              <a:off x="4298" y="601"/>
              <a:ext cx="806" cy="7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kumimoji="0" lang="zh-CN" altLang="en-US" sz="1800">
                <a:solidFill>
                  <a:srgbClr val="000000"/>
                </a:solidFill>
                <a:latin typeface="宋体" pitchFamily="2" charset="-122"/>
              </a:endParaRPr>
            </a:p>
          </p:txBody>
        </p:sp>
        <p:sp>
          <p:nvSpPr>
            <p:cNvPr id="28701" name="Oval 40"/>
            <p:cNvSpPr>
              <a:spLocks noChangeArrowheads="1"/>
            </p:cNvSpPr>
            <p:nvPr/>
          </p:nvSpPr>
          <p:spPr bwMode="gray">
            <a:xfrm>
              <a:off x="4365" y="662"/>
              <a:ext cx="672" cy="618"/>
            </a:xfrm>
            <a:prstGeom prst="ellipse">
              <a:avLst/>
            </a:prstGeom>
            <a:solidFill>
              <a:srgbClr val="800080"/>
            </a:solidFill>
            <a:ln w="28575" algn="ctr">
              <a:solidFill>
                <a:srgbClr val="FFFFFF"/>
              </a:solidFill>
              <a:round/>
              <a:headEnd/>
              <a:tailEnd/>
            </a:ln>
          </p:spPr>
          <p:txBody>
            <a:bodyPr wrap="none" anchor="ctr"/>
            <a:lstStyle/>
            <a:p>
              <a:pPr algn="ctr" eaLnBrk="1" hangingPunct="1"/>
              <a:endParaRPr kumimoji="0" lang="zh-CN" altLang="en-US" sz="1800">
                <a:solidFill>
                  <a:srgbClr val="000000"/>
                </a:solidFill>
                <a:latin typeface="宋体" pitchFamily="2" charset="-122"/>
              </a:endParaRPr>
            </a:p>
          </p:txBody>
        </p:sp>
        <p:sp>
          <p:nvSpPr>
            <p:cNvPr id="28702" name="Text Box 84"/>
            <p:cNvSpPr txBox="1">
              <a:spLocks noChangeArrowheads="1"/>
            </p:cNvSpPr>
            <p:nvPr/>
          </p:nvSpPr>
          <p:spPr bwMode="auto">
            <a:xfrm>
              <a:off x="4367" y="712"/>
              <a:ext cx="667" cy="518"/>
            </a:xfrm>
            <a:prstGeom prst="rect">
              <a:avLst/>
            </a:prstGeom>
            <a:noFill/>
            <a:ln w="9525">
              <a:noFill/>
              <a:miter lim="800000"/>
              <a:headEnd/>
              <a:tailEnd/>
            </a:ln>
          </p:spPr>
          <p:txBody>
            <a:bodyPr>
              <a:spAutoFit/>
            </a:bodyPr>
            <a:lstStyle/>
            <a:p>
              <a:pPr algn="ctr" eaLnBrk="1" hangingPunct="1">
                <a:spcBef>
                  <a:spcPct val="35000"/>
                </a:spcBef>
              </a:pPr>
              <a:r>
                <a:rPr kumimoji="0" lang="zh-CN" altLang="en-US" sz="2400">
                  <a:solidFill>
                    <a:srgbClr val="FFFFFF"/>
                  </a:solidFill>
                  <a:latin typeface="宋体" pitchFamily="2" charset="-122"/>
                  <a:ea typeface="华文中宋" pitchFamily="2" charset="-122"/>
                </a:rPr>
                <a:t>循环结构</a:t>
              </a:r>
            </a:p>
          </p:txBody>
        </p:sp>
      </p:gr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00227">
                                            <p:txEl>
                                              <p:pRg st="0" end="0"/>
                                            </p:txEl>
                                          </p:spTgt>
                                        </p:tgtEl>
                                        <p:attrNameLst>
                                          <p:attrName>style.visibility</p:attrName>
                                        </p:attrNameLst>
                                      </p:cBhvr>
                                      <p:to>
                                        <p:strVal val="visible"/>
                                      </p:to>
                                    </p:set>
                                    <p:anim calcmode="lin" valueType="num">
                                      <p:cBhvr additive="base">
                                        <p:cTn id="7" dur="500" fill="hold"/>
                                        <p:tgtEl>
                                          <p:spTgt spid="21002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0022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00227">
                                            <p:txEl>
                                              <p:pRg st="1" end="1"/>
                                            </p:txEl>
                                          </p:spTgt>
                                        </p:tgtEl>
                                        <p:attrNameLst>
                                          <p:attrName>style.visibility</p:attrName>
                                        </p:attrNameLst>
                                      </p:cBhvr>
                                      <p:to>
                                        <p:strVal val="visible"/>
                                      </p:to>
                                    </p:set>
                                    <p:anim calcmode="lin" valueType="num">
                                      <p:cBhvr additive="base">
                                        <p:cTn id="11" dur="500" fill="hold"/>
                                        <p:tgtEl>
                                          <p:spTgt spid="210022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100227">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100227">
                                            <p:txEl>
                                              <p:pRg st="2" end="2"/>
                                            </p:txEl>
                                          </p:spTgt>
                                        </p:tgtEl>
                                        <p:attrNameLst>
                                          <p:attrName>style.visibility</p:attrName>
                                        </p:attrNameLst>
                                      </p:cBhvr>
                                      <p:to>
                                        <p:strVal val="visible"/>
                                      </p:to>
                                    </p:set>
                                    <p:anim calcmode="lin" valueType="num">
                                      <p:cBhvr additive="base">
                                        <p:cTn id="15" dur="500" fill="hold"/>
                                        <p:tgtEl>
                                          <p:spTgt spid="2100227">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100227">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100227">
                                            <p:txEl>
                                              <p:pRg st="3" end="3"/>
                                            </p:txEl>
                                          </p:spTgt>
                                        </p:tgtEl>
                                        <p:attrNameLst>
                                          <p:attrName>style.visibility</p:attrName>
                                        </p:attrNameLst>
                                      </p:cBhvr>
                                      <p:to>
                                        <p:strVal val="visible"/>
                                      </p:to>
                                    </p:set>
                                    <p:anim calcmode="lin" valueType="num">
                                      <p:cBhvr additive="base">
                                        <p:cTn id="19" dur="500" fill="hold"/>
                                        <p:tgtEl>
                                          <p:spTgt spid="210022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100227">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100227">
                                            <p:txEl>
                                              <p:pRg st="4" end="4"/>
                                            </p:txEl>
                                          </p:spTgt>
                                        </p:tgtEl>
                                        <p:attrNameLst>
                                          <p:attrName>style.visibility</p:attrName>
                                        </p:attrNameLst>
                                      </p:cBhvr>
                                      <p:to>
                                        <p:strVal val="visible"/>
                                      </p:to>
                                    </p:set>
                                    <p:anim calcmode="lin" valueType="num">
                                      <p:cBhvr additive="base">
                                        <p:cTn id="23" dur="500" fill="hold"/>
                                        <p:tgtEl>
                                          <p:spTgt spid="2100227">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100227">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100227">
                                            <p:txEl>
                                              <p:pRg st="5" end="5"/>
                                            </p:txEl>
                                          </p:spTgt>
                                        </p:tgtEl>
                                        <p:attrNameLst>
                                          <p:attrName>style.visibility</p:attrName>
                                        </p:attrNameLst>
                                      </p:cBhvr>
                                      <p:to>
                                        <p:strVal val="visible"/>
                                      </p:to>
                                    </p:set>
                                    <p:anim calcmode="lin" valueType="num">
                                      <p:cBhvr additive="base">
                                        <p:cTn id="27" dur="500" fill="hold"/>
                                        <p:tgtEl>
                                          <p:spTgt spid="2100227">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100227">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100227">
                                            <p:txEl>
                                              <p:pRg st="6" end="6"/>
                                            </p:txEl>
                                          </p:spTgt>
                                        </p:tgtEl>
                                        <p:attrNameLst>
                                          <p:attrName>style.visibility</p:attrName>
                                        </p:attrNameLst>
                                      </p:cBhvr>
                                      <p:to>
                                        <p:strVal val="visible"/>
                                      </p:to>
                                    </p:set>
                                    <p:anim calcmode="lin" valueType="num">
                                      <p:cBhvr additive="base">
                                        <p:cTn id="31" dur="500" fill="hold"/>
                                        <p:tgtEl>
                                          <p:spTgt spid="2100227">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100227">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100227">
                                            <p:txEl>
                                              <p:pRg st="7" end="7"/>
                                            </p:txEl>
                                          </p:spTgt>
                                        </p:tgtEl>
                                        <p:attrNameLst>
                                          <p:attrName>style.visibility</p:attrName>
                                        </p:attrNameLst>
                                      </p:cBhvr>
                                      <p:to>
                                        <p:strVal val="visible"/>
                                      </p:to>
                                    </p:set>
                                    <p:anim calcmode="lin" valueType="num">
                                      <p:cBhvr additive="base">
                                        <p:cTn id="35" dur="500" fill="hold"/>
                                        <p:tgtEl>
                                          <p:spTgt spid="2100227">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100227">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100227">
                                            <p:txEl>
                                              <p:pRg st="8" end="8"/>
                                            </p:txEl>
                                          </p:spTgt>
                                        </p:tgtEl>
                                        <p:attrNameLst>
                                          <p:attrName>style.visibility</p:attrName>
                                        </p:attrNameLst>
                                      </p:cBhvr>
                                      <p:to>
                                        <p:strVal val="visible"/>
                                      </p:to>
                                    </p:set>
                                    <p:anim calcmode="lin" valueType="num">
                                      <p:cBhvr additive="base">
                                        <p:cTn id="39" dur="500" fill="hold"/>
                                        <p:tgtEl>
                                          <p:spTgt spid="2100227">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100227">
                                            <p:txEl>
                                              <p:pRg st="8" end="8"/>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fill="hold"/>
                                        <p:tgtEl>
                                          <p:spTgt spid="2"/>
                                        </p:tgtEl>
                                        <p:attrNameLst>
                                          <p:attrName>ppt_x</p:attrName>
                                        </p:attrNameLst>
                                      </p:cBhvr>
                                      <p:tavLst>
                                        <p:tav tm="0">
                                          <p:val>
                                            <p:strVal val="#ppt_x"/>
                                          </p:val>
                                        </p:tav>
                                        <p:tav tm="100000">
                                          <p:val>
                                            <p:strVal val="#ppt_x"/>
                                          </p:val>
                                        </p:tav>
                                      </p:tavLst>
                                    </p:anim>
                                    <p:anim calcmode="lin" valueType="num">
                                      <p:cBhvr additive="base">
                                        <p:cTn id="44" dur="500" fill="hold"/>
                                        <p:tgtEl>
                                          <p:spTgt spid="2"/>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cBhvr additive="base">
                                        <p:cTn id="47" dur="500" fill="hold"/>
                                        <p:tgtEl>
                                          <p:spTgt spid="3"/>
                                        </p:tgtEl>
                                        <p:attrNameLst>
                                          <p:attrName>ppt_x</p:attrName>
                                        </p:attrNameLst>
                                      </p:cBhvr>
                                      <p:tavLst>
                                        <p:tav tm="0">
                                          <p:val>
                                            <p:strVal val="#ppt_x"/>
                                          </p:val>
                                        </p:tav>
                                        <p:tav tm="100000">
                                          <p:val>
                                            <p:strVal val="#ppt_x"/>
                                          </p:val>
                                        </p:tav>
                                      </p:tavLst>
                                    </p:anim>
                                    <p:anim calcmode="lin" valueType="num">
                                      <p:cBhvr additive="base">
                                        <p:cTn id="48" dur="500" fill="hold"/>
                                        <p:tgtEl>
                                          <p:spTgt spid="3"/>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4"/>
                                        </p:tgtEl>
                                        <p:attrNameLst>
                                          <p:attrName>style.visibility</p:attrName>
                                        </p:attrNameLst>
                                      </p:cBhvr>
                                      <p:to>
                                        <p:strVal val="visible"/>
                                      </p:to>
                                    </p:set>
                                    <p:anim calcmode="lin" valueType="num">
                                      <p:cBhvr additive="base">
                                        <p:cTn id="51" dur="500" fill="hold"/>
                                        <p:tgtEl>
                                          <p:spTgt spid="4"/>
                                        </p:tgtEl>
                                        <p:attrNameLst>
                                          <p:attrName>ppt_x</p:attrName>
                                        </p:attrNameLst>
                                      </p:cBhvr>
                                      <p:tavLst>
                                        <p:tav tm="0">
                                          <p:val>
                                            <p:strVal val="#ppt_x"/>
                                          </p:val>
                                        </p:tav>
                                        <p:tav tm="100000">
                                          <p:val>
                                            <p:strVal val="#ppt_x"/>
                                          </p:val>
                                        </p:tav>
                                      </p:tavLst>
                                    </p:anim>
                                    <p:anim calcmode="lin" valueType="num">
                                      <p:cBhvr additive="base">
                                        <p:cTn id="5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fill="hold" nodeType="clickEffect">
                                  <p:stCondLst>
                                    <p:cond delay="0"/>
                                  </p:stCondLst>
                                  <p:childTnLst>
                                    <p:set>
                                      <p:cBhvr>
                                        <p:cTn id="56" dur="1" fill="hold">
                                          <p:stCondLst>
                                            <p:cond delay="0"/>
                                          </p:stCondLst>
                                        </p:cTn>
                                        <p:tgtEl>
                                          <p:spTgt spid="2100227">
                                            <p:txEl>
                                              <p:pRg st="0" end="0"/>
                                            </p:txEl>
                                          </p:spTgt>
                                        </p:tgtEl>
                                        <p:attrNameLst>
                                          <p:attrName>style.visibility</p:attrName>
                                        </p:attrNameLst>
                                      </p:cBhvr>
                                      <p:to>
                                        <p:strVal val="visible"/>
                                      </p:to>
                                    </p:set>
                                    <p:anim calcmode="lin" valueType="num">
                                      <p:cBhvr additive="base">
                                        <p:cTn id="57" dur="500" fill="hold"/>
                                        <p:tgtEl>
                                          <p:spTgt spid="2100227">
                                            <p:txEl>
                                              <p:pRg st="0" end="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2100227">
                                            <p:txEl>
                                              <p:pRg st="0" end="0"/>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2100227">
                                            <p:txEl>
                                              <p:pRg st="0" end="0"/>
                                            </p:txEl>
                                          </p:spTgt>
                                        </p:tgtEl>
                                        <p:attrNameLst>
                                          <p:attrName>ppt_c</p:attrName>
                                        </p:attrNameLst>
                                      </p:cBhvr>
                                      <p:to>
                                        <a:srgbClr val="FF0000"/>
                                      </p:to>
                                    </p:animClr>
                                  </p:subTnLst>
                                </p:cTn>
                              </p:par>
                              <p:par>
                                <p:cTn id="59" presetID="2" presetClass="entr" presetSubtype="4" fill="hold" nodeType="withEffect">
                                  <p:stCondLst>
                                    <p:cond delay="0"/>
                                  </p:stCondLst>
                                  <p:childTnLst>
                                    <p:set>
                                      <p:cBhvr>
                                        <p:cTn id="60" dur="1" fill="hold">
                                          <p:stCondLst>
                                            <p:cond delay="0"/>
                                          </p:stCondLst>
                                        </p:cTn>
                                        <p:tgtEl>
                                          <p:spTgt spid="2100227">
                                            <p:txEl>
                                              <p:pRg st="1" end="1"/>
                                            </p:txEl>
                                          </p:spTgt>
                                        </p:tgtEl>
                                        <p:attrNameLst>
                                          <p:attrName>style.visibility</p:attrName>
                                        </p:attrNameLst>
                                      </p:cBhvr>
                                      <p:to>
                                        <p:strVal val="visible"/>
                                      </p:to>
                                    </p:set>
                                    <p:anim calcmode="lin" valueType="num">
                                      <p:cBhvr additive="base">
                                        <p:cTn id="61" dur="500" fill="hold"/>
                                        <p:tgtEl>
                                          <p:spTgt spid="2100227">
                                            <p:txEl>
                                              <p:pRg st="1" end="1"/>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2100227">
                                            <p:txEl>
                                              <p:pRg st="1" end="1"/>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2100227">
                                            <p:txEl>
                                              <p:pRg st="1" end="1"/>
                                            </p:txEl>
                                          </p:spTgt>
                                        </p:tgtEl>
                                        <p:attrNameLst>
                                          <p:attrName>ppt_c</p:attrName>
                                        </p:attrNameLst>
                                      </p:cBhvr>
                                      <p:to>
                                        <a:srgbClr val="FF0000"/>
                                      </p:to>
                                    </p:animClr>
                                  </p:subTnLst>
                                </p:cTn>
                              </p:par>
                              <p:par>
                                <p:cTn id="63" presetID="2" presetClass="entr" presetSubtype="4" fill="hold" nodeType="withEffect">
                                  <p:stCondLst>
                                    <p:cond delay="0"/>
                                  </p:stCondLst>
                                  <p:childTnLst>
                                    <p:set>
                                      <p:cBhvr>
                                        <p:cTn id="64" dur="1" fill="hold">
                                          <p:stCondLst>
                                            <p:cond delay="0"/>
                                          </p:stCondLst>
                                        </p:cTn>
                                        <p:tgtEl>
                                          <p:spTgt spid="2100227">
                                            <p:txEl>
                                              <p:pRg st="2" end="2"/>
                                            </p:txEl>
                                          </p:spTgt>
                                        </p:tgtEl>
                                        <p:attrNameLst>
                                          <p:attrName>style.visibility</p:attrName>
                                        </p:attrNameLst>
                                      </p:cBhvr>
                                      <p:to>
                                        <p:strVal val="visible"/>
                                      </p:to>
                                    </p:set>
                                    <p:anim calcmode="lin" valueType="num">
                                      <p:cBhvr additive="base">
                                        <p:cTn id="65" dur="500" fill="hold"/>
                                        <p:tgtEl>
                                          <p:spTgt spid="2100227">
                                            <p:txEl>
                                              <p:pRg st="2" end="2"/>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2100227">
                                            <p:txEl>
                                              <p:pRg st="2" end="2"/>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2100227">
                                            <p:txEl>
                                              <p:pRg st="2" end="2"/>
                                            </p:txEl>
                                          </p:spTgt>
                                        </p:tgtEl>
                                        <p:attrNameLst>
                                          <p:attrName>ppt_c</p:attrName>
                                        </p:attrNameLst>
                                      </p:cBhvr>
                                      <p:to>
                                        <a:srgbClr val="FF0000"/>
                                      </p:to>
                                    </p:animClr>
                                  </p:subTnLst>
                                </p:cTn>
                              </p:par>
                            </p:childTnLst>
                          </p:cTn>
                        </p:par>
                      </p:childTnLst>
                    </p:cTn>
                  </p:par>
                  <p:par>
                    <p:cTn id="67" fill="hold" nodeType="clickPar">
                      <p:stCondLst>
                        <p:cond delay="indefinite"/>
                      </p:stCondLst>
                      <p:childTnLst>
                        <p:par>
                          <p:cTn id="68" fill="hold" nodeType="withGroup">
                            <p:stCondLst>
                              <p:cond delay="0"/>
                            </p:stCondLst>
                            <p:childTnLst>
                              <p:par>
                                <p:cTn id="69" presetID="2" presetClass="entr" presetSubtype="4" fill="hold" nodeType="clickEffect">
                                  <p:stCondLst>
                                    <p:cond delay="0"/>
                                  </p:stCondLst>
                                  <p:childTnLst>
                                    <p:set>
                                      <p:cBhvr>
                                        <p:cTn id="70" dur="1" fill="hold">
                                          <p:stCondLst>
                                            <p:cond delay="0"/>
                                          </p:stCondLst>
                                        </p:cTn>
                                        <p:tgtEl>
                                          <p:spTgt spid="2100227">
                                            <p:txEl>
                                              <p:pRg st="3" end="3"/>
                                            </p:txEl>
                                          </p:spTgt>
                                        </p:tgtEl>
                                        <p:attrNameLst>
                                          <p:attrName>style.visibility</p:attrName>
                                        </p:attrNameLst>
                                      </p:cBhvr>
                                      <p:to>
                                        <p:strVal val="visible"/>
                                      </p:to>
                                    </p:set>
                                    <p:anim calcmode="lin" valueType="num">
                                      <p:cBhvr additive="base">
                                        <p:cTn id="71" dur="500" fill="hold"/>
                                        <p:tgtEl>
                                          <p:spTgt spid="2100227">
                                            <p:txEl>
                                              <p:pRg st="3" end="3"/>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2100227">
                                            <p:txEl>
                                              <p:pRg st="3" end="3"/>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2100227">
                                            <p:txEl>
                                              <p:pRg st="3" end="3"/>
                                            </p:txEl>
                                          </p:spTgt>
                                        </p:tgtEl>
                                        <p:attrNameLst>
                                          <p:attrName>ppt_c</p:attrName>
                                        </p:attrNameLst>
                                      </p:cBhvr>
                                      <p:to>
                                        <a:schemeClr val="accent2"/>
                                      </p:to>
                                    </p:animClr>
                                  </p:subTnLst>
                                </p:cTn>
                              </p:par>
                              <p:par>
                                <p:cTn id="73" presetID="2" presetClass="entr" presetSubtype="4" fill="hold" nodeType="withEffect">
                                  <p:stCondLst>
                                    <p:cond delay="0"/>
                                  </p:stCondLst>
                                  <p:childTnLst>
                                    <p:set>
                                      <p:cBhvr>
                                        <p:cTn id="74" dur="1" fill="hold">
                                          <p:stCondLst>
                                            <p:cond delay="0"/>
                                          </p:stCondLst>
                                        </p:cTn>
                                        <p:tgtEl>
                                          <p:spTgt spid="2100227">
                                            <p:txEl>
                                              <p:pRg st="4" end="4"/>
                                            </p:txEl>
                                          </p:spTgt>
                                        </p:tgtEl>
                                        <p:attrNameLst>
                                          <p:attrName>style.visibility</p:attrName>
                                        </p:attrNameLst>
                                      </p:cBhvr>
                                      <p:to>
                                        <p:strVal val="visible"/>
                                      </p:to>
                                    </p:set>
                                    <p:anim calcmode="lin" valueType="num">
                                      <p:cBhvr additive="base">
                                        <p:cTn id="75" dur="500" fill="hold"/>
                                        <p:tgtEl>
                                          <p:spTgt spid="2100227">
                                            <p:txEl>
                                              <p:pRg st="4" end="4"/>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2100227">
                                            <p:txEl>
                                              <p:pRg st="4" end="4"/>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2100227">
                                            <p:txEl>
                                              <p:pRg st="4" end="4"/>
                                            </p:txEl>
                                          </p:spTgt>
                                        </p:tgtEl>
                                        <p:attrNameLst>
                                          <p:attrName>ppt_c</p:attrName>
                                        </p:attrNameLst>
                                      </p:cBhvr>
                                      <p:to>
                                        <a:schemeClr val="accent2"/>
                                      </p:to>
                                    </p:animClr>
                                  </p:subTnLst>
                                </p:cTn>
                              </p:par>
                              <p:par>
                                <p:cTn id="77" presetID="2" presetClass="entr" presetSubtype="4" fill="hold" nodeType="withEffect">
                                  <p:stCondLst>
                                    <p:cond delay="0"/>
                                  </p:stCondLst>
                                  <p:childTnLst>
                                    <p:set>
                                      <p:cBhvr>
                                        <p:cTn id="78" dur="1" fill="hold">
                                          <p:stCondLst>
                                            <p:cond delay="0"/>
                                          </p:stCondLst>
                                        </p:cTn>
                                        <p:tgtEl>
                                          <p:spTgt spid="2100227">
                                            <p:txEl>
                                              <p:pRg st="5" end="5"/>
                                            </p:txEl>
                                          </p:spTgt>
                                        </p:tgtEl>
                                        <p:attrNameLst>
                                          <p:attrName>style.visibility</p:attrName>
                                        </p:attrNameLst>
                                      </p:cBhvr>
                                      <p:to>
                                        <p:strVal val="visible"/>
                                      </p:to>
                                    </p:set>
                                    <p:anim calcmode="lin" valueType="num">
                                      <p:cBhvr additive="base">
                                        <p:cTn id="79" dur="500" fill="hold"/>
                                        <p:tgtEl>
                                          <p:spTgt spid="2100227">
                                            <p:txEl>
                                              <p:pRg st="5" end="5"/>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2100227">
                                            <p:txEl>
                                              <p:pRg st="5" end="5"/>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2100227">
                                            <p:txEl>
                                              <p:pRg st="5" end="5"/>
                                            </p:txEl>
                                          </p:spTgt>
                                        </p:tgtEl>
                                        <p:attrNameLst>
                                          <p:attrName>ppt_c</p:attrName>
                                        </p:attrNameLst>
                                      </p:cBhvr>
                                      <p:to>
                                        <a:schemeClr val="accent2"/>
                                      </p:to>
                                    </p:animClr>
                                  </p:subTnLst>
                                </p:cTn>
                              </p:par>
                              <p:par>
                                <p:cTn id="81" presetID="2" presetClass="entr" presetSubtype="4" fill="hold" nodeType="withEffect">
                                  <p:stCondLst>
                                    <p:cond delay="0"/>
                                  </p:stCondLst>
                                  <p:childTnLst>
                                    <p:set>
                                      <p:cBhvr>
                                        <p:cTn id="82" dur="1" fill="hold">
                                          <p:stCondLst>
                                            <p:cond delay="0"/>
                                          </p:stCondLst>
                                        </p:cTn>
                                        <p:tgtEl>
                                          <p:spTgt spid="2100227">
                                            <p:txEl>
                                              <p:pRg st="6" end="6"/>
                                            </p:txEl>
                                          </p:spTgt>
                                        </p:tgtEl>
                                        <p:attrNameLst>
                                          <p:attrName>style.visibility</p:attrName>
                                        </p:attrNameLst>
                                      </p:cBhvr>
                                      <p:to>
                                        <p:strVal val="visible"/>
                                      </p:to>
                                    </p:set>
                                    <p:anim calcmode="lin" valueType="num">
                                      <p:cBhvr additive="base">
                                        <p:cTn id="83" dur="500" fill="hold"/>
                                        <p:tgtEl>
                                          <p:spTgt spid="2100227">
                                            <p:txEl>
                                              <p:pRg st="6" end="6"/>
                                            </p:txEl>
                                          </p:spTgt>
                                        </p:tgtEl>
                                        <p:attrNameLst>
                                          <p:attrName>ppt_x</p:attrName>
                                        </p:attrNameLst>
                                      </p:cBhvr>
                                      <p:tavLst>
                                        <p:tav tm="0">
                                          <p:val>
                                            <p:strVal val="#ppt_x"/>
                                          </p:val>
                                        </p:tav>
                                        <p:tav tm="100000">
                                          <p:val>
                                            <p:strVal val="#ppt_x"/>
                                          </p:val>
                                        </p:tav>
                                      </p:tavLst>
                                    </p:anim>
                                    <p:anim calcmode="lin" valueType="num">
                                      <p:cBhvr additive="base">
                                        <p:cTn id="84" dur="500" fill="hold"/>
                                        <p:tgtEl>
                                          <p:spTgt spid="2100227">
                                            <p:txEl>
                                              <p:pRg st="6" end="6"/>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2100227">
                                            <p:txEl>
                                              <p:pRg st="6" end="6"/>
                                            </p:txEl>
                                          </p:spTgt>
                                        </p:tgtEl>
                                        <p:attrNameLst>
                                          <p:attrName>ppt_c</p:attrName>
                                        </p:attrNameLst>
                                      </p:cBhvr>
                                      <p:to>
                                        <a:schemeClr val="accent2"/>
                                      </p:to>
                                    </p:animClr>
                                  </p:subTnLst>
                                </p:cTn>
                              </p:par>
                              <p:par>
                                <p:cTn id="85" presetID="2" presetClass="entr" presetSubtype="4" fill="hold" grpId="0" nodeType="withEffect">
                                  <p:stCondLst>
                                    <p:cond delay="0"/>
                                  </p:stCondLst>
                                  <p:childTnLst>
                                    <p:set>
                                      <p:cBhvr>
                                        <p:cTn id="86" dur="1" fill="hold">
                                          <p:stCondLst>
                                            <p:cond delay="0"/>
                                          </p:stCondLst>
                                        </p:cTn>
                                        <p:tgtEl>
                                          <p:spTgt spid="2100239"/>
                                        </p:tgtEl>
                                        <p:attrNameLst>
                                          <p:attrName>style.visibility</p:attrName>
                                        </p:attrNameLst>
                                      </p:cBhvr>
                                      <p:to>
                                        <p:strVal val="visible"/>
                                      </p:to>
                                    </p:set>
                                    <p:anim calcmode="lin" valueType="num">
                                      <p:cBhvr additive="base">
                                        <p:cTn id="87" dur="500" fill="hold"/>
                                        <p:tgtEl>
                                          <p:spTgt spid="2100239"/>
                                        </p:tgtEl>
                                        <p:attrNameLst>
                                          <p:attrName>ppt_x</p:attrName>
                                        </p:attrNameLst>
                                      </p:cBhvr>
                                      <p:tavLst>
                                        <p:tav tm="0">
                                          <p:val>
                                            <p:strVal val="#ppt_x"/>
                                          </p:val>
                                        </p:tav>
                                        <p:tav tm="100000">
                                          <p:val>
                                            <p:strVal val="#ppt_x"/>
                                          </p:val>
                                        </p:tav>
                                      </p:tavLst>
                                    </p:anim>
                                    <p:anim calcmode="lin" valueType="num">
                                      <p:cBhvr additive="base">
                                        <p:cTn id="88" dur="500" fill="hold"/>
                                        <p:tgtEl>
                                          <p:spTgt spid="2100239"/>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2100239"/>
                                        </p:tgtEl>
                                        <p:attrNameLst>
                                          <p:attrName>style.visibility</p:attrName>
                                        </p:attrNameLst>
                                      </p:cBhvr>
                                      <p:to>
                                        <p:strVal val="hidden"/>
                                      </p:to>
                                    </p:set>
                                  </p:subTnLst>
                                </p:cTn>
                              </p:par>
                              <p:par>
                                <p:cTn id="89" presetID="2" presetClass="entr" presetSubtype="4" fill="hold" grpId="0" nodeType="withEffect">
                                  <p:stCondLst>
                                    <p:cond delay="0"/>
                                  </p:stCondLst>
                                  <p:childTnLst>
                                    <p:set>
                                      <p:cBhvr>
                                        <p:cTn id="90" dur="1" fill="hold">
                                          <p:stCondLst>
                                            <p:cond delay="0"/>
                                          </p:stCondLst>
                                        </p:cTn>
                                        <p:tgtEl>
                                          <p:spTgt spid="2100240"/>
                                        </p:tgtEl>
                                        <p:attrNameLst>
                                          <p:attrName>style.visibility</p:attrName>
                                        </p:attrNameLst>
                                      </p:cBhvr>
                                      <p:to>
                                        <p:strVal val="visible"/>
                                      </p:to>
                                    </p:set>
                                    <p:anim calcmode="lin" valueType="num">
                                      <p:cBhvr additive="base">
                                        <p:cTn id="91" dur="500" fill="hold"/>
                                        <p:tgtEl>
                                          <p:spTgt spid="2100240"/>
                                        </p:tgtEl>
                                        <p:attrNameLst>
                                          <p:attrName>ppt_x</p:attrName>
                                        </p:attrNameLst>
                                      </p:cBhvr>
                                      <p:tavLst>
                                        <p:tav tm="0">
                                          <p:val>
                                            <p:strVal val="#ppt_x"/>
                                          </p:val>
                                        </p:tav>
                                        <p:tav tm="100000">
                                          <p:val>
                                            <p:strVal val="#ppt_x"/>
                                          </p:val>
                                        </p:tav>
                                      </p:tavLst>
                                    </p:anim>
                                    <p:anim calcmode="lin" valueType="num">
                                      <p:cBhvr additive="base">
                                        <p:cTn id="92" dur="500" fill="hold"/>
                                        <p:tgtEl>
                                          <p:spTgt spid="2100240"/>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2100240"/>
                                        </p:tgtEl>
                                        <p:attrNameLst>
                                          <p:attrName>style.visibility</p:attrName>
                                        </p:attrNameLst>
                                      </p:cBhvr>
                                      <p:to>
                                        <p:strVal val="hidden"/>
                                      </p:to>
                                    </p:set>
                                  </p:subTnLst>
                                </p:cTn>
                              </p:par>
                              <p:par>
                                <p:cTn id="93" presetID="2" presetClass="entr" presetSubtype="4" fill="hold" grpId="0" nodeType="withEffect">
                                  <p:stCondLst>
                                    <p:cond delay="0"/>
                                  </p:stCondLst>
                                  <p:childTnLst>
                                    <p:set>
                                      <p:cBhvr>
                                        <p:cTn id="94" dur="1" fill="hold">
                                          <p:stCondLst>
                                            <p:cond delay="0"/>
                                          </p:stCondLst>
                                        </p:cTn>
                                        <p:tgtEl>
                                          <p:spTgt spid="2100241"/>
                                        </p:tgtEl>
                                        <p:attrNameLst>
                                          <p:attrName>style.visibility</p:attrName>
                                        </p:attrNameLst>
                                      </p:cBhvr>
                                      <p:to>
                                        <p:strVal val="visible"/>
                                      </p:to>
                                    </p:set>
                                    <p:anim calcmode="lin" valueType="num">
                                      <p:cBhvr additive="base">
                                        <p:cTn id="95" dur="500" fill="hold"/>
                                        <p:tgtEl>
                                          <p:spTgt spid="2100241"/>
                                        </p:tgtEl>
                                        <p:attrNameLst>
                                          <p:attrName>ppt_x</p:attrName>
                                        </p:attrNameLst>
                                      </p:cBhvr>
                                      <p:tavLst>
                                        <p:tav tm="0">
                                          <p:val>
                                            <p:strVal val="#ppt_x"/>
                                          </p:val>
                                        </p:tav>
                                        <p:tav tm="100000">
                                          <p:val>
                                            <p:strVal val="#ppt_x"/>
                                          </p:val>
                                        </p:tav>
                                      </p:tavLst>
                                    </p:anim>
                                    <p:anim calcmode="lin" valueType="num">
                                      <p:cBhvr additive="base">
                                        <p:cTn id="96" dur="500" fill="hold"/>
                                        <p:tgtEl>
                                          <p:spTgt spid="2100241"/>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2100241"/>
                                        </p:tgtEl>
                                        <p:attrNameLst>
                                          <p:attrName>style.visibility</p:attrName>
                                        </p:attrNameLst>
                                      </p:cBhvr>
                                      <p:to>
                                        <p:strVal val="hidden"/>
                                      </p:to>
                                    </p:set>
                                  </p:subTnLst>
                                </p:cTn>
                              </p:par>
                            </p:childTnLst>
                          </p:cTn>
                        </p:par>
                      </p:childTnLst>
                    </p:cTn>
                  </p:par>
                  <p:par>
                    <p:cTn id="97" fill="hold" nodeType="clickPar">
                      <p:stCondLst>
                        <p:cond delay="indefinite"/>
                      </p:stCondLst>
                      <p:childTnLst>
                        <p:par>
                          <p:cTn id="98" fill="hold" nodeType="withGroup">
                            <p:stCondLst>
                              <p:cond delay="0"/>
                            </p:stCondLst>
                            <p:childTnLst>
                              <p:par>
                                <p:cTn id="99" presetID="2" presetClass="entr" presetSubtype="4" fill="hold" nodeType="clickEffect">
                                  <p:stCondLst>
                                    <p:cond delay="0"/>
                                  </p:stCondLst>
                                  <p:childTnLst>
                                    <p:set>
                                      <p:cBhvr>
                                        <p:cTn id="100" dur="1" fill="hold">
                                          <p:stCondLst>
                                            <p:cond delay="0"/>
                                          </p:stCondLst>
                                        </p:cTn>
                                        <p:tgtEl>
                                          <p:spTgt spid="2100227">
                                            <p:txEl>
                                              <p:pRg st="7" end="7"/>
                                            </p:txEl>
                                          </p:spTgt>
                                        </p:tgtEl>
                                        <p:attrNameLst>
                                          <p:attrName>style.visibility</p:attrName>
                                        </p:attrNameLst>
                                      </p:cBhvr>
                                      <p:to>
                                        <p:strVal val="visible"/>
                                      </p:to>
                                    </p:set>
                                    <p:anim calcmode="lin" valueType="num">
                                      <p:cBhvr additive="base">
                                        <p:cTn id="101" dur="500" fill="hold"/>
                                        <p:tgtEl>
                                          <p:spTgt spid="2100227">
                                            <p:txEl>
                                              <p:pRg st="7" end="7"/>
                                            </p:txEl>
                                          </p:spTgt>
                                        </p:tgtEl>
                                        <p:attrNameLst>
                                          <p:attrName>ppt_x</p:attrName>
                                        </p:attrNameLst>
                                      </p:cBhvr>
                                      <p:tavLst>
                                        <p:tav tm="0">
                                          <p:val>
                                            <p:strVal val="#ppt_x"/>
                                          </p:val>
                                        </p:tav>
                                        <p:tav tm="100000">
                                          <p:val>
                                            <p:strVal val="#ppt_x"/>
                                          </p:val>
                                        </p:tav>
                                      </p:tavLst>
                                    </p:anim>
                                    <p:anim calcmode="lin" valueType="num">
                                      <p:cBhvr additive="base">
                                        <p:cTn id="102" dur="500" fill="hold"/>
                                        <p:tgtEl>
                                          <p:spTgt spid="2100227">
                                            <p:txEl>
                                              <p:pRg st="7" end="7"/>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2100227">
                                            <p:txEl>
                                              <p:pRg st="7" end="7"/>
                                            </p:txEl>
                                          </p:spTgt>
                                        </p:tgtEl>
                                        <p:attrNameLst>
                                          <p:attrName>ppt_c</p:attrName>
                                        </p:attrNameLst>
                                      </p:cBhvr>
                                      <p:to>
                                        <a:schemeClr val="accent2"/>
                                      </p:to>
                                    </p:animClr>
                                  </p:subTnLst>
                                </p:cTn>
                              </p:par>
                              <p:par>
                                <p:cTn id="103" presetID="2" presetClass="entr" presetSubtype="4" fill="hold" grpId="0" nodeType="withEffect">
                                  <p:stCondLst>
                                    <p:cond delay="0"/>
                                  </p:stCondLst>
                                  <p:childTnLst>
                                    <p:set>
                                      <p:cBhvr>
                                        <p:cTn id="104" dur="1" fill="hold">
                                          <p:stCondLst>
                                            <p:cond delay="0"/>
                                          </p:stCondLst>
                                        </p:cTn>
                                        <p:tgtEl>
                                          <p:spTgt spid="2100242"/>
                                        </p:tgtEl>
                                        <p:attrNameLst>
                                          <p:attrName>style.visibility</p:attrName>
                                        </p:attrNameLst>
                                      </p:cBhvr>
                                      <p:to>
                                        <p:strVal val="visible"/>
                                      </p:to>
                                    </p:set>
                                    <p:anim calcmode="lin" valueType="num">
                                      <p:cBhvr additive="base">
                                        <p:cTn id="105" dur="500" fill="hold"/>
                                        <p:tgtEl>
                                          <p:spTgt spid="2100242"/>
                                        </p:tgtEl>
                                        <p:attrNameLst>
                                          <p:attrName>ppt_x</p:attrName>
                                        </p:attrNameLst>
                                      </p:cBhvr>
                                      <p:tavLst>
                                        <p:tav tm="0">
                                          <p:val>
                                            <p:strVal val="#ppt_x"/>
                                          </p:val>
                                        </p:tav>
                                        <p:tav tm="100000">
                                          <p:val>
                                            <p:strVal val="#ppt_x"/>
                                          </p:val>
                                        </p:tav>
                                      </p:tavLst>
                                    </p:anim>
                                    <p:anim calcmode="lin" valueType="num">
                                      <p:cBhvr additive="base">
                                        <p:cTn id="106" dur="500" fill="hold"/>
                                        <p:tgtEl>
                                          <p:spTgt spid="2100242"/>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2100242"/>
                                        </p:tgtEl>
                                        <p:attrNameLst>
                                          <p:attrName>style.visibility</p:attrName>
                                        </p:attrNameLst>
                                      </p:cBhvr>
                                      <p:to>
                                        <p:strVal val="hidden"/>
                                      </p:to>
                                    </p:set>
                                  </p:subTnLst>
                                </p:cTn>
                              </p:par>
                              <p:par>
                                <p:cTn id="107" presetID="2" presetClass="entr" presetSubtype="4" fill="hold" grpId="0" nodeType="withEffect">
                                  <p:stCondLst>
                                    <p:cond delay="0"/>
                                  </p:stCondLst>
                                  <p:childTnLst>
                                    <p:set>
                                      <p:cBhvr>
                                        <p:cTn id="108" dur="1" fill="hold">
                                          <p:stCondLst>
                                            <p:cond delay="0"/>
                                          </p:stCondLst>
                                        </p:cTn>
                                        <p:tgtEl>
                                          <p:spTgt spid="2100243"/>
                                        </p:tgtEl>
                                        <p:attrNameLst>
                                          <p:attrName>style.visibility</p:attrName>
                                        </p:attrNameLst>
                                      </p:cBhvr>
                                      <p:to>
                                        <p:strVal val="visible"/>
                                      </p:to>
                                    </p:set>
                                    <p:anim calcmode="lin" valueType="num">
                                      <p:cBhvr additive="base">
                                        <p:cTn id="109" dur="500" fill="hold"/>
                                        <p:tgtEl>
                                          <p:spTgt spid="2100243"/>
                                        </p:tgtEl>
                                        <p:attrNameLst>
                                          <p:attrName>ppt_x</p:attrName>
                                        </p:attrNameLst>
                                      </p:cBhvr>
                                      <p:tavLst>
                                        <p:tav tm="0">
                                          <p:val>
                                            <p:strVal val="#ppt_x"/>
                                          </p:val>
                                        </p:tav>
                                        <p:tav tm="100000">
                                          <p:val>
                                            <p:strVal val="#ppt_x"/>
                                          </p:val>
                                        </p:tav>
                                      </p:tavLst>
                                    </p:anim>
                                    <p:anim calcmode="lin" valueType="num">
                                      <p:cBhvr additive="base">
                                        <p:cTn id="110" dur="500" fill="hold"/>
                                        <p:tgtEl>
                                          <p:spTgt spid="2100243"/>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2100243"/>
                                        </p:tgtEl>
                                        <p:attrNameLst>
                                          <p:attrName>style.visibility</p:attrName>
                                        </p:attrNameLst>
                                      </p:cBhvr>
                                      <p:to>
                                        <p:strVal val="hidden"/>
                                      </p:to>
                                    </p:set>
                                  </p:subTnLst>
                                </p:cTn>
                              </p:par>
                              <p:par>
                                <p:cTn id="111" presetID="2" presetClass="entr" presetSubtype="4" fill="hold" grpId="0" nodeType="withEffect">
                                  <p:stCondLst>
                                    <p:cond delay="0"/>
                                  </p:stCondLst>
                                  <p:childTnLst>
                                    <p:set>
                                      <p:cBhvr>
                                        <p:cTn id="112" dur="1" fill="hold">
                                          <p:stCondLst>
                                            <p:cond delay="0"/>
                                          </p:stCondLst>
                                        </p:cTn>
                                        <p:tgtEl>
                                          <p:spTgt spid="2100244"/>
                                        </p:tgtEl>
                                        <p:attrNameLst>
                                          <p:attrName>style.visibility</p:attrName>
                                        </p:attrNameLst>
                                      </p:cBhvr>
                                      <p:to>
                                        <p:strVal val="visible"/>
                                      </p:to>
                                    </p:set>
                                    <p:anim calcmode="lin" valueType="num">
                                      <p:cBhvr additive="base">
                                        <p:cTn id="113" dur="500" fill="hold"/>
                                        <p:tgtEl>
                                          <p:spTgt spid="2100244"/>
                                        </p:tgtEl>
                                        <p:attrNameLst>
                                          <p:attrName>ppt_x</p:attrName>
                                        </p:attrNameLst>
                                      </p:cBhvr>
                                      <p:tavLst>
                                        <p:tav tm="0">
                                          <p:val>
                                            <p:strVal val="#ppt_x"/>
                                          </p:val>
                                        </p:tav>
                                        <p:tav tm="100000">
                                          <p:val>
                                            <p:strVal val="#ppt_x"/>
                                          </p:val>
                                        </p:tav>
                                      </p:tavLst>
                                    </p:anim>
                                    <p:anim calcmode="lin" valueType="num">
                                      <p:cBhvr additive="base">
                                        <p:cTn id="114" dur="500" fill="hold"/>
                                        <p:tgtEl>
                                          <p:spTgt spid="2100244"/>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2100244"/>
                                        </p:tgtEl>
                                        <p:attrNameLst>
                                          <p:attrName>style.visibility</p:attrName>
                                        </p:attrNameLst>
                                      </p:cBhvr>
                                      <p:to>
                                        <p:strVal val="hidden"/>
                                      </p:to>
                                    </p:set>
                                  </p:subTnLst>
                                </p:cTn>
                              </p:par>
                            </p:childTnLst>
                          </p:cTn>
                        </p:par>
                      </p:childTnLst>
                    </p:cTn>
                  </p:par>
                  <p:par>
                    <p:cTn id="115" fill="hold" nodeType="clickPar">
                      <p:stCondLst>
                        <p:cond delay="indefinite"/>
                      </p:stCondLst>
                      <p:childTnLst>
                        <p:par>
                          <p:cTn id="116" fill="hold" nodeType="withGroup">
                            <p:stCondLst>
                              <p:cond delay="0"/>
                            </p:stCondLst>
                            <p:childTnLst>
                              <p:par>
                                <p:cTn id="117" presetID="2" presetClass="entr" presetSubtype="4" fill="hold" nodeType="clickEffect">
                                  <p:stCondLst>
                                    <p:cond delay="0"/>
                                  </p:stCondLst>
                                  <p:childTnLst>
                                    <p:set>
                                      <p:cBhvr>
                                        <p:cTn id="118" dur="1" fill="hold">
                                          <p:stCondLst>
                                            <p:cond delay="0"/>
                                          </p:stCondLst>
                                        </p:cTn>
                                        <p:tgtEl>
                                          <p:spTgt spid="2100227">
                                            <p:txEl>
                                              <p:pRg st="7" end="7"/>
                                            </p:txEl>
                                          </p:spTgt>
                                        </p:tgtEl>
                                        <p:attrNameLst>
                                          <p:attrName>style.visibility</p:attrName>
                                        </p:attrNameLst>
                                      </p:cBhvr>
                                      <p:to>
                                        <p:strVal val="visible"/>
                                      </p:to>
                                    </p:set>
                                    <p:anim calcmode="lin" valueType="num">
                                      <p:cBhvr additive="base">
                                        <p:cTn id="119" dur="500" fill="hold"/>
                                        <p:tgtEl>
                                          <p:spTgt spid="2100227">
                                            <p:txEl>
                                              <p:pRg st="7" end="7"/>
                                            </p:txEl>
                                          </p:spTgt>
                                        </p:tgtEl>
                                        <p:attrNameLst>
                                          <p:attrName>ppt_x</p:attrName>
                                        </p:attrNameLst>
                                      </p:cBhvr>
                                      <p:tavLst>
                                        <p:tav tm="0">
                                          <p:val>
                                            <p:strVal val="#ppt_x"/>
                                          </p:val>
                                        </p:tav>
                                        <p:tav tm="100000">
                                          <p:val>
                                            <p:strVal val="#ppt_x"/>
                                          </p:val>
                                        </p:tav>
                                      </p:tavLst>
                                    </p:anim>
                                    <p:anim calcmode="lin" valueType="num">
                                      <p:cBhvr additive="base">
                                        <p:cTn id="120" dur="500" fill="hold"/>
                                        <p:tgtEl>
                                          <p:spTgt spid="2100227">
                                            <p:txEl>
                                              <p:pRg st="7" end="7"/>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2100227">
                                            <p:txEl>
                                              <p:pRg st="7" end="7"/>
                                            </p:txEl>
                                          </p:spTgt>
                                        </p:tgtEl>
                                        <p:attrNameLst>
                                          <p:attrName>ppt_c</p:attrName>
                                        </p:attrNameLst>
                                      </p:cBhvr>
                                      <p:to>
                                        <a:srgbClr val="0099FF"/>
                                      </p:to>
                                    </p:animClr>
                                  </p:subTnLst>
                                </p:cTn>
                              </p:par>
                              <p:par>
                                <p:cTn id="121" presetID="2" presetClass="entr" presetSubtype="4" fill="hold" grpId="0" nodeType="withEffect">
                                  <p:stCondLst>
                                    <p:cond delay="0"/>
                                  </p:stCondLst>
                                  <p:childTnLst>
                                    <p:set>
                                      <p:cBhvr>
                                        <p:cTn id="122" dur="1" fill="hold">
                                          <p:stCondLst>
                                            <p:cond delay="0"/>
                                          </p:stCondLst>
                                        </p:cTn>
                                        <p:tgtEl>
                                          <p:spTgt spid="2100245"/>
                                        </p:tgtEl>
                                        <p:attrNameLst>
                                          <p:attrName>style.visibility</p:attrName>
                                        </p:attrNameLst>
                                      </p:cBhvr>
                                      <p:to>
                                        <p:strVal val="visible"/>
                                      </p:to>
                                    </p:set>
                                    <p:anim calcmode="lin" valueType="num">
                                      <p:cBhvr additive="base">
                                        <p:cTn id="123" dur="500" fill="hold"/>
                                        <p:tgtEl>
                                          <p:spTgt spid="2100245"/>
                                        </p:tgtEl>
                                        <p:attrNameLst>
                                          <p:attrName>ppt_x</p:attrName>
                                        </p:attrNameLst>
                                      </p:cBhvr>
                                      <p:tavLst>
                                        <p:tav tm="0">
                                          <p:val>
                                            <p:strVal val="#ppt_x"/>
                                          </p:val>
                                        </p:tav>
                                        <p:tav tm="100000">
                                          <p:val>
                                            <p:strVal val="#ppt_x"/>
                                          </p:val>
                                        </p:tav>
                                      </p:tavLst>
                                    </p:anim>
                                    <p:anim calcmode="lin" valueType="num">
                                      <p:cBhvr additive="base">
                                        <p:cTn id="124" dur="500" fill="hold"/>
                                        <p:tgtEl>
                                          <p:spTgt spid="2100245"/>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2100245"/>
                                        </p:tgtEl>
                                        <p:attrNameLst>
                                          <p:attrName>style.visibility</p:attrName>
                                        </p:attrNameLst>
                                      </p:cBhvr>
                                      <p:to>
                                        <p:strVal val="hidden"/>
                                      </p:to>
                                    </p:set>
                                  </p:subTnLst>
                                </p:cTn>
                              </p:par>
                              <p:par>
                                <p:cTn id="125" presetID="2" presetClass="entr" presetSubtype="4" fill="hold" grpId="0" nodeType="withEffect">
                                  <p:stCondLst>
                                    <p:cond delay="0"/>
                                  </p:stCondLst>
                                  <p:childTnLst>
                                    <p:set>
                                      <p:cBhvr>
                                        <p:cTn id="126" dur="1" fill="hold">
                                          <p:stCondLst>
                                            <p:cond delay="0"/>
                                          </p:stCondLst>
                                        </p:cTn>
                                        <p:tgtEl>
                                          <p:spTgt spid="2100246"/>
                                        </p:tgtEl>
                                        <p:attrNameLst>
                                          <p:attrName>style.visibility</p:attrName>
                                        </p:attrNameLst>
                                      </p:cBhvr>
                                      <p:to>
                                        <p:strVal val="visible"/>
                                      </p:to>
                                    </p:set>
                                    <p:anim calcmode="lin" valueType="num">
                                      <p:cBhvr additive="base">
                                        <p:cTn id="127" dur="500" fill="hold"/>
                                        <p:tgtEl>
                                          <p:spTgt spid="2100246"/>
                                        </p:tgtEl>
                                        <p:attrNameLst>
                                          <p:attrName>ppt_x</p:attrName>
                                        </p:attrNameLst>
                                      </p:cBhvr>
                                      <p:tavLst>
                                        <p:tav tm="0">
                                          <p:val>
                                            <p:strVal val="#ppt_x"/>
                                          </p:val>
                                        </p:tav>
                                        <p:tav tm="100000">
                                          <p:val>
                                            <p:strVal val="#ppt_x"/>
                                          </p:val>
                                        </p:tav>
                                      </p:tavLst>
                                    </p:anim>
                                    <p:anim calcmode="lin" valueType="num">
                                      <p:cBhvr additive="base">
                                        <p:cTn id="128" dur="500" fill="hold"/>
                                        <p:tgtEl>
                                          <p:spTgt spid="2100246"/>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2100246"/>
                                        </p:tgtEl>
                                        <p:attrNameLst>
                                          <p:attrName>style.visibility</p:attrName>
                                        </p:attrNameLst>
                                      </p:cBhvr>
                                      <p:to>
                                        <p:strVal val="hidden"/>
                                      </p:to>
                                    </p:set>
                                  </p:subTnLst>
                                </p:cTn>
                              </p:par>
                              <p:par>
                                <p:cTn id="129" presetID="2" presetClass="entr" presetSubtype="4" fill="hold" grpId="0" nodeType="withEffect">
                                  <p:stCondLst>
                                    <p:cond delay="0"/>
                                  </p:stCondLst>
                                  <p:childTnLst>
                                    <p:set>
                                      <p:cBhvr>
                                        <p:cTn id="130" dur="1" fill="hold">
                                          <p:stCondLst>
                                            <p:cond delay="0"/>
                                          </p:stCondLst>
                                        </p:cTn>
                                        <p:tgtEl>
                                          <p:spTgt spid="2100247"/>
                                        </p:tgtEl>
                                        <p:attrNameLst>
                                          <p:attrName>style.visibility</p:attrName>
                                        </p:attrNameLst>
                                      </p:cBhvr>
                                      <p:to>
                                        <p:strVal val="visible"/>
                                      </p:to>
                                    </p:set>
                                    <p:anim calcmode="lin" valueType="num">
                                      <p:cBhvr additive="base">
                                        <p:cTn id="131" dur="500" fill="hold"/>
                                        <p:tgtEl>
                                          <p:spTgt spid="2100247"/>
                                        </p:tgtEl>
                                        <p:attrNameLst>
                                          <p:attrName>ppt_x</p:attrName>
                                        </p:attrNameLst>
                                      </p:cBhvr>
                                      <p:tavLst>
                                        <p:tav tm="0">
                                          <p:val>
                                            <p:strVal val="#ppt_x"/>
                                          </p:val>
                                        </p:tav>
                                        <p:tav tm="100000">
                                          <p:val>
                                            <p:strVal val="#ppt_x"/>
                                          </p:val>
                                        </p:tav>
                                      </p:tavLst>
                                    </p:anim>
                                    <p:anim calcmode="lin" valueType="num">
                                      <p:cBhvr additive="base">
                                        <p:cTn id="132" dur="500" fill="hold"/>
                                        <p:tgtEl>
                                          <p:spTgt spid="2100247"/>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2100247"/>
                                        </p:tgtEl>
                                        <p:attrNameLst>
                                          <p:attrName>style.visibility</p:attrName>
                                        </p:attrNameLst>
                                      </p:cBhvr>
                                      <p:to>
                                        <p:strVal val="hidden"/>
                                      </p:to>
                                    </p:set>
                                  </p:subTnLst>
                                </p:cTn>
                              </p:par>
                            </p:childTnLst>
                          </p:cTn>
                        </p:par>
                      </p:childTnLst>
                    </p:cTn>
                  </p:par>
                  <p:par>
                    <p:cTn id="133" fill="hold" nodeType="clickPar">
                      <p:stCondLst>
                        <p:cond delay="indefinite"/>
                      </p:stCondLst>
                      <p:childTnLst>
                        <p:par>
                          <p:cTn id="134" fill="hold" nodeType="withGroup">
                            <p:stCondLst>
                              <p:cond delay="0"/>
                            </p:stCondLst>
                            <p:childTnLst>
                              <p:par>
                                <p:cTn id="135" presetID="2" presetClass="entr" presetSubtype="4" fill="hold" nodeType="clickEffect">
                                  <p:stCondLst>
                                    <p:cond delay="0"/>
                                  </p:stCondLst>
                                  <p:childTnLst>
                                    <p:set>
                                      <p:cBhvr>
                                        <p:cTn id="136" dur="1" fill="hold">
                                          <p:stCondLst>
                                            <p:cond delay="0"/>
                                          </p:stCondLst>
                                        </p:cTn>
                                        <p:tgtEl>
                                          <p:spTgt spid="2100227">
                                            <p:txEl>
                                              <p:pRg st="7" end="7"/>
                                            </p:txEl>
                                          </p:spTgt>
                                        </p:tgtEl>
                                        <p:attrNameLst>
                                          <p:attrName>style.visibility</p:attrName>
                                        </p:attrNameLst>
                                      </p:cBhvr>
                                      <p:to>
                                        <p:strVal val="visible"/>
                                      </p:to>
                                    </p:set>
                                    <p:anim calcmode="lin" valueType="num">
                                      <p:cBhvr additive="base">
                                        <p:cTn id="137" dur="500" fill="hold"/>
                                        <p:tgtEl>
                                          <p:spTgt spid="2100227">
                                            <p:txEl>
                                              <p:pRg st="7" end="7"/>
                                            </p:txEl>
                                          </p:spTgt>
                                        </p:tgtEl>
                                        <p:attrNameLst>
                                          <p:attrName>ppt_x</p:attrName>
                                        </p:attrNameLst>
                                      </p:cBhvr>
                                      <p:tavLst>
                                        <p:tav tm="0">
                                          <p:val>
                                            <p:strVal val="#ppt_x"/>
                                          </p:val>
                                        </p:tav>
                                        <p:tav tm="100000">
                                          <p:val>
                                            <p:strVal val="#ppt_x"/>
                                          </p:val>
                                        </p:tav>
                                      </p:tavLst>
                                    </p:anim>
                                    <p:anim calcmode="lin" valueType="num">
                                      <p:cBhvr additive="base">
                                        <p:cTn id="138" dur="500" fill="hold"/>
                                        <p:tgtEl>
                                          <p:spTgt spid="2100227">
                                            <p:txEl>
                                              <p:pRg st="7" end="7"/>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2100227">
                                            <p:txEl>
                                              <p:pRg st="7" end="7"/>
                                            </p:txEl>
                                          </p:spTgt>
                                        </p:tgtEl>
                                        <p:attrNameLst>
                                          <p:attrName>ppt_c</p:attrName>
                                        </p:attrNameLst>
                                      </p:cBhvr>
                                      <p:to>
                                        <a:srgbClr val="800080"/>
                                      </p:to>
                                    </p:animClr>
                                  </p:subTnLst>
                                </p:cTn>
                              </p:par>
                              <p:par>
                                <p:cTn id="139" presetID="2" presetClass="entr" presetSubtype="4" fill="hold" grpId="0" nodeType="withEffect">
                                  <p:stCondLst>
                                    <p:cond delay="0"/>
                                  </p:stCondLst>
                                  <p:childTnLst>
                                    <p:set>
                                      <p:cBhvr>
                                        <p:cTn id="140" dur="1" fill="hold">
                                          <p:stCondLst>
                                            <p:cond delay="0"/>
                                          </p:stCondLst>
                                        </p:cTn>
                                        <p:tgtEl>
                                          <p:spTgt spid="2100248"/>
                                        </p:tgtEl>
                                        <p:attrNameLst>
                                          <p:attrName>style.visibility</p:attrName>
                                        </p:attrNameLst>
                                      </p:cBhvr>
                                      <p:to>
                                        <p:strVal val="visible"/>
                                      </p:to>
                                    </p:set>
                                    <p:anim calcmode="lin" valueType="num">
                                      <p:cBhvr additive="base">
                                        <p:cTn id="141" dur="500" fill="hold"/>
                                        <p:tgtEl>
                                          <p:spTgt spid="2100248"/>
                                        </p:tgtEl>
                                        <p:attrNameLst>
                                          <p:attrName>ppt_x</p:attrName>
                                        </p:attrNameLst>
                                      </p:cBhvr>
                                      <p:tavLst>
                                        <p:tav tm="0">
                                          <p:val>
                                            <p:strVal val="#ppt_x"/>
                                          </p:val>
                                        </p:tav>
                                        <p:tav tm="100000">
                                          <p:val>
                                            <p:strVal val="#ppt_x"/>
                                          </p:val>
                                        </p:tav>
                                      </p:tavLst>
                                    </p:anim>
                                    <p:anim calcmode="lin" valueType="num">
                                      <p:cBhvr additive="base">
                                        <p:cTn id="142" dur="500" fill="hold"/>
                                        <p:tgtEl>
                                          <p:spTgt spid="2100248"/>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2100248"/>
                                        </p:tgtEl>
                                        <p:attrNameLst>
                                          <p:attrName>style.visibility</p:attrName>
                                        </p:attrNameLst>
                                      </p:cBhvr>
                                      <p:to>
                                        <p:strVal val="hidden"/>
                                      </p:to>
                                    </p:set>
                                  </p:subTnLst>
                                </p:cTn>
                              </p:par>
                              <p:par>
                                <p:cTn id="143" presetID="2" presetClass="entr" presetSubtype="4" fill="hold" grpId="0" nodeType="withEffect">
                                  <p:stCondLst>
                                    <p:cond delay="0"/>
                                  </p:stCondLst>
                                  <p:childTnLst>
                                    <p:set>
                                      <p:cBhvr>
                                        <p:cTn id="144" dur="1" fill="hold">
                                          <p:stCondLst>
                                            <p:cond delay="0"/>
                                          </p:stCondLst>
                                        </p:cTn>
                                        <p:tgtEl>
                                          <p:spTgt spid="2100249"/>
                                        </p:tgtEl>
                                        <p:attrNameLst>
                                          <p:attrName>style.visibility</p:attrName>
                                        </p:attrNameLst>
                                      </p:cBhvr>
                                      <p:to>
                                        <p:strVal val="visible"/>
                                      </p:to>
                                    </p:set>
                                    <p:anim calcmode="lin" valueType="num">
                                      <p:cBhvr additive="base">
                                        <p:cTn id="145" dur="500" fill="hold"/>
                                        <p:tgtEl>
                                          <p:spTgt spid="2100249"/>
                                        </p:tgtEl>
                                        <p:attrNameLst>
                                          <p:attrName>ppt_x</p:attrName>
                                        </p:attrNameLst>
                                      </p:cBhvr>
                                      <p:tavLst>
                                        <p:tav tm="0">
                                          <p:val>
                                            <p:strVal val="#ppt_x"/>
                                          </p:val>
                                        </p:tav>
                                        <p:tav tm="100000">
                                          <p:val>
                                            <p:strVal val="#ppt_x"/>
                                          </p:val>
                                        </p:tav>
                                      </p:tavLst>
                                    </p:anim>
                                    <p:anim calcmode="lin" valueType="num">
                                      <p:cBhvr additive="base">
                                        <p:cTn id="146" dur="500" fill="hold"/>
                                        <p:tgtEl>
                                          <p:spTgt spid="2100249"/>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2100249"/>
                                        </p:tgtEl>
                                        <p:attrNameLst>
                                          <p:attrName>style.visibility</p:attrName>
                                        </p:attrNameLst>
                                      </p:cBhvr>
                                      <p:to>
                                        <p:strVal val="hidden"/>
                                      </p:to>
                                    </p:set>
                                  </p:subTnLst>
                                </p:cTn>
                              </p:par>
                              <p:par>
                                <p:cTn id="147" presetID="2" presetClass="entr" presetSubtype="4" fill="hold" grpId="0" nodeType="withEffect">
                                  <p:stCondLst>
                                    <p:cond delay="0"/>
                                  </p:stCondLst>
                                  <p:childTnLst>
                                    <p:set>
                                      <p:cBhvr>
                                        <p:cTn id="148" dur="1" fill="hold">
                                          <p:stCondLst>
                                            <p:cond delay="0"/>
                                          </p:stCondLst>
                                        </p:cTn>
                                        <p:tgtEl>
                                          <p:spTgt spid="2100250"/>
                                        </p:tgtEl>
                                        <p:attrNameLst>
                                          <p:attrName>style.visibility</p:attrName>
                                        </p:attrNameLst>
                                      </p:cBhvr>
                                      <p:to>
                                        <p:strVal val="visible"/>
                                      </p:to>
                                    </p:set>
                                    <p:anim calcmode="lin" valueType="num">
                                      <p:cBhvr additive="base">
                                        <p:cTn id="149" dur="500" fill="hold"/>
                                        <p:tgtEl>
                                          <p:spTgt spid="2100250"/>
                                        </p:tgtEl>
                                        <p:attrNameLst>
                                          <p:attrName>ppt_x</p:attrName>
                                        </p:attrNameLst>
                                      </p:cBhvr>
                                      <p:tavLst>
                                        <p:tav tm="0">
                                          <p:val>
                                            <p:strVal val="#ppt_x"/>
                                          </p:val>
                                        </p:tav>
                                        <p:tav tm="100000">
                                          <p:val>
                                            <p:strVal val="#ppt_x"/>
                                          </p:val>
                                        </p:tav>
                                      </p:tavLst>
                                    </p:anim>
                                    <p:anim calcmode="lin" valueType="num">
                                      <p:cBhvr additive="base">
                                        <p:cTn id="150" dur="500" fill="hold"/>
                                        <p:tgtEl>
                                          <p:spTgt spid="2100250"/>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2100250"/>
                                        </p:tgtEl>
                                        <p:attrNameLst>
                                          <p:attrName>style.visibility</p:attrName>
                                        </p:attrNameLst>
                                      </p:cBhvr>
                                      <p:to>
                                        <p:strVal val="hidden"/>
                                      </p:to>
                                    </p:set>
                                  </p:subTnLst>
                                </p:cTn>
                              </p:par>
                            </p:childTnLst>
                          </p:cTn>
                        </p:par>
                      </p:childTnLst>
                    </p:cTn>
                  </p:par>
                  <p:par>
                    <p:cTn id="151" fill="hold" nodeType="clickPar">
                      <p:stCondLst>
                        <p:cond delay="indefinite"/>
                      </p:stCondLst>
                      <p:childTnLst>
                        <p:par>
                          <p:cTn id="152" fill="hold" nodeType="withGroup">
                            <p:stCondLst>
                              <p:cond delay="0"/>
                            </p:stCondLst>
                            <p:childTnLst>
                              <p:par>
                                <p:cTn id="153" presetID="2" presetClass="entr" presetSubtype="4" fill="hold" nodeType="clickEffect">
                                  <p:stCondLst>
                                    <p:cond delay="0"/>
                                  </p:stCondLst>
                                  <p:childTnLst>
                                    <p:set>
                                      <p:cBhvr>
                                        <p:cTn id="154" dur="1" fill="hold">
                                          <p:stCondLst>
                                            <p:cond delay="0"/>
                                          </p:stCondLst>
                                        </p:cTn>
                                        <p:tgtEl>
                                          <p:spTgt spid="2100227">
                                            <p:txEl>
                                              <p:pRg st="7" end="7"/>
                                            </p:txEl>
                                          </p:spTgt>
                                        </p:tgtEl>
                                        <p:attrNameLst>
                                          <p:attrName>style.visibility</p:attrName>
                                        </p:attrNameLst>
                                      </p:cBhvr>
                                      <p:to>
                                        <p:strVal val="visible"/>
                                      </p:to>
                                    </p:set>
                                    <p:anim calcmode="lin" valueType="num">
                                      <p:cBhvr additive="base">
                                        <p:cTn id="155" dur="500" fill="hold"/>
                                        <p:tgtEl>
                                          <p:spTgt spid="2100227">
                                            <p:txEl>
                                              <p:pRg st="7" end="7"/>
                                            </p:txEl>
                                          </p:spTgt>
                                        </p:tgtEl>
                                        <p:attrNameLst>
                                          <p:attrName>ppt_x</p:attrName>
                                        </p:attrNameLst>
                                      </p:cBhvr>
                                      <p:tavLst>
                                        <p:tav tm="0">
                                          <p:val>
                                            <p:strVal val="#ppt_x"/>
                                          </p:val>
                                        </p:tav>
                                        <p:tav tm="100000">
                                          <p:val>
                                            <p:strVal val="#ppt_x"/>
                                          </p:val>
                                        </p:tav>
                                      </p:tavLst>
                                    </p:anim>
                                    <p:anim calcmode="lin" valueType="num">
                                      <p:cBhvr additive="base">
                                        <p:cTn id="156" dur="500" fill="hold"/>
                                        <p:tgtEl>
                                          <p:spTgt spid="2100227">
                                            <p:txEl>
                                              <p:pRg st="7" end="7"/>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2100227">
                                            <p:txEl>
                                              <p:pRg st="7" end="7"/>
                                            </p:txEl>
                                          </p:spTgt>
                                        </p:tgtEl>
                                        <p:attrNameLst>
                                          <p:attrName>ppt_c</p:attrName>
                                        </p:attrNameLst>
                                      </p:cBhvr>
                                      <p:to>
                                        <a:srgbClr val="FF00FF"/>
                                      </p:to>
                                    </p:animClr>
                                  </p:subTnLst>
                                </p:cTn>
                              </p:par>
                              <p:par>
                                <p:cTn id="157" presetID="2" presetClass="entr" presetSubtype="4" fill="hold" grpId="0" nodeType="withEffect">
                                  <p:stCondLst>
                                    <p:cond delay="0"/>
                                  </p:stCondLst>
                                  <p:childTnLst>
                                    <p:set>
                                      <p:cBhvr>
                                        <p:cTn id="158" dur="1" fill="hold">
                                          <p:stCondLst>
                                            <p:cond delay="0"/>
                                          </p:stCondLst>
                                        </p:cTn>
                                        <p:tgtEl>
                                          <p:spTgt spid="2100251"/>
                                        </p:tgtEl>
                                        <p:attrNameLst>
                                          <p:attrName>style.visibility</p:attrName>
                                        </p:attrNameLst>
                                      </p:cBhvr>
                                      <p:to>
                                        <p:strVal val="visible"/>
                                      </p:to>
                                    </p:set>
                                    <p:anim calcmode="lin" valueType="num">
                                      <p:cBhvr additive="base">
                                        <p:cTn id="159" dur="500" fill="hold"/>
                                        <p:tgtEl>
                                          <p:spTgt spid="2100251"/>
                                        </p:tgtEl>
                                        <p:attrNameLst>
                                          <p:attrName>ppt_x</p:attrName>
                                        </p:attrNameLst>
                                      </p:cBhvr>
                                      <p:tavLst>
                                        <p:tav tm="0">
                                          <p:val>
                                            <p:strVal val="#ppt_x"/>
                                          </p:val>
                                        </p:tav>
                                        <p:tav tm="100000">
                                          <p:val>
                                            <p:strVal val="#ppt_x"/>
                                          </p:val>
                                        </p:tav>
                                      </p:tavLst>
                                    </p:anim>
                                    <p:anim calcmode="lin" valueType="num">
                                      <p:cBhvr additive="base">
                                        <p:cTn id="160" dur="500" fill="hold"/>
                                        <p:tgtEl>
                                          <p:spTgt spid="2100251"/>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2100251"/>
                                        </p:tgtEl>
                                        <p:attrNameLst>
                                          <p:attrName>style.visibility</p:attrName>
                                        </p:attrNameLst>
                                      </p:cBhvr>
                                      <p:to>
                                        <p:strVal val="hidden"/>
                                      </p:to>
                                    </p:set>
                                  </p:subTnLst>
                                </p:cTn>
                              </p:par>
                              <p:par>
                                <p:cTn id="161" presetID="2" presetClass="entr" presetSubtype="4" fill="hold" grpId="0" nodeType="withEffect">
                                  <p:stCondLst>
                                    <p:cond delay="0"/>
                                  </p:stCondLst>
                                  <p:childTnLst>
                                    <p:set>
                                      <p:cBhvr>
                                        <p:cTn id="162" dur="1" fill="hold">
                                          <p:stCondLst>
                                            <p:cond delay="0"/>
                                          </p:stCondLst>
                                        </p:cTn>
                                        <p:tgtEl>
                                          <p:spTgt spid="2100252"/>
                                        </p:tgtEl>
                                        <p:attrNameLst>
                                          <p:attrName>style.visibility</p:attrName>
                                        </p:attrNameLst>
                                      </p:cBhvr>
                                      <p:to>
                                        <p:strVal val="visible"/>
                                      </p:to>
                                    </p:set>
                                    <p:anim calcmode="lin" valueType="num">
                                      <p:cBhvr additive="base">
                                        <p:cTn id="163" dur="500" fill="hold"/>
                                        <p:tgtEl>
                                          <p:spTgt spid="2100252"/>
                                        </p:tgtEl>
                                        <p:attrNameLst>
                                          <p:attrName>ppt_x</p:attrName>
                                        </p:attrNameLst>
                                      </p:cBhvr>
                                      <p:tavLst>
                                        <p:tav tm="0">
                                          <p:val>
                                            <p:strVal val="#ppt_x"/>
                                          </p:val>
                                        </p:tav>
                                        <p:tav tm="100000">
                                          <p:val>
                                            <p:strVal val="#ppt_x"/>
                                          </p:val>
                                        </p:tav>
                                      </p:tavLst>
                                    </p:anim>
                                    <p:anim calcmode="lin" valueType="num">
                                      <p:cBhvr additive="base">
                                        <p:cTn id="164" dur="500" fill="hold"/>
                                        <p:tgtEl>
                                          <p:spTgt spid="2100252"/>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2100252"/>
                                        </p:tgtEl>
                                        <p:attrNameLst>
                                          <p:attrName>style.visibility</p:attrName>
                                        </p:attrNameLst>
                                      </p:cBhvr>
                                      <p:to>
                                        <p:strVal val="hidden"/>
                                      </p:to>
                                    </p:set>
                                  </p:subTnLst>
                                </p:cTn>
                              </p:par>
                              <p:par>
                                <p:cTn id="165" presetID="2" presetClass="entr" presetSubtype="4" fill="hold" grpId="0" nodeType="withEffect">
                                  <p:stCondLst>
                                    <p:cond delay="0"/>
                                  </p:stCondLst>
                                  <p:childTnLst>
                                    <p:set>
                                      <p:cBhvr>
                                        <p:cTn id="166" dur="1" fill="hold">
                                          <p:stCondLst>
                                            <p:cond delay="0"/>
                                          </p:stCondLst>
                                        </p:cTn>
                                        <p:tgtEl>
                                          <p:spTgt spid="2100253"/>
                                        </p:tgtEl>
                                        <p:attrNameLst>
                                          <p:attrName>style.visibility</p:attrName>
                                        </p:attrNameLst>
                                      </p:cBhvr>
                                      <p:to>
                                        <p:strVal val="visible"/>
                                      </p:to>
                                    </p:set>
                                    <p:anim calcmode="lin" valueType="num">
                                      <p:cBhvr additive="base">
                                        <p:cTn id="167" dur="500" fill="hold"/>
                                        <p:tgtEl>
                                          <p:spTgt spid="2100253"/>
                                        </p:tgtEl>
                                        <p:attrNameLst>
                                          <p:attrName>ppt_x</p:attrName>
                                        </p:attrNameLst>
                                      </p:cBhvr>
                                      <p:tavLst>
                                        <p:tav tm="0">
                                          <p:val>
                                            <p:strVal val="#ppt_x"/>
                                          </p:val>
                                        </p:tav>
                                        <p:tav tm="100000">
                                          <p:val>
                                            <p:strVal val="#ppt_x"/>
                                          </p:val>
                                        </p:tav>
                                      </p:tavLst>
                                    </p:anim>
                                    <p:anim calcmode="lin" valueType="num">
                                      <p:cBhvr additive="base">
                                        <p:cTn id="168" dur="500" fill="hold"/>
                                        <p:tgtEl>
                                          <p:spTgt spid="2100253"/>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2100253"/>
                                        </p:tgtEl>
                                        <p:attrNameLst>
                                          <p:attrName>style.visibility</p:attrName>
                                        </p:attrNameLst>
                                      </p:cBhvr>
                                      <p:to>
                                        <p:strVal val="hidden"/>
                                      </p:to>
                                    </p:set>
                                  </p:subTnLst>
                                </p:cTn>
                              </p:par>
                            </p:childTnLst>
                          </p:cTn>
                        </p:par>
                      </p:childTnLst>
                    </p:cTn>
                  </p:par>
                  <p:par>
                    <p:cTn id="169" fill="hold" nodeType="clickPar">
                      <p:stCondLst>
                        <p:cond delay="indefinite"/>
                      </p:stCondLst>
                      <p:childTnLst>
                        <p:par>
                          <p:cTn id="170" fill="hold" nodeType="withGroup">
                            <p:stCondLst>
                              <p:cond delay="0"/>
                            </p:stCondLst>
                            <p:childTnLst>
                              <p:par>
                                <p:cTn id="171" presetID="2" presetClass="entr" presetSubtype="4" fill="hold" nodeType="clickEffect">
                                  <p:stCondLst>
                                    <p:cond delay="0"/>
                                  </p:stCondLst>
                                  <p:childTnLst>
                                    <p:set>
                                      <p:cBhvr>
                                        <p:cTn id="172" dur="1" fill="hold">
                                          <p:stCondLst>
                                            <p:cond delay="0"/>
                                          </p:stCondLst>
                                        </p:cTn>
                                        <p:tgtEl>
                                          <p:spTgt spid="2100227">
                                            <p:txEl>
                                              <p:pRg st="7" end="7"/>
                                            </p:txEl>
                                          </p:spTgt>
                                        </p:tgtEl>
                                        <p:attrNameLst>
                                          <p:attrName>style.visibility</p:attrName>
                                        </p:attrNameLst>
                                      </p:cBhvr>
                                      <p:to>
                                        <p:strVal val="visible"/>
                                      </p:to>
                                    </p:set>
                                    <p:anim calcmode="lin" valueType="num">
                                      <p:cBhvr additive="base">
                                        <p:cTn id="173" dur="500" fill="hold"/>
                                        <p:tgtEl>
                                          <p:spTgt spid="2100227">
                                            <p:txEl>
                                              <p:pRg st="7" end="7"/>
                                            </p:txEl>
                                          </p:spTgt>
                                        </p:tgtEl>
                                        <p:attrNameLst>
                                          <p:attrName>ppt_x</p:attrName>
                                        </p:attrNameLst>
                                      </p:cBhvr>
                                      <p:tavLst>
                                        <p:tav tm="0">
                                          <p:val>
                                            <p:strVal val="#ppt_x"/>
                                          </p:val>
                                        </p:tav>
                                        <p:tav tm="100000">
                                          <p:val>
                                            <p:strVal val="#ppt_x"/>
                                          </p:val>
                                        </p:tav>
                                      </p:tavLst>
                                    </p:anim>
                                    <p:anim calcmode="lin" valueType="num">
                                      <p:cBhvr additive="base">
                                        <p:cTn id="174" dur="500" fill="hold"/>
                                        <p:tgtEl>
                                          <p:spTgt spid="2100227">
                                            <p:txEl>
                                              <p:pRg st="7" end="7"/>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2100227">
                                            <p:txEl>
                                              <p:pRg st="7" end="7"/>
                                            </p:txEl>
                                          </p:spTgt>
                                        </p:tgtEl>
                                        <p:attrNameLst>
                                          <p:attrName>ppt_c</p:attrName>
                                        </p:attrNameLst>
                                      </p:cBhvr>
                                      <p:to>
                                        <a:srgbClr val="FF0000"/>
                                      </p:to>
                                    </p:animClr>
                                  </p:subTnLst>
                                </p:cTn>
                              </p:par>
                              <p:par>
                                <p:cTn id="175" presetID="2" presetClass="entr" presetSubtype="4" fill="hold" grpId="0" nodeType="withEffect">
                                  <p:stCondLst>
                                    <p:cond delay="0"/>
                                  </p:stCondLst>
                                  <p:childTnLst>
                                    <p:set>
                                      <p:cBhvr>
                                        <p:cTn id="176" dur="1" fill="hold">
                                          <p:stCondLst>
                                            <p:cond delay="0"/>
                                          </p:stCondLst>
                                        </p:cTn>
                                        <p:tgtEl>
                                          <p:spTgt spid="2100254"/>
                                        </p:tgtEl>
                                        <p:attrNameLst>
                                          <p:attrName>style.visibility</p:attrName>
                                        </p:attrNameLst>
                                      </p:cBhvr>
                                      <p:to>
                                        <p:strVal val="visible"/>
                                      </p:to>
                                    </p:set>
                                    <p:anim calcmode="lin" valueType="num">
                                      <p:cBhvr additive="base">
                                        <p:cTn id="177" dur="500" fill="hold"/>
                                        <p:tgtEl>
                                          <p:spTgt spid="2100254"/>
                                        </p:tgtEl>
                                        <p:attrNameLst>
                                          <p:attrName>ppt_x</p:attrName>
                                        </p:attrNameLst>
                                      </p:cBhvr>
                                      <p:tavLst>
                                        <p:tav tm="0">
                                          <p:val>
                                            <p:strVal val="#ppt_x"/>
                                          </p:val>
                                        </p:tav>
                                        <p:tav tm="100000">
                                          <p:val>
                                            <p:strVal val="#ppt_x"/>
                                          </p:val>
                                        </p:tav>
                                      </p:tavLst>
                                    </p:anim>
                                    <p:anim calcmode="lin" valueType="num">
                                      <p:cBhvr additive="base">
                                        <p:cTn id="178" dur="500" fill="hold"/>
                                        <p:tgtEl>
                                          <p:spTgt spid="2100254"/>
                                        </p:tgtEl>
                                        <p:attrNameLst>
                                          <p:attrName>ppt_y</p:attrName>
                                        </p:attrNameLst>
                                      </p:cBhvr>
                                      <p:tavLst>
                                        <p:tav tm="0">
                                          <p:val>
                                            <p:strVal val="1+#ppt_h/2"/>
                                          </p:val>
                                        </p:tav>
                                        <p:tav tm="100000">
                                          <p:val>
                                            <p:strVal val="#ppt_y"/>
                                          </p:val>
                                        </p:tav>
                                      </p:tavLst>
                                    </p:anim>
                                  </p:childTnLst>
                                </p:cTn>
                              </p:par>
                              <p:par>
                                <p:cTn id="179" presetID="2" presetClass="entr" presetSubtype="4" fill="hold" grpId="0" nodeType="withEffect">
                                  <p:stCondLst>
                                    <p:cond delay="0"/>
                                  </p:stCondLst>
                                  <p:childTnLst>
                                    <p:set>
                                      <p:cBhvr>
                                        <p:cTn id="180" dur="1" fill="hold">
                                          <p:stCondLst>
                                            <p:cond delay="0"/>
                                          </p:stCondLst>
                                        </p:cTn>
                                        <p:tgtEl>
                                          <p:spTgt spid="2100255"/>
                                        </p:tgtEl>
                                        <p:attrNameLst>
                                          <p:attrName>style.visibility</p:attrName>
                                        </p:attrNameLst>
                                      </p:cBhvr>
                                      <p:to>
                                        <p:strVal val="visible"/>
                                      </p:to>
                                    </p:set>
                                    <p:anim calcmode="lin" valueType="num">
                                      <p:cBhvr additive="base">
                                        <p:cTn id="181" dur="500" fill="hold"/>
                                        <p:tgtEl>
                                          <p:spTgt spid="2100255"/>
                                        </p:tgtEl>
                                        <p:attrNameLst>
                                          <p:attrName>ppt_x</p:attrName>
                                        </p:attrNameLst>
                                      </p:cBhvr>
                                      <p:tavLst>
                                        <p:tav tm="0">
                                          <p:val>
                                            <p:strVal val="#ppt_x"/>
                                          </p:val>
                                        </p:tav>
                                        <p:tav tm="100000">
                                          <p:val>
                                            <p:strVal val="#ppt_x"/>
                                          </p:val>
                                        </p:tav>
                                      </p:tavLst>
                                    </p:anim>
                                    <p:anim calcmode="lin" valueType="num">
                                      <p:cBhvr additive="base">
                                        <p:cTn id="182" dur="500" fill="hold"/>
                                        <p:tgtEl>
                                          <p:spTgt spid="2100255"/>
                                        </p:tgtEl>
                                        <p:attrNameLst>
                                          <p:attrName>ppt_y</p:attrName>
                                        </p:attrNameLst>
                                      </p:cBhvr>
                                      <p:tavLst>
                                        <p:tav tm="0">
                                          <p:val>
                                            <p:strVal val="1+#ppt_h/2"/>
                                          </p:val>
                                        </p:tav>
                                        <p:tav tm="100000">
                                          <p:val>
                                            <p:strVal val="#ppt_y"/>
                                          </p:val>
                                        </p:tav>
                                      </p:tavLst>
                                    </p:anim>
                                  </p:childTnLst>
                                </p:cTn>
                              </p:par>
                              <p:par>
                                <p:cTn id="183" presetID="2" presetClass="entr" presetSubtype="4" fill="hold" grpId="0" nodeType="withEffect">
                                  <p:stCondLst>
                                    <p:cond delay="0"/>
                                  </p:stCondLst>
                                  <p:childTnLst>
                                    <p:set>
                                      <p:cBhvr>
                                        <p:cTn id="184" dur="1" fill="hold">
                                          <p:stCondLst>
                                            <p:cond delay="0"/>
                                          </p:stCondLst>
                                        </p:cTn>
                                        <p:tgtEl>
                                          <p:spTgt spid="2100256"/>
                                        </p:tgtEl>
                                        <p:attrNameLst>
                                          <p:attrName>style.visibility</p:attrName>
                                        </p:attrNameLst>
                                      </p:cBhvr>
                                      <p:to>
                                        <p:strVal val="visible"/>
                                      </p:to>
                                    </p:set>
                                    <p:anim calcmode="lin" valueType="num">
                                      <p:cBhvr additive="base">
                                        <p:cTn id="185" dur="500" fill="hold"/>
                                        <p:tgtEl>
                                          <p:spTgt spid="2100256"/>
                                        </p:tgtEl>
                                        <p:attrNameLst>
                                          <p:attrName>ppt_x</p:attrName>
                                        </p:attrNameLst>
                                      </p:cBhvr>
                                      <p:tavLst>
                                        <p:tav tm="0">
                                          <p:val>
                                            <p:strVal val="#ppt_x"/>
                                          </p:val>
                                        </p:tav>
                                        <p:tav tm="100000">
                                          <p:val>
                                            <p:strVal val="#ppt_x"/>
                                          </p:val>
                                        </p:tav>
                                      </p:tavLst>
                                    </p:anim>
                                    <p:anim calcmode="lin" valueType="num">
                                      <p:cBhvr additive="base">
                                        <p:cTn id="186" dur="500" fill="hold"/>
                                        <p:tgtEl>
                                          <p:spTgt spid="2100256"/>
                                        </p:tgtEl>
                                        <p:attrNameLst>
                                          <p:attrName>ppt_y</p:attrName>
                                        </p:attrNameLst>
                                      </p:cBhvr>
                                      <p:tavLst>
                                        <p:tav tm="0">
                                          <p:val>
                                            <p:strVal val="1+#ppt_h/2"/>
                                          </p:val>
                                        </p:tav>
                                        <p:tav tm="100000">
                                          <p:val>
                                            <p:strVal val="#ppt_y"/>
                                          </p:val>
                                        </p:tav>
                                      </p:tavLst>
                                    </p:anim>
                                  </p:childTnLst>
                                </p:cTn>
                              </p:par>
                            </p:childTnLst>
                          </p:cTn>
                        </p:par>
                      </p:childTnLst>
                    </p:cTn>
                  </p:par>
                  <p:par>
                    <p:cTn id="187" fill="hold" nodeType="clickPar">
                      <p:stCondLst>
                        <p:cond delay="indefinite"/>
                      </p:stCondLst>
                      <p:childTnLst>
                        <p:par>
                          <p:cTn id="188" fill="hold" nodeType="withGroup">
                            <p:stCondLst>
                              <p:cond delay="0"/>
                            </p:stCondLst>
                            <p:childTnLst>
                              <p:par>
                                <p:cTn id="189" presetID="2" presetClass="entr" presetSubtype="4" fill="hold" nodeType="clickEffect">
                                  <p:stCondLst>
                                    <p:cond delay="0"/>
                                  </p:stCondLst>
                                  <p:childTnLst>
                                    <p:set>
                                      <p:cBhvr>
                                        <p:cTn id="190" dur="1" fill="hold">
                                          <p:stCondLst>
                                            <p:cond delay="0"/>
                                          </p:stCondLst>
                                        </p:cTn>
                                        <p:tgtEl>
                                          <p:spTgt spid="2100227">
                                            <p:txEl>
                                              <p:pRg st="8" end="8"/>
                                            </p:txEl>
                                          </p:spTgt>
                                        </p:tgtEl>
                                        <p:attrNameLst>
                                          <p:attrName>style.visibility</p:attrName>
                                        </p:attrNameLst>
                                      </p:cBhvr>
                                      <p:to>
                                        <p:strVal val="visible"/>
                                      </p:to>
                                    </p:set>
                                    <p:anim calcmode="lin" valueType="num">
                                      <p:cBhvr additive="base">
                                        <p:cTn id="191" dur="500" fill="hold"/>
                                        <p:tgtEl>
                                          <p:spTgt spid="2100227">
                                            <p:txEl>
                                              <p:pRg st="8" end="8"/>
                                            </p:txEl>
                                          </p:spTgt>
                                        </p:tgtEl>
                                        <p:attrNameLst>
                                          <p:attrName>ppt_x</p:attrName>
                                        </p:attrNameLst>
                                      </p:cBhvr>
                                      <p:tavLst>
                                        <p:tav tm="0">
                                          <p:val>
                                            <p:strVal val="#ppt_x"/>
                                          </p:val>
                                        </p:tav>
                                        <p:tav tm="100000">
                                          <p:val>
                                            <p:strVal val="#ppt_x"/>
                                          </p:val>
                                        </p:tav>
                                      </p:tavLst>
                                    </p:anim>
                                    <p:anim calcmode="lin" valueType="num">
                                      <p:cBhvr additive="base">
                                        <p:cTn id="192" dur="500" fill="hold"/>
                                        <p:tgtEl>
                                          <p:spTgt spid="210022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0227" grpId="0" build="allAtOnce"/>
      <p:bldP spid="2100239" grpId="0"/>
      <p:bldP spid="2100240" grpId="0"/>
      <p:bldP spid="2100241" grpId="0"/>
      <p:bldP spid="2100242" grpId="0"/>
      <p:bldP spid="2100243" grpId="0"/>
      <p:bldP spid="2100244" grpId="0"/>
      <p:bldP spid="2100245" grpId="0"/>
      <p:bldP spid="2100246" grpId="0"/>
      <p:bldP spid="2100247" grpId="0"/>
      <p:bldP spid="2100248" grpId="0"/>
      <p:bldP spid="2100249" grpId="0"/>
      <p:bldP spid="2100250" grpId="0"/>
      <p:bldP spid="2100251" grpId="0"/>
      <p:bldP spid="2100252" grpId="0"/>
      <p:bldP spid="2100253" grpId="0"/>
      <p:bldP spid="2100254" grpId="0"/>
      <p:bldP spid="2100255" grpId="0"/>
      <p:bldP spid="2100256"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2" name="Text Box 5"/>
          <p:cNvSpPr txBox="1">
            <a:spLocks noChangeArrowheads="1"/>
          </p:cNvSpPr>
          <p:nvPr/>
        </p:nvSpPr>
        <p:spPr bwMode="auto">
          <a:xfrm>
            <a:off x="249238" y="1681163"/>
            <a:ext cx="8524875" cy="2211387"/>
          </a:xfrm>
          <a:prstGeom prst="rect">
            <a:avLst/>
          </a:prstGeom>
          <a:noFill/>
          <a:ln w="9525">
            <a:noFill/>
            <a:miter lim="800000"/>
            <a:headEnd/>
            <a:tailEnd/>
          </a:ln>
        </p:spPr>
        <p:txBody>
          <a:bodyPr>
            <a:spAutoFit/>
          </a:bodyPr>
          <a:lstStyle/>
          <a:p>
            <a:pPr algn="just" eaLnBrk="1" hangingPunct="1">
              <a:lnSpc>
                <a:spcPct val="120000"/>
              </a:lnSpc>
              <a:buClr>
                <a:schemeClr val="tx1"/>
              </a:buClr>
              <a:buFont typeface="Wingdings" pitchFamily="2" charset="2"/>
              <a:buChar char="u"/>
            </a:pPr>
            <a:r>
              <a:rPr kumimoji="0" lang="zh-CN" altLang="en-US">
                <a:solidFill>
                  <a:srgbClr val="FF0066"/>
                </a:solidFill>
              </a:rPr>
              <a:t>循环结构</a:t>
            </a:r>
            <a:r>
              <a:rPr kumimoji="0" lang="en-US" altLang="zh-CN">
                <a:solidFill>
                  <a:srgbClr val="FF0066"/>
                </a:solidFill>
              </a:rPr>
              <a:t>(</a:t>
            </a:r>
            <a:r>
              <a:rPr kumimoji="0" lang="zh-CN" altLang="en-US">
                <a:solidFill>
                  <a:srgbClr val="FF0066"/>
                </a:solidFill>
              </a:rPr>
              <a:t>条件循环结构</a:t>
            </a:r>
            <a:r>
              <a:rPr kumimoji="0" lang="en-US" altLang="zh-CN">
                <a:solidFill>
                  <a:srgbClr val="FF0066"/>
                </a:solidFill>
              </a:rPr>
              <a:t>)</a:t>
            </a:r>
            <a:r>
              <a:rPr lang="en-US" altLang="zh-CN"/>
              <a:t> </a:t>
            </a:r>
          </a:p>
          <a:p>
            <a:pPr marL="742950" lvl="1" indent="-285750" algn="just" eaLnBrk="1" hangingPunct="1">
              <a:lnSpc>
                <a:spcPct val="120000"/>
              </a:lnSpc>
              <a:buClr>
                <a:schemeClr val="tx1"/>
              </a:buClr>
              <a:buFont typeface="Wingdings" pitchFamily="2" charset="2"/>
              <a:buNone/>
            </a:pPr>
            <a:r>
              <a:rPr lang="en-US" altLang="zh-CN"/>
              <a:t>Do </a:t>
            </a:r>
            <a:r>
              <a:rPr lang="en-US" altLang="zh-CN">
                <a:solidFill>
                  <a:schemeClr val="accent2"/>
                </a:solidFill>
              </a:rPr>
              <a:t>	</a:t>
            </a:r>
          </a:p>
          <a:p>
            <a:pPr marL="742950" lvl="1" indent="-285750" algn="just" eaLnBrk="1" hangingPunct="1">
              <a:lnSpc>
                <a:spcPct val="120000"/>
              </a:lnSpc>
              <a:buClr>
                <a:schemeClr val="tx1"/>
              </a:buClr>
              <a:buFont typeface="Wingdings" pitchFamily="2" charset="2"/>
              <a:buNone/>
            </a:pPr>
            <a:r>
              <a:rPr lang="en-US" altLang="zh-CN">
                <a:solidFill>
                  <a:schemeClr val="accent2"/>
                </a:solidFill>
              </a:rPr>
              <a:t>     </a:t>
            </a:r>
            <a:r>
              <a:rPr lang="en-US" altLang="zh-CN"/>
              <a:t>{ </a:t>
            </a:r>
            <a:r>
              <a:rPr lang="zh-CN" altLang="en-US">
                <a:solidFill>
                  <a:schemeClr val="accent2"/>
                </a:solidFill>
              </a:rPr>
              <a:t>循环体的程序语句序列 </a:t>
            </a:r>
            <a:r>
              <a:rPr lang="en-US" altLang="zh-CN"/>
              <a:t>}</a:t>
            </a:r>
          </a:p>
          <a:p>
            <a:pPr marL="742950" lvl="1" indent="-285750" algn="just" eaLnBrk="1" hangingPunct="1">
              <a:lnSpc>
                <a:spcPct val="120000"/>
              </a:lnSpc>
              <a:buClr>
                <a:schemeClr val="tx1"/>
              </a:buClr>
              <a:buFont typeface="Wingdings" pitchFamily="2" charset="2"/>
              <a:buNone/>
            </a:pPr>
            <a:r>
              <a:rPr lang="en-US" altLang="zh-CN"/>
              <a:t>While </a:t>
            </a:r>
            <a:r>
              <a:rPr lang="en-US" altLang="zh-CN">
                <a:solidFill>
                  <a:schemeClr val="accent2"/>
                </a:solidFill>
              </a:rPr>
              <a:t>(</a:t>
            </a:r>
            <a:r>
              <a:rPr lang="zh-CN" altLang="en-US">
                <a:solidFill>
                  <a:schemeClr val="accent2"/>
                </a:solidFill>
              </a:rPr>
              <a:t>条件表达式</a:t>
            </a:r>
            <a:r>
              <a:rPr lang="en-US" altLang="zh-CN">
                <a:solidFill>
                  <a:schemeClr val="accent2"/>
                </a:solidFill>
              </a:rPr>
              <a:t>)</a:t>
            </a:r>
            <a:r>
              <a:rPr lang="zh-CN" altLang="en-US">
                <a:solidFill>
                  <a:schemeClr val="accent2"/>
                </a:solidFill>
              </a:rPr>
              <a:t>；</a:t>
            </a:r>
          </a:p>
          <a:p>
            <a:pPr algn="just" eaLnBrk="1" hangingPunct="1">
              <a:lnSpc>
                <a:spcPct val="120000"/>
              </a:lnSpc>
              <a:buClr>
                <a:schemeClr val="tx1"/>
              </a:buClr>
              <a:buFont typeface="Wingdings" pitchFamily="2" charset="2"/>
              <a:buChar char="u"/>
            </a:pPr>
            <a:endParaRPr lang="en-US" altLang="zh-CN"/>
          </a:p>
          <a:p>
            <a:pPr algn="just" eaLnBrk="1" hangingPunct="1">
              <a:lnSpc>
                <a:spcPct val="120000"/>
              </a:lnSpc>
              <a:buClr>
                <a:schemeClr val="tx1"/>
              </a:buClr>
              <a:buFont typeface="Wingdings" pitchFamily="2" charset="2"/>
              <a:buChar char="u"/>
            </a:pPr>
            <a:endParaRPr lang="en-US" altLang="zh-CN" sz="1600" b="0"/>
          </a:p>
        </p:txBody>
      </p:sp>
      <p:sp>
        <p:nvSpPr>
          <p:cNvPr id="2102275" name="Rectangle 3"/>
          <p:cNvSpPr>
            <a:spLocks noChangeArrowheads="1"/>
          </p:cNvSpPr>
          <p:nvPr/>
        </p:nvSpPr>
        <p:spPr bwMode="auto">
          <a:xfrm>
            <a:off x="4945063" y="1808163"/>
            <a:ext cx="3949700" cy="4364037"/>
          </a:xfrm>
          <a:prstGeom prst="rect">
            <a:avLst/>
          </a:prstGeom>
          <a:noFill/>
          <a:ln w="9525">
            <a:noFill/>
            <a:miter lim="800000"/>
            <a:headEnd/>
            <a:tailEnd/>
          </a:ln>
        </p:spPr>
        <p:txBody>
          <a:bodyPr anchor="ctr">
            <a:spAutoFit/>
          </a:bodyPr>
          <a:lstStyle/>
          <a:p>
            <a:pPr indent="269875">
              <a:lnSpc>
                <a:spcPct val="130000"/>
              </a:lnSpc>
            </a:pPr>
            <a:r>
              <a:rPr lang="en-US" altLang="zh-CN" sz="2400">
                <a:cs typeface="Times New Roman" pitchFamily="18" charset="0"/>
              </a:rPr>
              <a:t>X=1;</a:t>
            </a:r>
            <a:endParaRPr lang="en-US" altLang="zh-CN" sz="2400" b="0">
              <a:cs typeface="Times New Roman" pitchFamily="18" charset="0"/>
            </a:endParaRPr>
          </a:p>
          <a:p>
            <a:pPr indent="269875">
              <a:lnSpc>
                <a:spcPct val="130000"/>
              </a:lnSpc>
            </a:pPr>
            <a:r>
              <a:rPr lang="es-ES" altLang="zh-CN" sz="2400">
                <a:cs typeface="Times New Roman" pitchFamily="18" charset="0"/>
              </a:rPr>
              <a:t>Y=2; </a:t>
            </a:r>
            <a:endParaRPr lang="es-ES" altLang="zh-CN" sz="2400" b="0">
              <a:cs typeface="Times New Roman" pitchFamily="18" charset="0"/>
            </a:endParaRPr>
          </a:p>
          <a:p>
            <a:pPr indent="269875">
              <a:lnSpc>
                <a:spcPct val="130000"/>
              </a:lnSpc>
            </a:pPr>
            <a:r>
              <a:rPr lang="es-ES" altLang="zh-CN" sz="2400">
                <a:cs typeface="Times New Roman" pitchFamily="18" charset="0"/>
              </a:rPr>
              <a:t>Sum=0;</a:t>
            </a:r>
            <a:endParaRPr lang="es-ES" altLang="zh-CN" sz="2400" b="0">
              <a:cs typeface="Times New Roman" pitchFamily="18" charset="0"/>
            </a:endParaRPr>
          </a:p>
          <a:p>
            <a:pPr indent="269875">
              <a:lnSpc>
                <a:spcPct val="130000"/>
              </a:lnSpc>
            </a:pPr>
            <a:r>
              <a:rPr lang="es-ES" altLang="zh-CN" sz="2400">
                <a:cs typeface="Times New Roman" pitchFamily="18" charset="0"/>
              </a:rPr>
              <a:t>Do {	 </a:t>
            </a:r>
          </a:p>
          <a:p>
            <a:pPr indent="269875">
              <a:lnSpc>
                <a:spcPct val="130000"/>
              </a:lnSpc>
            </a:pPr>
            <a:r>
              <a:rPr lang="es-ES" altLang="zh-CN" sz="2400">
                <a:cs typeface="Times New Roman" pitchFamily="18" charset="0"/>
              </a:rPr>
              <a:t>    Sum = X+Y;</a:t>
            </a:r>
            <a:endParaRPr lang="es-ES" altLang="zh-CN" sz="2400" b="0">
              <a:cs typeface="Times New Roman" pitchFamily="18" charset="0"/>
            </a:endParaRPr>
          </a:p>
          <a:p>
            <a:pPr indent="269875">
              <a:lnSpc>
                <a:spcPct val="130000"/>
              </a:lnSpc>
            </a:pPr>
            <a:r>
              <a:rPr lang="es-ES" altLang="zh-CN" sz="2400">
                <a:cs typeface="Times New Roman" pitchFamily="18" charset="0"/>
              </a:rPr>
              <a:t>    X=X+1; </a:t>
            </a:r>
            <a:endParaRPr lang="es-ES" altLang="zh-CN" sz="2400" b="0">
              <a:cs typeface="Times New Roman" pitchFamily="18" charset="0"/>
            </a:endParaRPr>
          </a:p>
          <a:p>
            <a:pPr indent="269875">
              <a:lnSpc>
                <a:spcPct val="130000"/>
              </a:lnSpc>
            </a:pPr>
            <a:r>
              <a:rPr lang="es-ES" altLang="zh-CN" sz="2400">
                <a:cs typeface="Times New Roman" pitchFamily="18" charset="0"/>
              </a:rPr>
              <a:t>    </a:t>
            </a:r>
            <a:r>
              <a:rPr lang="en-US" altLang="zh-CN" sz="2400">
                <a:cs typeface="Times New Roman" pitchFamily="18" charset="0"/>
              </a:rPr>
              <a:t>Y=Y+1;</a:t>
            </a:r>
            <a:endParaRPr lang="en-US" altLang="zh-CN" sz="2400" b="0">
              <a:cs typeface="Times New Roman" pitchFamily="18" charset="0"/>
            </a:endParaRPr>
          </a:p>
          <a:p>
            <a:pPr indent="269875">
              <a:lnSpc>
                <a:spcPct val="130000"/>
              </a:lnSpc>
            </a:pPr>
            <a:r>
              <a:rPr lang="en-US" altLang="zh-CN" sz="2400">
                <a:cs typeface="Times New Roman" pitchFamily="18" charset="0"/>
              </a:rPr>
              <a:t>} While (</a:t>
            </a:r>
            <a:r>
              <a:rPr lang="en-US" altLang="zh-CN" sz="2400">
                <a:solidFill>
                  <a:srgbClr val="FF00FF"/>
                </a:solidFill>
                <a:cs typeface="Times New Roman" pitchFamily="18" charset="0"/>
              </a:rPr>
              <a:t>Sum&lt;0</a:t>
            </a:r>
            <a:r>
              <a:rPr lang="en-US" altLang="zh-CN" sz="2400">
                <a:cs typeface="Times New Roman" pitchFamily="18" charset="0"/>
              </a:rPr>
              <a:t>)</a:t>
            </a:r>
          </a:p>
          <a:p>
            <a:pPr indent="269875">
              <a:lnSpc>
                <a:spcPct val="130000"/>
              </a:lnSpc>
            </a:pPr>
            <a:r>
              <a:rPr lang="en-US" altLang="zh-CN" sz="2400">
                <a:cs typeface="Times New Roman" pitchFamily="18" charset="0"/>
              </a:rPr>
              <a:t>//</a:t>
            </a:r>
            <a:r>
              <a:rPr lang="zh-CN" altLang="en-US" sz="2400">
                <a:cs typeface="Times New Roman" pitchFamily="18" charset="0"/>
              </a:rPr>
              <a:t>其他语句	</a:t>
            </a:r>
          </a:p>
        </p:txBody>
      </p:sp>
      <p:sp>
        <p:nvSpPr>
          <p:cNvPr id="30724" name="Text Box 4"/>
          <p:cNvSpPr txBox="1">
            <a:spLocks noChangeArrowheads="1"/>
          </p:cNvSpPr>
          <p:nvPr/>
        </p:nvSpPr>
        <p:spPr bwMode="auto">
          <a:xfrm>
            <a:off x="168275" y="1181100"/>
            <a:ext cx="2317750" cy="457200"/>
          </a:xfrm>
          <a:prstGeom prst="rect">
            <a:avLst/>
          </a:prstGeom>
          <a:noFill/>
          <a:ln w="9525">
            <a:noFill/>
            <a:miter lim="800000"/>
            <a:headEnd/>
            <a:tailEnd/>
          </a:ln>
        </p:spPr>
        <p:txBody>
          <a:bodyPr wrap="none">
            <a:spAutoFit/>
          </a:bodyPr>
          <a:lstStyle/>
          <a:p>
            <a:pPr eaLnBrk="1" hangingPunct="1"/>
            <a:r>
              <a:rPr lang="zh-CN" altLang="zh-CN" sz="2400">
                <a:ea typeface="华文中宋" pitchFamily="2" charset="-122"/>
              </a:rPr>
              <a:t>语句与程序控制</a:t>
            </a:r>
            <a:endParaRPr lang="en-US" altLang="zh-CN" sz="1600"/>
          </a:p>
        </p:txBody>
      </p:sp>
      <p:sp>
        <p:nvSpPr>
          <p:cNvPr id="2102277" name="Text Box 16"/>
          <p:cNvSpPr txBox="1">
            <a:spLocks noChangeArrowheads="1"/>
          </p:cNvSpPr>
          <p:nvPr/>
        </p:nvSpPr>
        <p:spPr bwMode="auto">
          <a:xfrm>
            <a:off x="163513" y="0"/>
            <a:ext cx="3654425" cy="822325"/>
          </a:xfrm>
          <a:prstGeom prst="rect">
            <a:avLst/>
          </a:prstGeom>
          <a:noFill/>
          <a:ln w="9525">
            <a:noFill/>
            <a:miter lim="800000"/>
            <a:headEnd/>
            <a:tailEnd/>
          </a:ln>
        </p:spPr>
        <p:txBody>
          <a:bodyPr wrap="none">
            <a:spAutoFit/>
          </a:bodyPr>
          <a:lstStyle/>
          <a:p>
            <a:pPr eaLnBrk="1" hangingPunct="1">
              <a:lnSpc>
                <a:spcPct val="120000"/>
              </a:lnSpc>
              <a:defRPr/>
            </a:pPr>
            <a:r>
              <a:rPr lang="zh-CN" altLang="en-US" dirty="0">
                <a:solidFill>
                  <a:schemeClr val="accent6"/>
                </a:solidFill>
                <a:ea typeface="华文中宋" pitchFamily="2" charset="-122"/>
              </a:rPr>
              <a:t>高级语言</a:t>
            </a:r>
            <a:r>
              <a:rPr lang="en-US" altLang="zh-CN" dirty="0">
                <a:solidFill>
                  <a:schemeClr val="accent6"/>
                </a:solidFill>
                <a:ea typeface="华文中宋" pitchFamily="2" charset="-122"/>
              </a:rPr>
              <a:t>(</a:t>
            </a:r>
            <a:r>
              <a:rPr lang="zh-CN" altLang="en-US" dirty="0">
                <a:solidFill>
                  <a:schemeClr val="accent6"/>
                </a:solidFill>
                <a:ea typeface="华文中宋" pitchFamily="2" charset="-122"/>
              </a:rPr>
              <a:t>程序</a:t>
            </a:r>
            <a:r>
              <a:rPr lang="en-US" altLang="zh-CN" dirty="0">
                <a:solidFill>
                  <a:schemeClr val="accent6"/>
                </a:solidFill>
                <a:ea typeface="华文中宋" pitchFamily="2" charset="-122"/>
              </a:rPr>
              <a:t>)</a:t>
            </a:r>
            <a:r>
              <a:rPr lang="zh-CN" altLang="en-US" dirty="0">
                <a:solidFill>
                  <a:schemeClr val="accent6"/>
                </a:solidFill>
                <a:ea typeface="华文中宋" pitchFamily="2" charset="-122"/>
              </a:rPr>
              <a:t>的基本构成要素</a:t>
            </a:r>
          </a:p>
          <a:p>
            <a:pPr eaLnBrk="1" hangingPunct="1">
              <a:lnSpc>
                <a:spcPct val="120000"/>
              </a:lnSpc>
              <a:defRPr/>
            </a:pPr>
            <a:r>
              <a:rPr lang="en-US" altLang="zh-CN" dirty="0">
                <a:solidFill>
                  <a:schemeClr val="accent6"/>
                </a:solidFill>
                <a:ea typeface="华文中宋" pitchFamily="2" charset="-122"/>
              </a:rPr>
              <a:t>(5)</a:t>
            </a:r>
            <a:r>
              <a:rPr lang="zh-CN" altLang="en-US" dirty="0">
                <a:solidFill>
                  <a:schemeClr val="accent6"/>
                </a:solidFill>
                <a:ea typeface="华文中宋" pitchFamily="2" charset="-122"/>
              </a:rPr>
              <a:t>循环结构</a:t>
            </a:r>
            <a:r>
              <a:rPr lang="en-US" altLang="zh-CN" dirty="0">
                <a:solidFill>
                  <a:schemeClr val="accent6"/>
                </a:solidFill>
                <a:ea typeface="华文中宋" pitchFamily="2" charset="-122"/>
              </a:rPr>
              <a:t>? </a:t>
            </a:r>
          </a:p>
        </p:txBody>
      </p:sp>
      <p:grpSp>
        <p:nvGrpSpPr>
          <p:cNvPr id="2" name="Group 6"/>
          <p:cNvGrpSpPr>
            <a:grpSpLocks/>
          </p:cNvGrpSpPr>
          <p:nvPr/>
        </p:nvGrpSpPr>
        <p:grpSpPr bwMode="auto">
          <a:xfrm>
            <a:off x="1425575" y="4508500"/>
            <a:ext cx="1887538" cy="396875"/>
            <a:chOff x="4204" y="1510"/>
            <a:chExt cx="1189" cy="250"/>
          </a:xfrm>
        </p:grpSpPr>
        <p:sp>
          <p:nvSpPr>
            <p:cNvPr id="30743" name="Rectangle 7"/>
            <p:cNvSpPr>
              <a:spLocks noChangeArrowheads="1"/>
            </p:cNvSpPr>
            <p:nvPr/>
          </p:nvSpPr>
          <p:spPr bwMode="auto">
            <a:xfrm>
              <a:off x="4533" y="1528"/>
              <a:ext cx="860" cy="225"/>
            </a:xfrm>
            <a:prstGeom prst="rect">
              <a:avLst/>
            </a:prstGeom>
            <a:solidFill>
              <a:schemeClr val="tx1"/>
            </a:solidFill>
            <a:ln w="9525">
              <a:solidFill>
                <a:schemeClr val="tx1"/>
              </a:solidFill>
              <a:miter lim="800000"/>
              <a:headEnd/>
              <a:tailEnd/>
            </a:ln>
          </p:spPr>
          <p:txBody>
            <a:bodyPr wrap="none" anchor="ctr"/>
            <a:lstStyle/>
            <a:p>
              <a:pPr eaLnBrk="1" hangingPunct="1"/>
              <a:endParaRPr lang="zh-CN" altLang="en-US"/>
            </a:p>
          </p:txBody>
        </p:sp>
        <p:sp>
          <p:nvSpPr>
            <p:cNvPr id="30744" name="Text Box 8"/>
            <p:cNvSpPr txBox="1">
              <a:spLocks noChangeArrowheads="1"/>
            </p:cNvSpPr>
            <p:nvPr/>
          </p:nvSpPr>
          <p:spPr bwMode="auto">
            <a:xfrm>
              <a:off x="4204" y="1510"/>
              <a:ext cx="223" cy="250"/>
            </a:xfrm>
            <a:prstGeom prst="rect">
              <a:avLst/>
            </a:prstGeom>
            <a:noFill/>
            <a:ln w="9525">
              <a:noFill/>
              <a:miter lim="800000"/>
              <a:headEnd/>
              <a:tailEnd/>
            </a:ln>
          </p:spPr>
          <p:txBody>
            <a:bodyPr wrap="none">
              <a:spAutoFit/>
            </a:bodyPr>
            <a:lstStyle/>
            <a:p>
              <a:pPr algn="ctr" eaLnBrk="1" hangingPunct="1"/>
              <a:r>
                <a:rPr lang="en-US" altLang="zh-CN"/>
                <a:t>X</a:t>
              </a:r>
            </a:p>
          </p:txBody>
        </p:sp>
      </p:grpSp>
      <p:grpSp>
        <p:nvGrpSpPr>
          <p:cNvPr id="3" name="Group 9"/>
          <p:cNvGrpSpPr>
            <a:grpSpLocks/>
          </p:cNvGrpSpPr>
          <p:nvPr/>
        </p:nvGrpSpPr>
        <p:grpSpPr bwMode="auto">
          <a:xfrm>
            <a:off x="1425575" y="4975225"/>
            <a:ext cx="1887538" cy="396875"/>
            <a:chOff x="4204" y="1510"/>
            <a:chExt cx="1189" cy="250"/>
          </a:xfrm>
        </p:grpSpPr>
        <p:sp>
          <p:nvSpPr>
            <p:cNvPr id="30741" name="Rectangle 10"/>
            <p:cNvSpPr>
              <a:spLocks noChangeArrowheads="1"/>
            </p:cNvSpPr>
            <p:nvPr/>
          </p:nvSpPr>
          <p:spPr bwMode="auto">
            <a:xfrm>
              <a:off x="4533" y="1528"/>
              <a:ext cx="860" cy="225"/>
            </a:xfrm>
            <a:prstGeom prst="rect">
              <a:avLst/>
            </a:prstGeom>
            <a:solidFill>
              <a:schemeClr val="tx1"/>
            </a:solidFill>
            <a:ln w="9525">
              <a:solidFill>
                <a:schemeClr val="tx1"/>
              </a:solidFill>
              <a:miter lim="800000"/>
              <a:headEnd/>
              <a:tailEnd/>
            </a:ln>
          </p:spPr>
          <p:txBody>
            <a:bodyPr wrap="none" anchor="ctr"/>
            <a:lstStyle/>
            <a:p>
              <a:pPr eaLnBrk="1" hangingPunct="1"/>
              <a:endParaRPr lang="zh-CN" altLang="en-US"/>
            </a:p>
          </p:txBody>
        </p:sp>
        <p:sp>
          <p:nvSpPr>
            <p:cNvPr id="30742" name="Text Box 11"/>
            <p:cNvSpPr txBox="1">
              <a:spLocks noChangeArrowheads="1"/>
            </p:cNvSpPr>
            <p:nvPr/>
          </p:nvSpPr>
          <p:spPr bwMode="auto">
            <a:xfrm>
              <a:off x="4204" y="1510"/>
              <a:ext cx="223" cy="250"/>
            </a:xfrm>
            <a:prstGeom prst="rect">
              <a:avLst/>
            </a:prstGeom>
            <a:noFill/>
            <a:ln w="9525">
              <a:noFill/>
              <a:miter lim="800000"/>
              <a:headEnd/>
              <a:tailEnd/>
            </a:ln>
          </p:spPr>
          <p:txBody>
            <a:bodyPr wrap="none">
              <a:spAutoFit/>
            </a:bodyPr>
            <a:lstStyle/>
            <a:p>
              <a:pPr eaLnBrk="1" hangingPunct="1"/>
              <a:r>
                <a:rPr lang="en-US" altLang="zh-CN"/>
                <a:t>Y</a:t>
              </a:r>
            </a:p>
          </p:txBody>
        </p:sp>
      </p:grpSp>
      <p:grpSp>
        <p:nvGrpSpPr>
          <p:cNvPr id="4" name="Group 12"/>
          <p:cNvGrpSpPr>
            <a:grpSpLocks/>
          </p:cNvGrpSpPr>
          <p:nvPr/>
        </p:nvGrpSpPr>
        <p:grpSpPr bwMode="auto">
          <a:xfrm>
            <a:off x="1184275" y="5445125"/>
            <a:ext cx="2128838" cy="400050"/>
            <a:chOff x="914" y="3862"/>
            <a:chExt cx="1341" cy="252"/>
          </a:xfrm>
        </p:grpSpPr>
        <p:sp>
          <p:nvSpPr>
            <p:cNvPr id="30739" name="Rectangle 13"/>
            <p:cNvSpPr>
              <a:spLocks noChangeArrowheads="1"/>
            </p:cNvSpPr>
            <p:nvPr/>
          </p:nvSpPr>
          <p:spPr bwMode="auto">
            <a:xfrm>
              <a:off x="1395" y="3881"/>
              <a:ext cx="860" cy="233"/>
            </a:xfrm>
            <a:prstGeom prst="rect">
              <a:avLst/>
            </a:prstGeom>
            <a:solidFill>
              <a:schemeClr val="tx1"/>
            </a:solidFill>
            <a:ln w="9525">
              <a:solidFill>
                <a:schemeClr val="tx1"/>
              </a:solidFill>
              <a:miter lim="800000"/>
              <a:headEnd/>
              <a:tailEnd/>
            </a:ln>
          </p:spPr>
          <p:txBody>
            <a:bodyPr wrap="none" anchor="ctr"/>
            <a:lstStyle/>
            <a:p>
              <a:pPr eaLnBrk="1" hangingPunct="1"/>
              <a:endParaRPr lang="zh-CN" altLang="en-US"/>
            </a:p>
          </p:txBody>
        </p:sp>
        <p:sp>
          <p:nvSpPr>
            <p:cNvPr id="30740" name="Text Box 14"/>
            <p:cNvSpPr txBox="1">
              <a:spLocks noChangeArrowheads="1"/>
            </p:cNvSpPr>
            <p:nvPr/>
          </p:nvSpPr>
          <p:spPr bwMode="auto">
            <a:xfrm>
              <a:off x="914" y="3862"/>
              <a:ext cx="463" cy="250"/>
            </a:xfrm>
            <a:prstGeom prst="rect">
              <a:avLst/>
            </a:prstGeom>
            <a:noFill/>
            <a:ln w="9525">
              <a:noFill/>
              <a:miter lim="800000"/>
              <a:headEnd/>
              <a:tailEnd/>
            </a:ln>
          </p:spPr>
          <p:txBody>
            <a:bodyPr>
              <a:spAutoFit/>
            </a:bodyPr>
            <a:lstStyle/>
            <a:p>
              <a:pPr eaLnBrk="1" hangingPunct="1"/>
              <a:r>
                <a:rPr lang="en-US" altLang="zh-CN"/>
                <a:t>Sum</a:t>
              </a:r>
            </a:p>
          </p:txBody>
        </p:sp>
      </p:grpSp>
      <p:sp>
        <p:nvSpPr>
          <p:cNvPr id="2102287" name="Text Box 15"/>
          <p:cNvSpPr txBox="1">
            <a:spLocks noChangeArrowheads="1"/>
          </p:cNvSpPr>
          <p:nvPr/>
        </p:nvSpPr>
        <p:spPr bwMode="auto">
          <a:xfrm>
            <a:off x="2387600" y="4506913"/>
            <a:ext cx="325438" cy="396875"/>
          </a:xfrm>
          <a:prstGeom prst="rect">
            <a:avLst/>
          </a:prstGeom>
          <a:noFill/>
          <a:ln w="9525">
            <a:noFill/>
            <a:miter lim="800000"/>
            <a:headEnd/>
            <a:tailEnd/>
          </a:ln>
        </p:spPr>
        <p:txBody>
          <a:bodyPr wrap="none">
            <a:spAutoFit/>
          </a:bodyPr>
          <a:lstStyle/>
          <a:p>
            <a:pPr eaLnBrk="1" hangingPunct="1"/>
            <a:r>
              <a:rPr lang="en-US" altLang="zh-CN">
                <a:solidFill>
                  <a:schemeClr val="bg1"/>
                </a:solidFill>
              </a:rPr>
              <a:t>1</a:t>
            </a:r>
          </a:p>
        </p:txBody>
      </p:sp>
      <p:sp>
        <p:nvSpPr>
          <p:cNvPr id="2102288" name="Text Box 16"/>
          <p:cNvSpPr txBox="1">
            <a:spLocks noChangeArrowheads="1"/>
          </p:cNvSpPr>
          <p:nvPr/>
        </p:nvSpPr>
        <p:spPr bwMode="auto">
          <a:xfrm>
            <a:off x="2387600" y="4976813"/>
            <a:ext cx="325438" cy="396875"/>
          </a:xfrm>
          <a:prstGeom prst="rect">
            <a:avLst/>
          </a:prstGeom>
          <a:noFill/>
          <a:ln w="9525">
            <a:noFill/>
            <a:miter lim="800000"/>
            <a:headEnd/>
            <a:tailEnd/>
          </a:ln>
        </p:spPr>
        <p:txBody>
          <a:bodyPr wrap="none">
            <a:spAutoFit/>
          </a:bodyPr>
          <a:lstStyle/>
          <a:p>
            <a:pPr eaLnBrk="1" hangingPunct="1"/>
            <a:r>
              <a:rPr lang="en-US" altLang="zh-CN">
                <a:solidFill>
                  <a:schemeClr val="bg1"/>
                </a:solidFill>
              </a:rPr>
              <a:t>2</a:t>
            </a:r>
          </a:p>
        </p:txBody>
      </p:sp>
      <p:sp>
        <p:nvSpPr>
          <p:cNvPr id="2102289" name="Text Box 17"/>
          <p:cNvSpPr txBox="1">
            <a:spLocks noChangeArrowheads="1"/>
          </p:cNvSpPr>
          <p:nvPr/>
        </p:nvSpPr>
        <p:spPr bwMode="auto">
          <a:xfrm>
            <a:off x="2387600" y="5446713"/>
            <a:ext cx="325438" cy="396875"/>
          </a:xfrm>
          <a:prstGeom prst="rect">
            <a:avLst/>
          </a:prstGeom>
          <a:noFill/>
          <a:ln w="9525">
            <a:noFill/>
            <a:miter lim="800000"/>
            <a:headEnd/>
            <a:tailEnd/>
          </a:ln>
        </p:spPr>
        <p:txBody>
          <a:bodyPr wrap="none">
            <a:spAutoFit/>
          </a:bodyPr>
          <a:lstStyle/>
          <a:p>
            <a:pPr eaLnBrk="1" hangingPunct="1"/>
            <a:r>
              <a:rPr lang="en-US" altLang="zh-CN">
                <a:solidFill>
                  <a:schemeClr val="bg1"/>
                </a:solidFill>
              </a:rPr>
              <a:t>0</a:t>
            </a:r>
          </a:p>
        </p:txBody>
      </p:sp>
      <p:sp>
        <p:nvSpPr>
          <p:cNvPr id="2102290" name="Text Box 18"/>
          <p:cNvSpPr txBox="1">
            <a:spLocks noChangeArrowheads="1"/>
          </p:cNvSpPr>
          <p:nvPr/>
        </p:nvSpPr>
        <p:spPr bwMode="auto">
          <a:xfrm>
            <a:off x="2387600" y="4506913"/>
            <a:ext cx="325438" cy="396875"/>
          </a:xfrm>
          <a:prstGeom prst="rect">
            <a:avLst/>
          </a:prstGeom>
          <a:noFill/>
          <a:ln w="9525">
            <a:noFill/>
            <a:miter lim="800000"/>
            <a:headEnd/>
            <a:tailEnd/>
          </a:ln>
        </p:spPr>
        <p:txBody>
          <a:bodyPr wrap="none">
            <a:spAutoFit/>
          </a:bodyPr>
          <a:lstStyle/>
          <a:p>
            <a:pPr eaLnBrk="1" hangingPunct="1"/>
            <a:r>
              <a:rPr lang="en-US" altLang="zh-CN">
                <a:solidFill>
                  <a:schemeClr val="bg1"/>
                </a:solidFill>
              </a:rPr>
              <a:t>2</a:t>
            </a:r>
          </a:p>
        </p:txBody>
      </p:sp>
      <p:sp>
        <p:nvSpPr>
          <p:cNvPr id="2102291" name="Text Box 19"/>
          <p:cNvSpPr txBox="1">
            <a:spLocks noChangeArrowheads="1"/>
          </p:cNvSpPr>
          <p:nvPr/>
        </p:nvSpPr>
        <p:spPr bwMode="auto">
          <a:xfrm>
            <a:off x="2387600" y="4976813"/>
            <a:ext cx="325438" cy="396875"/>
          </a:xfrm>
          <a:prstGeom prst="rect">
            <a:avLst/>
          </a:prstGeom>
          <a:noFill/>
          <a:ln w="9525">
            <a:noFill/>
            <a:miter lim="800000"/>
            <a:headEnd/>
            <a:tailEnd/>
          </a:ln>
        </p:spPr>
        <p:txBody>
          <a:bodyPr wrap="none">
            <a:spAutoFit/>
          </a:bodyPr>
          <a:lstStyle/>
          <a:p>
            <a:pPr eaLnBrk="1" hangingPunct="1"/>
            <a:r>
              <a:rPr lang="en-US" altLang="zh-CN">
                <a:solidFill>
                  <a:schemeClr val="bg1"/>
                </a:solidFill>
              </a:rPr>
              <a:t>3</a:t>
            </a:r>
          </a:p>
        </p:txBody>
      </p:sp>
      <p:sp>
        <p:nvSpPr>
          <p:cNvPr id="2102292" name="Text Box 20"/>
          <p:cNvSpPr txBox="1">
            <a:spLocks noChangeArrowheads="1"/>
          </p:cNvSpPr>
          <p:nvPr/>
        </p:nvSpPr>
        <p:spPr bwMode="auto">
          <a:xfrm>
            <a:off x="2387600" y="5446713"/>
            <a:ext cx="325438" cy="396875"/>
          </a:xfrm>
          <a:prstGeom prst="rect">
            <a:avLst/>
          </a:prstGeom>
          <a:noFill/>
          <a:ln w="9525">
            <a:noFill/>
            <a:miter lim="800000"/>
            <a:headEnd/>
            <a:tailEnd/>
          </a:ln>
        </p:spPr>
        <p:txBody>
          <a:bodyPr wrap="none">
            <a:spAutoFit/>
          </a:bodyPr>
          <a:lstStyle/>
          <a:p>
            <a:pPr eaLnBrk="1" hangingPunct="1"/>
            <a:r>
              <a:rPr lang="en-US" altLang="zh-CN">
                <a:solidFill>
                  <a:schemeClr val="bg1"/>
                </a:solidFill>
              </a:rPr>
              <a:t>3</a:t>
            </a:r>
          </a:p>
        </p:txBody>
      </p:sp>
      <p:grpSp>
        <p:nvGrpSpPr>
          <p:cNvPr id="30735" name="Group 21"/>
          <p:cNvGrpSpPr>
            <a:grpSpLocks/>
          </p:cNvGrpSpPr>
          <p:nvPr/>
        </p:nvGrpSpPr>
        <p:grpSpPr bwMode="auto">
          <a:xfrm>
            <a:off x="3176588" y="892175"/>
            <a:ext cx="1279525" cy="1173163"/>
            <a:chOff x="4298" y="601"/>
            <a:chExt cx="806" cy="739"/>
          </a:xfrm>
        </p:grpSpPr>
        <p:sp>
          <p:nvSpPr>
            <p:cNvPr id="20" name="AutoShape 39"/>
            <p:cNvSpPr>
              <a:spLocks noChangeArrowheads="1"/>
            </p:cNvSpPr>
            <p:nvPr/>
          </p:nvSpPr>
          <p:spPr bwMode="gray">
            <a:xfrm>
              <a:off x="4298" y="601"/>
              <a:ext cx="806" cy="7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kumimoji="0" lang="zh-CN" altLang="en-US" sz="1800">
                <a:solidFill>
                  <a:srgbClr val="000000"/>
                </a:solidFill>
                <a:latin typeface="宋体" pitchFamily="2" charset="-122"/>
              </a:endParaRPr>
            </a:p>
          </p:txBody>
        </p:sp>
        <p:sp>
          <p:nvSpPr>
            <p:cNvPr id="30737" name="Oval 40"/>
            <p:cNvSpPr>
              <a:spLocks noChangeArrowheads="1"/>
            </p:cNvSpPr>
            <p:nvPr/>
          </p:nvSpPr>
          <p:spPr bwMode="gray">
            <a:xfrm>
              <a:off x="4365" y="662"/>
              <a:ext cx="672" cy="618"/>
            </a:xfrm>
            <a:prstGeom prst="ellipse">
              <a:avLst/>
            </a:prstGeom>
            <a:solidFill>
              <a:srgbClr val="800080"/>
            </a:solidFill>
            <a:ln w="28575" algn="ctr">
              <a:solidFill>
                <a:srgbClr val="FFFFFF"/>
              </a:solidFill>
              <a:round/>
              <a:headEnd/>
              <a:tailEnd/>
            </a:ln>
          </p:spPr>
          <p:txBody>
            <a:bodyPr wrap="none" anchor="ctr"/>
            <a:lstStyle/>
            <a:p>
              <a:pPr algn="ctr" eaLnBrk="1" hangingPunct="1"/>
              <a:endParaRPr kumimoji="0" lang="zh-CN" altLang="en-US" sz="1800">
                <a:solidFill>
                  <a:srgbClr val="000000"/>
                </a:solidFill>
                <a:latin typeface="宋体" pitchFamily="2" charset="-122"/>
              </a:endParaRPr>
            </a:p>
          </p:txBody>
        </p:sp>
        <p:sp>
          <p:nvSpPr>
            <p:cNvPr id="30738" name="Text Box 84"/>
            <p:cNvSpPr txBox="1">
              <a:spLocks noChangeArrowheads="1"/>
            </p:cNvSpPr>
            <p:nvPr/>
          </p:nvSpPr>
          <p:spPr bwMode="auto">
            <a:xfrm>
              <a:off x="4367" y="712"/>
              <a:ext cx="667" cy="518"/>
            </a:xfrm>
            <a:prstGeom prst="rect">
              <a:avLst/>
            </a:prstGeom>
            <a:noFill/>
            <a:ln w="9525">
              <a:noFill/>
              <a:miter lim="800000"/>
              <a:headEnd/>
              <a:tailEnd/>
            </a:ln>
          </p:spPr>
          <p:txBody>
            <a:bodyPr>
              <a:spAutoFit/>
            </a:bodyPr>
            <a:lstStyle/>
            <a:p>
              <a:pPr algn="ctr" eaLnBrk="1" hangingPunct="1">
                <a:spcBef>
                  <a:spcPct val="35000"/>
                </a:spcBef>
              </a:pPr>
              <a:r>
                <a:rPr kumimoji="0" lang="zh-CN" altLang="en-US" sz="2400">
                  <a:solidFill>
                    <a:srgbClr val="FFFFFF"/>
                  </a:solidFill>
                  <a:latin typeface="宋体" pitchFamily="2" charset="-122"/>
                  <a:ea typeface="华文中宋" pitchFamily="2" charset="-122"/>
                </a:rPr>
                <a:t>循环结构</a:t>
              </a:r>
            </a:p>
          </p:txBody>
        </p:sp>
      </p:gr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02275">
                                            <p:txEl>
                                              <p:pRg st="0" end="0"/>
                                            </p:txEl>
                                          </p:spTgt>
                                        </p:tgtEl>
                                        <p:attrNameLst>
                                          <p:attrName>style.visibility</p:attrName>
                                        </p:attrNameLst>
                                      </p:cBhvr>
                                      <p:to>
                                        <p:strVal val="visible"/>
                                      </p:to>
                                    </p:set>
                                    <p:anim calcmode="lin" valueType="num">
                                      <p:cBhvr additive="base">
                                        <p:cTn id="7" dur="500" fill="hold"/>
                                        <p:tgtEl>
                                          <p:spTgt spid="210227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0227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02275">
                                            <p:txEl>
                                              <p:pRg st="1" end="1"/>
                                            </p:txEl>
                                          </p:spTgt>
                                        </p:tgtEl>
                                        <p:attrNameLst>
                                          <p:attrName>style.visibility</p:attrName>
                                        </p:attrNameLst>
                                      </p:cBhvr>
                                      <p:to>
                                        <p:strVal val="visible"/>
                                      </p:to>
                                    </p:set>
                                    <p:anim calcmode="lin" valueType="num">
                                      <p:cBhvr additive="base">
                                        <p:cTn id="11" dur="500" fill="hold"/>
                                        <p:tgtEl>
                                          <p:spTgt spid="210227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10227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102275">
                                            <p:txEl>
                                              <p:pRg st="2" end="2"/>
                                            </p:txEl>
                                          </p:spTgt>
                                        </p:tgtEl>
                                        <p:attrNameLst>
                                          <p:attrName>style.visibility</p:attrName>
                                        </p:attrNameLst>
                                      </p:cBhvr>
                                      <p:to>
                                        <p:strVal val="visible"/>
                                      </p:to>
                                    </p:set>
                                    <p:anim calcmode="lin" valueType="num">
                                      <p:cBhvr additive="base">
                                        <p:cTn id="15" dur="500" fill="hold"/>
                                        <p:tgtEl>
                                          <p:spTgt spid="210227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10227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102275">
                                            <p:txEl>
                                              <p:pRg st="3" end="3"/>
                                            </p:txEl>
                                          </p:spTgt>
                                        </p:tgtEl>
                                        <p:attrNameLst>
                                          <p:attrName>style.visibility</p:attrName>
                                        </p:attrNameLst>
                                      </p:cBhvr>
                                      <p:to>
                                        <p:strVal val="visible"/>
                                      </p:to>
                                    </p:set>
                                    <p:anim calcmode="lin" valueType="num">
                                      <p:cBhvr additive="base">
                                        <p:cTn id="19" dur="500" fill="hold"/>
                                        <p:tgtEl>
                                          <p:spTgt spid="210227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102275">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102275">
                                            <p:txEl>
                                              <p:pRg st="4" end="4"/>
                                            </p:txEl>
                                          </p:spTgt>
                                        </p:tgtEl>
                                        <p:attrNameLst>
                                          <p:attrName>style.visibility</p:attrName>
                                        </p:attrNameLst>
                                      </p:cBhvr>
                                      <p:to>
                                        <p:strVal val="visible"/>
                                      </p:to>
                                    </p:set>
                                    <p:anim calcmode="lin" valueType="num">
                                      <p:cBhvr additive="base">
                                        <p:cTn id="23" dur="500" fill="hold"/>
                                        <p:tgtEl>
                                          <p:spTgt spid="2102275">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102275">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102275">
                                            <p:txEl>
                                              <p:pRg st="5" end="5"/>
                                            </p:txEl>
                                          </p:spTgt>
                                        </p:tgtEl>
                                        <p:attrNameLst>
                                          <p:attrName>style.visibility</p:attrName>
                                        </p:attrNameLst>
                                      </p:cBhvr>
                                      <p:to>
                                        <p:strVal val="visible"/>
                                      </p:to>
                                    </p:set>
                                    <p:anim calcmode="lin" valueType="num">
                                      <p:cBhvr additive="base">
                                        <p:cTn id="27" dur="500" fill="hold"/>
                                        <p:tgtEl>
                                          <p:spTgt spid="2102275">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102275">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102275">
                                            <p:txEl>
                                              <p:pRg st="6" end="6"/>
                                            </p:txEl>
                                          </p:spTgt>
                                        </p:tgtEl>
                                        <p:attrNameLst>
                                          <p:attrName>style.visibility</p:attrName>
                                        </p:attrNameLst>
                                      </p:cBhvr>
                                      <p:to>
                                        <p:strVal val="visible"/>
                                      </p:to>
                                    </p:set>
                                    <p:anim calcmode="lin" valueType="num">
                                      <p:cBhvr additive="base">
                                        <p:cTn id="31" dur="500" fill="hold"/>
                                        <p:tgtEl>
                                          <p:spTgt spid="2102275">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102275">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102275">
                                            <p:txEl>
                                              <p:pRg st="7" end="7"/>
                                            </p:txEl>
                                          </p:spTgt>
                                        </p:tgtEl>
                                        <p:attrNameLst>
                                          <p:attrName>style.visibility</p:attrName>
                                        </p:attrNameLst>
                                      </p:cBhvr>
                                      <p:to>
                                        <p:strVal val="visible"/>
                                      </p:to>
                                    </p:set>
                                    <p:anim calcmode="lin" valueType="num">
                                      <p:cBhvr additive="base">
                                        <p:cTn id="35" dur="500" fill="hold"/>
                                        <p:tgtEl>
                                          <p:spTgt spid="2102275">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102275">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102275">
                                            <p:txEl>
                                              <p:pRg st="8" end="8"/>
                                            </p:txEl>
                                          </p:spTgt>
                                        </p:tgtEl>
                                        <p:attrNameLst>
                                          <p:attrName>style.visibility</p:attrName>
                                        </p:attrNameLst>
                                      </p:cBhvr>
                                      <p:to>
                                        <p:strVal val="visible"/>
                                      </p:to>
                                    </p:set>
                                    <p:anim calcmode="lin" valueType="num">
                                      <p:cBhvr additive="base">
                                        <p:cTn id="39" dur="500" fill="hold"/>
                                        <p:tgtEl>
                                          <p:spTgt spid="2102275">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102275">
                                            <p:txEl>
                                              <p:pRg st="8" end="8"/>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fill="hold"/>
                                        <p:tgtEl>
                                          <p:spTgt spid="2"/>
                                        </p:tgtEl>
                                        <p:attrNameLst>
                                          <p:attrName>ppt_x</p:attrName>
                                        </p:attrNameLst>
                                      </p:cBhvr>
                                      <p:tavLst>
                                        <p:tav tm="0">
                                          <p:val>
                                            <p:strVal val="#ppt_x"/>
                                          </p:val>
                                        </p:tav>
                                        <p:tav tm="100000">
                                          <p:val>
                                            <p:strVal val="#ppt_x"/>
                                          </p:val>
                                        </p:tav>
                                      </p:tavLst>
                                    </p:anim>
                                    <p:anim calcmode="lin" valueType="num">
                                      <p:cBhvr additive="base">
                                        <p:cTn id="44" dur="500" fill="hold"/>
                                        <p:tgtEl>
                                          <p:spTgt spid="2"/>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cBhvr additive="base">
                                        <p:cTn id="47" dur="500" fill="hold"/>
                                        <p:tgtEl>
                                          <p:spTgt spid="3"/>
                                        </p:tgtEl>
                                        <p:attrNameLst>
                                          <p:attrName>ppt_x</p:attrName>
                                        </p:attrNameLst>
                                      </p:cBhvr>
                                      <p:tavLst>
                                        <p:tav tm="0">
                                          <p:val>
                                            <p:strVal val="#ppt_x"/>
                                          </p:val>
                                        </p:tav>
                                        <p:tav tm="100000">
                                          <p:val>
                                            <p:strVal val="#ppt_x"/>
                                          </p:val>
                                        </p:tav>
                                      </p:tavLst>
                                    </p:anim>
                                    <p:anim calcmode="lin" valueType="num">
                                      <p:cBhvr additive="base">
                                        <p:cTn id="48" dur="500" fill="hold"/>
                                        <p:tgtEl>
                                          <p:spTgt spid="3"/>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4"/>
                                        </p:tgtEl>
                                        <p:attrNameLst>
                                          <p:attrName>style.visibility</p:attrName>
                                        </p:attrNameLst>
                                      </p:cBhvr>
                                      <p:to>
                                        <p:strVal val="visible"/>
                                      </p:to>
                                    </p:set>
                                    <p:anim calcmode="lin" valueType="num">
                                      <p:cBhvr additive="base">
                                        <p:cTn id="51" dur="500" fill="hold"/>
                                        <p:tgtEl>
                                          <p:spTgt spid="4"/>
                                        </p:tgtEl>
                                        <p:attrNameLst>
                                          <p:attrName>ppt_x</p:attrName>
                                        </p:attrNameLst>
                                      </p:cBhvr>
                                      <p:tavLst>
                                        <p:tav tm="0">
                                          <p:val>
                                            <p:strVal val="#ppt_x"/>
                                          </p:val>
                                        </p:tav>
                                        <p:tav tm="100000">
                                          <p:val>
                                            <p:strVal val="#ppt_x"/>
                                          </p:val>
                                        </p:tav>
                                      </p:tavLst>
                                    </p:anim>
                                    <p:anim calcmode="lin" valueType="num">
                                      <p:cBhvr additive="base">
                                        <p:cTn id="5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fill="hold" nodeType="clickEffect">
                                  <p:stCondLst>
                                    <p:cond delay="0"/>
                                  </p:stCondLst>
                                  <p:childTnLst>
                                    <p:set>
                                      <p:cBhvr>
                                        <p:cTn id="56" dur="1" fill="hold">
                                          <p:stCondLst>
                                            <p:cond delay="0"/>
                                          </p:stCondLst>
                                        </p:cTn>
                                        <p:tgtEl>
                                          <p:spTgt spid="2102275">
                                            <p:txEl>
                                              <p:pRg st="0" end="0"/>
                                            </p:txEl>
                                          </p:spTgt>
                                        </p:tgtEl>
                                        <p:attrNameLst>
                                          <p:attrName>style.visibility</p:attrName>
                                        </p:attrNameLst>
                                      </p:cBhvr>
                                      <p:to>
                                        <p:strVal val="visible"/>
                                      </p:to>
                                    </p:set>
                                    <p:anim calcmode="lin" valueType="num">
                                      <p:cBhvr additive="base">
                                        <p:cTn id="57" dur="500" fill="hold"/>
                                        <p:tgtEl>
                                          <p:spTgt spid="2102275">
                                            <p:txEl>
                                              <p:pRg st="0" end="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2102275">
                                            <p:txEl>
                                              <p:pRg st="0" end="0"/>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2102275">
                                            <p:txEl>
                                              <p:pRg st="0" end="0"/>
                                            </p:txEl>
                                          </p:spTgt>
                                        </p:tgtEl>
                                        <p:attrNameLst>
                                          <p:attrName>ppt_c</p:attrName>
                                        </p:attrNameLst>
                                      </p:cBhvr>
                                      <p:to>
                                        <a:srgbClr val="FF0000"/>
                                      </p:to>
                                    </p:animClr>
                                  </p:subTnLst>
                                </p:cTn>
                              </p:par>
                              <p:par>
                                <p:cTn id="59" presetID="2" presetClass="entr" presetSubtype="4" fill="hold" nodeType="withEffect">
                                  <p:stCondLst>
                                    <p:cond delay="0"/>
                                  </p:stCondLst>
                                  <p:childTnLst>
                                    <p:set>
                                      <p:cBhvr>
                                        <p:cTn id="60" dur="1" fill="hold">
                                          <p:stCondLst>
                                            <p:cond delay="0"/>
                                          </p:stCondLst>
                                        </p:cTn>
                                        <p:tgtEl>
                                          <p:spTgt spid="2102275">
                                            <p:txEl>
                                              <p:pRg st="1" end="1"/>
                                            </p:txEl>
                                          </p:spTgt>
                                        </p:tgtEl>
                                        <p:attrNameLst>
                                          <p:attrName>style.visibility</p:attrName>
                                        </p:attrNameLst>
                                      </p:cBhvr>
                                      <p:to>
                                        <p:strVal val="visible"/>
                                      </p:to>
                                    </p:set>
                                    <p:anim calcmode="lin" valueType="num">
                                      <p:cBhvr additive="base">
                                        <p:cTn id="61" dur="500" fill="hold"/>
                                        <p:tgtEl>
                                          <p:spTgt spid="2102275">
                                            <p:txEl>
                                              <p:pRg st="1" end="1"/>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2102275">
                                            <p:txEl>
                                              <p:pRg st="1" end="1"/>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2102275">
                                            <p:txEl>
                                              <p:pRg st="1" end="1"/>
                                            </p:txEl>
                                          </p:spTgt>
                                        </p:tgtEl>
                                        <p:attrNameLst>
                                          <p:attrName>ppt_c</p:attrName>
                                        </p:attrNameLst>
                                      </p:cBhvr>
                                      <p:to>
                                        <a:srgbClr val="FF0000"/>
                                      </p:to>
                                    </p:animClr>
                                  </p:subTnLst>
                                </p:cTn>
                              </p:par>
                              <p:par>
                                <p:cTn id="63" presetID="2" presetClass="entr" presetSubtype="4" fill="hold" nodeType="withEffect">
                                  <p:stCondLst>
                                    <p:cond delay="0"/>
                                  </p:stCondLst>
                                  <p:childTnLst>
                                    <p:set>
                                      <p:cBhvr>
                                        <p:cTn id="64" dur="1" fill="hold">
                                          <p:stCondLst>
                                            <p:cond delay="0"/>
                                          </p:stCondLst>
                                        </p:cTn>
                                        <p:tgtEl>
                                          <p:spTgt spid="2102275">
                                            <p:txEl>
                                              <p:pRg st="2" end="2"/>
                                            </p:txEl>
                                          </p:spTgt>
                                        </p:tgtEl>
                                        <p:attrNameLst>
                                          <p:attrName>style.visibility</p:attrName>
                                        </p:attrNameLst>
                                      </p:cBhvr>
                                      <p:to>
                                        <p:strVal val="visible"/>
                                      </p:to>
                                    </p:set>
                                    <p:anim calcmode="lin" valueType="num">
                                      <p:cBhvr additive="base">
                                        <p:cTn id="65" dur="500" fill="hold"/>
                                        <p:tgtEl>
                                          <p:spTgt spid="2102275">
                                            <p:txEl>
                                              <p:pRg st="2" end="2"/>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2102275">
                                            <p:txEl>
                                              <p:pRg st="2" end="2"/>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2102275">
                                            <p:txEl>
                                              <p:pRg st="2" end="2"/>
                                            </p:txEl>
                                          </p:spTgt>
                                        </p:tgtEl>
                                        <p:attrNameLst>
                                          <p:attrName>ppt_c</p:attrName>
                                        </p:attrNameLst>
                                      </p:cBhvr>
                                      <p:to>
                                        <a:srgbClr val="FF0000"/>
                                      </p:to>
                                    </p:animClr>
                                  </p:subTnLst>
                                </p:cTn>
                              </p:par>
                            </p:childTnLst>
                          </p:cTn>
                        </p:par>
                      </p:childTnLst>
                    </p:cTn>
                  </p:par>
                  <p:par>
                    <p:cTn id="67" fill="hold" nodeType="clickPar">
                      <p:stCondLst>
                        <p:cond delay="indefinite"/>
                      </p:stCondLst>
                      <p:childTnLst>
                        <p:par>
                          <p:cTn id="68" fill="hold" nodeType="withGroup">
                            <p:stCondLst>
                              <p:cond delay="0"/>
                            </p:stCondLst>
                            <p:childTnLst>
                              <p:par>
                                <p:cTn id="69" presetID="2" presetClass="entr" presetSubtype="4" fill="hold" nodeType="clickEffect">
                                  <p:stCondLst>
                                    <p:cond delay="0"/>
                                  </p:stCondLst>
                                  <p:childTnLst>
                                    <p:set>
                                      <p:cBhvr>
                                        <p:cTn id="70" dur="1" fill="hold">
                                          <p:stCondLst>
                                            <p:cond delay="0"/>
                                          </p:stCondLst>
                                        </p:cTn>
                                        <p:tgtEl>
                                          <p:spTgt spid="2102275">
                                            <p:txEl>
                                              <p:pRg st="3" end="3"/>
                                            </p:txEl>
                                          </p:spTgt>
                                        </p:tgtEl>
                                        <p:attrNameLst>
                                          <p:attrName>style.visibility</p:attrName>
                                        </p:attrNameLst>
                                      </p:cBhvr>
                                      <p:to>
                                        <p:strVal val="visible"/>
                                      </p:to>
                                    </p:set>
                                    <p:anim calcmode="lin" valueType="num">
                                      <p:cBhvr additive="base">
                                        <p:cTn id="71" dur="500" fill="hold"/>
                                        <p:tgtEl>
                                          <p:spTgt spid="2102275">
                                            <p:txEl>
                                              <p:pRg st="3" end="3"/>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2102275">
                                            <p:txEl>
                                              <p:pRg st="3" end="3"/>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2102275">
                                            <p:txEl>
                                              <p:pRg st="3" end="3"/>
                                            </p:txEl>
                                          </p:spTgt>
                                        </p:tgtEl>
                                        <p:attrNameLst>
                                          <p:attrName>ppt_c</p:attrName>
                                        </p:attrNameLst>
                                      </p:cBhvr>
                                      <p:to>
                                        <a:schemeClr val="accent2"/>
                                      </p:to>
                                    </p:animClr>
                                  </p:subTnLst>
                                </p:cTn>
                              </p:par>
                              <p:par>
                                <p:cTn id="73" presetID="2" presetClass="entr" presetSubtype="4" fill="hold" nodeType="withEffect">
                                  <p:stCondLst>
                                    <p:cond delay="0"/>
                                  </p:stCondLst>
                                  <p:childTnLst>
                                    <p:set>
                                      <p:cBhvr>
                                        <p:cTn id="74" dur="1" fill="hold">
                                          <p:stCondLst>
                                            <p:cond delay="0"/>
                                          </p:stCondLst>
                                        </p:cTn>
                                        <p:tgtEl>
                                          <p:spTgt spid="2102275">
                                            <p:txEl>
                                              <p:pRg st="4" end="4"/>
                                            </p:txEl>
                                          </p:spTgt>
                                        </p:tgtEl>
                                        <p:attrNameLst>
                                          <p:attrName>style.visibility</p:attrName>
                                        </p:attrNameLst>
                                      </p:cBhvr>
                                      <p:to>
                                        <p:strVal val="visible"/>
                                      </p:to>
                                    </p:set>
                                    <p:anim calcmode="lin" valueType="num">
                                      <p:cBhvr additive="base">
                                        <p:cTn id="75" dur="500" fill="hold"/>
                                        <p:tgtEl>
                                          <p:spTgt spid="2102275">
                                            <p:txEl>
                                              <p:pRg st="4" end="4"/>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2102275">
                                            <p:txEl>
                                              <p:pRg st="4" end="4"/>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2102275">
                                            <p:txEl>
                                              <p:pRg st="4" end="4"/>
                                            </p:txEl>
                                          </p:spTgt>
                                        </p:tgtEl>
                                        <p:attrNameLst>
                                          <p:attrName>ppt_c</p:attrName>
                                        </p:attrNameLst>
                                      </p:cBhvr>
                                      <p:to>
                                        <a:schemeClr val="accent2"/>
                                      </p:to>
                                    </p:animClr>
                                  </p:subTnLst>
                                </p:cTn>
                              </p:par>
                              <p:par>
                                <p:cTn id="77" presetID="2" presetClass="entr" presetSubtype="4" fill="hold" nodeType="withEffect">
                                  <p:stCondLst>
                                    <p:cond delay="0"/>
                                  </p:stCondLst>
                                  <p:childTnLst>
                                    <p:set>
                                      <p:cBhvr>
                                        <p:cTn id="78" dur="1" fill="hold">
                                          <p:stCondLst>
                                            <p:cond delay="0"/>
                                          </p:stCondLst>
                                        </p:cTn>
                                        <p:tgtEl>
                                          <p:spTgt spid="2102275">
                                            <p:txEl>
                                              <p:pRg st="5" end="5"/>
                                            </p:txEl>
                                          </p:spTgt>
                                        </p:tgtEl>
                                        <p:attrNameLst>
                                          <p:attrName>style.visibility</p:attrName>
                                        </p:attrNameLst>
                                      </p:cBhvr>
                                      <p:to>
                                        <p:strVal val="visible"/>
                                      </p:to>
                                    </p:set>
                                    <p:anim calcmode="lin" valueType="num">
                                      <p:cBhvr additive="base">
                                        <p:cTn id="79" dur="500" fill="hold"/>
                                        <p:tgtEl>
                                          <p:spTgt spid="2102275">
                                            <p:txEl>
                                              <p:pRg st="5" end="5"/>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2102275">
                                            <p:txEl>
                                              <p:pRg st="5" end="5"/>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2102275">
                                            <p:txEl>
                                              <p:pRg st="5" end="5"/>
                                            </p:txEl>
                                          </p:spTgt>
                                        </p:tgtEl>
                                        <p:attrNameLst>
                                          <p:attrName>ppt_c</p:attrName>
                                        </p:attrNameLst>
                                      </p:cBhvr>
                                      <p:to>
                                        <a:schemeClr val="accent2"/>
                                      </p:to>
                                    </p:animClr>
                                  </p:subTnLst>
                                </p:cTn>
                              </p:par>
                              <p:par>
                                <p:cTn id="81" presetID="2" presetClass="entr" presetSubtype="4" fill="hold" nodeType="withEffect">
                                  <p:stCondLst>
                                    <p:cond delay="0"/>
                                  </p:stCondLst>
                                  <p:childTnLst>
                                    <p:set>
                                      <p:cBhvr>
                                        <p:cTn id="82" dur="1" fill="hold">
                                          <p:stCondLst>
                                            <p:cond delay="0"/>
                                          </p:stCondLst>
                                        </p:cTn>
                                        <p:tgtEl>
                                          <p:spTgt spid="2102275">
                                            <p:txEl>
                                              <p:pRg st="6" end="6"/>
                                            </p:txEl>
                                          </p:spTgt>
                                        </p:tgtEl>
                                        <p:attrNameLst>
                                          <p:attrName>style.visibility</p:attrName>
                                        </p:attrNameLst>
                                      </p:cBhvr>
                                      <p:to>
                                        <p:strVal val="visible"/>
                                      </p:to>
                                    </p:set>
                                    <p:anim calcmode="lin" valueType="num">
                                      <p:cBhvr additive="base">
                                        <p:cTn id="83" dur="500" fill="hold"/>
                                        <p:tgtEl>
                                          <p:spTgt spid="2102275">
                                            <p:txEl>
                                              <p:pRg st="6" end="6"/>
                                            </p:txEl>
                                          </p:spTgt>
                                        </p:tgtEl>
                                        <p:attrNameLst>
                                          <p:attrName>ppt_x</p:attrName>
                                        </p:attrNameLst>
                                      </p:cBhvr>
                                      <p:tavLst>
                                        <p:tav tm="0">
                                          <p:val>
                                            <p:strVal val="#ppt_x"/>
                                          </p:val>
                                        </p:tav>
                                        <p:tav tm="100000">
                                          <p:val>
                                            <p:strVal val="#ppt_x"/>
                                          </p:val>
                                        </p:tav>
                                      </p:tavLst>
                                    </p:anim>
                                    <p:anim calcmode="lin" valueType="num">
                                      <p:cBhvr additive="base">
                                        <p:cTn id="84" dur="500" fill="hold"/>
                                        <p:tgtEl>
                                          <p:spTgt spid="2102275">
                                            <p:txEl>
                                              <p:pRg st="6" end="6"/>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2102275">
                                            <p:txEl>
                                              <p:pRg st="6" end="6"/>
                                            </p:txEl>
                                          </p:spTgt>
                                        </p:tgtEl>
                                        <p:attrNameLst>
                                          <p:attrName>ppt_c</p:attrName>
                                        </p:attrNameLst>
                                      </p:cBhvr>
                                      <p:to>
                                        <a:schemeClr val="accent2"/>
                                      </p:to>
                                    </p:animClr>
                                  </p:subTnLst>
                                </p:cTn>
                              </p:par>
                              <p:par>
                                <p:cTn id="85" presetID="2" presetClass="entr" presetSubtype="4" fill="hold" grpId="0" nodeType="withEffect">
                                  <p:stCondLst>
                                    <p:cond delay="0"/>
                                  </p:stCondLst>
                                  <p:childTnLst>
                                    <p:set>
                                      <p:cBhvr>
                                        <p:cTn id="86" dur="1" fill="hold">
                                          <p:stCondLst>
                                            <p:cond delay="0"/>
                                          </p:stCondLst>
                                        </p:cTn>
                                        <p:tgtEl>
                                          <p:spTgt spid="2102287"/>
                                        </p:tgtEl>
                                        <p:attrNameLst>
                                          <p:attrName>style.visibility</p:attrName>
                                        </p:attrNameLst>
                                      </p:cBhvr>
                                      <p:to>
                                        <p:strVal val="visible"/>
                                      </p:to>
                                    </p:set>
                                    <p:anim calcmode="lin" valueType="num">
                                      <p:cBhvr additive="base">
                                        <p:cTn id="87" dur="500" fill="hold"/>
                                        <p:tgtEl>
                                          <p:spTgt spid="2102287"/>
                                        </p:tgtEl>
                                        <p:attrNameLst>
                                          <p:attrName>ppt_x</p:attrName>
                                        </p:attrNameLst>
                                      </p:cBhvr>
                                      <p:tavLst>
                                        <p:tav tm="0">
                                          <p:val>
                                            <p:strVal val="#ppt_x"/>
                                          </p:val>
                                        </p:tav>
                                        <p:tav tm="100000">
                                          <p:val>
                                            <p:strVal val="#ppt_x"/>
                                          </p:val>
                                        </p:tav>
                                      </p:tavLst>
                                    </p:anim>
                                    <p:anim calcmode="lin" valueType="num">
                                      <p:cBhvr additive="base">
                                        <p:cTn id="88" dur="500" fill="hold"/>
                                        <p:tgtEl>
                                          <p:spTgt spid="2102287"/>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2102287"/>
                                        </p:tgtEl>
                                        <p:attrNameLst>
                                          <p:attrName>style.visibility</p:attrName>
                                        </p:attrNameLst>
                                      </p:cBhvr>
                                      <p:to>
                                        <p:strVal val="hidden"/>
                                      </p:to>
                                    </p:set>
                                  </p:subTnLst>
                                </p:cTn>
                              </p:par>
                              <p:par>
                                <p:cTn id="89" presetID="2" presetClass="entr" presetSubtype="4" fill="hold" grpId="0" nodeType="withEffect">
                                  <p:stCondLst>
                                    <p:cond delay="0"/>
                                  </p:stCondLst>
                                  <p:childTnLst>
                                    <p:set>
                                      <p:cBhvr>
                                        <p:cTn id="90" dur="1" fill="hold">
                                          <p:stCondLst>
                                            <p:cond delay="0"/>
                                          </p:stCondLst>
                                        </p:cTn>
                                        <p:tgtEl>
                                          <p:spTgt spid="2102288"/>
                                        </p:tgtEl>
                                        <p:attrNameLst>
                                          <p:attrName>style.visibility</p:attrName>
                                        </p:attrNameLst>
                                      </p:cBhvr>
                                      <p:to>
                                        <p:strVal val="visible"/>
                                      </p:to>
                                    </p:set>
                                    <p:anim calcmode="lin" valueType="num">
                                      <p:cBhvr additive="base">
                                        <p:cTn id="91" dur="500" fill="hold"/>
                                        <p:tgtEl>
                                          <p:spTgt spid="2102288"/>
                                        </p:tgtEl>
                                        <p:attrNameLst>
                                          <p:attrName>ppt_x</p:attrName>
                                        </p:attrNameLst>
                                      </p:cBhvr>
                                      <p:tavLst>
                                        <p:tav tm="0">
                                          <p:val>
                                            <p:strVal val="#ppt_x"/>
                                          </p:val>
                                        </p:tav>
                                        <p:tav tm="100000">
                                          <p:val>
                                            <p:strVal val="#ppt_x"/>
                                          </p:val>
                                        </p:tav>
                                      </p:tavLst>
                                    </p:anim>
                                    <p:anim calcmode="lin" valueType="num">
                                      <p:cBhvr additive="base">
                                        <p:cTn id="92" dur="500" fill="hold"/>
                                        <p:tgtEl>
                                          <p:spTgt spid="2102288"/>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2102288"/>
                                        </p:tgtEl>
                                        <p:attrNameLst>
                                          <p:attrName>style.visibility</p:attrName>
                                        </p:attrNameLst>
                                      </p:cBhvr>
                                      <p:to>
                                        <p:strVal val="hidden"/>
                                      </p:to>
                                    </p:set>
                                  </p:subTnLst>
                                </p:cTn>
                              </p:par>
                              <p:par>
                                <p:cTn id="93" presetID="2" presetClass="entr" presetSubtype="4" fill="hold" grpId="0" nodeType="withEffect">
                                  <p:stCondLst>
                                    <p:cond delay="0"/>
                                  </p:stCondLst>
                                  <p:childTnLst>
                                    <p:set>
                                      <p:cBhvr>
                                        <p:cTn id="94" dur="1" fill="hold">
                                          <p:stCondLst>
                                            <p:cond delay="0"/>
                                          </p:stCondLst>
                                        </p:cTn>
                                        <p:tgtEl>
                                          <p:spTgt spid="2102289"/>
                                        </p:tgtEl>
                                        <p:attrNameLst>
                                          <p:attrName>style.visibility</p:attrName>
                                        </p:attrNameLst>
                                      </p:cBhvr>
                                      <p:to>
                                        <p:strVal val="visible"/>
                                      </p:to>
                                    </p:set>
                                    <p:anim calcmode="lin" valueType="num">
                                      <p:cBhvr additive="base">
                                        <p:cTn id="95" dur="500" fill="hold"/>
                                        <p:tgtEl>
                                          <p:spTgt spid="2102289"/>
                                        </p:tgtEl>
                                        <p:attrNameLst>
                                          <p:attrName>ppt_x</p:attrName>
                                        </p:attrNameLst>
                                      </p:cBhvr>
                                      <p:tavLst>
                                        <p:tav tm="0">
                                          <p:val>
                                            <p:strVal val="#ppt_x"/>
                                          </p:val>
                                        </p:tav>
                                        <p:tav tm="100000">
                                          <p:val>
                                            <p:strVal val="#ppt_x"/>
                                          </p:val>
                                        </p:tav>
                                      </p:tavLst>
                                    </p:anim>
                                    <p:anim calcmode="lin" valueType="num">
                                      <p:cBhvr additive="base">
                                        <p:cTn id="96" dur="500" fill="hold"/>
                                        <p:tgtEl>
                                          <p:spTgt spid="2102289"/>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2102289"/>
                                        </p:tgtEl>
                                        <p:attrNameLst>
                                          <p:attrName>style.visibility</p:attrName>
                                        </p:attrNameLst>
                                      </p:cBhvr>
                                      <p:to>
                                        <p:strVal val="hidden"/>
                                      </p:to>
                                    </p:set>
                                  </p:subTnLst>
                                </p:cTn>
                              </p:par>
                            </p:childTnLst>
                          </p:cTn>
                        </p:par>
                      </p:childTnLst>
                    </p:cTn>
                  </p:par>
                  <p:par>
                    <p:cTn id="97" fill="hold" nodeType="clickPar">
                      <p:stCondLst>
                        <p:cond delay="indefinite"/>
                      </p:stCondLst>
                      <p:childTnLst>
                        <p:par>
                          <p:cTn id="98" fill="hold" nodeType="withGroup">
                            <p:stCondLst>
                              <p:cond delay="0"/>
                            </p:stCondLst>
                            <p:childTnLst>
                              <p:par>
                                <p:cTn id="99" presetID="2" presetClass="entr" presetSubtype="4" fill="hold" nodeType="clickEffect">
                                  <p:stCondLst>
                                    <p:cond delay="0"/>
                                  </p:stCondLst>
                                  <p:childTnLst>
                                    <p:set>
                                      <p:cBhvr>
                                        <p:cTn id="100" dur="1" fill="hold">
                                          <p:stCondLst>
                                            <p:cond delay="0"/>
                                          </p:stCondLst>
                                        </p:cTn>
                                        <p:tgtEl>
                                          <p:spTgt spid="2102275">
                                            <p:txEl>
                                              <p:pRg st="7" end="7"/>
                                            </p:txEl>
                                          </p:spTgt>
                                        </p:tgtEl>
                                        <p:attrNameLst>
                                          <p:attrName>style.visibility</p:attrName>
                                        </p:attrNameLst>
                                      </p:cBhvr>
                                      <p:to>
                                        <p:strVal val="visible"/>
                                      </p:to>
                                    </p:set>
                                    <p:anim calcmode="lin" valueType="num">
                                      <p:cBhvr additive="base">
                                        <p:cTn id="101" dur="500" fill="hold"/>
                                        <p:tgtEl>
                                          <p:spTgt spid="2102275">
                                            <p:txEl>
                                              <p:pRg st="7" end="7"/>
                                            </p:txEl>
                                          </p:spTgt>
                                        </p:tgtEl>
                                        <p:attrNameLst>
                                          <p:attrName>ppt_x</p:attrName>
                                        </p:attrNameLst>
                                      </p:cBhvr>
                                      <p:tavLst>
                                        <p:tav tm="0">
                                          <p:val>
                                            <p:strVal val="#ppt_x"/>
                                          </p:val>
                                        </p:tav>
                                        <p:tav tm="100000">
                                          <p:val>
                                            <p:strVal val="#ppt_x"/>
                                          </p:val>
                                        </p:tav>
                                      </p:tavLst>
                                    </p:anim>
                                    <p:anim calcmode="lin" valueType="num">
                                      <p:cBhvr additive="base">
                                        <p:cTn id="102" dur="500" fill="hold"/>
                                        <p:tgtEl>
                                          <p:spTgt spid="2102275">
                                            <p:txEl>
                                              <p:pRg st="7" end="7"/>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2102275">
                                            <p:txEl>
                                              <p:pRg st="7" end="7"/>
                                            </p:txEl>
                                          </p:spTgt>
                                        </p:tgtEl>
                                        <p:attrNameLst>
                                          <p:attrName>ppt_c</p:attrName>
                                        </p:attrNameLst>
                                      </p:cBhvr>
                                      <p:to>
                                        <a:srgbClr val="FF0000"/>
                                      </p:to>
                                    </p:animClr>
                                  </p:subTnLst>
                                </p:cTn>
                              </p:par>
                              <p:par>
                                <p:cTn id="103" presetID="2" presetClass="entr" presetSubtype="4" fill="hold" grpId="0" nodeType="withEffect">
                                  <p:stCondLst>
                                    <p:cond delay="0"/>
                                  </p:stCondLst>
                                  <p:childTnLst>
                                    <p:set>
                                      <p:cBhvr>
                                        <p:cTn id="104" dur="1" fill="hold">
                                          <p:stCondLst>
                                            <p:cond delay="0"/>
                                          </p:stCondLst>
                                        </p:cTn>
                                        <p:tgtEl>
                                          <p:spTgt spid="2102290"/>
                                        </p:tgtEl>
                                        <p:attrNameLst>
                                          <p:attrName>style.visibility</p:attrName>
                                        </p:attrNameLst>
                                      </p:cBhvr>
                                      <p:to>
                                        <p:strVal val="visible"/>
                                      </p:to>
                                    </p:set>
                                    <p:anim calcmode="lin" valueType="num">
                                      <p:cBhvr additive="base">
                                        <p:cTn id="105" dur="500" fill="hold"/>
                                        <p:tgtEl>
                                          <p:spTgt spid="2102290"/>
                                        </p:tgtEl>
                                        <p:attrNameLst>
                                          <p:attrName>ppt_x</p:attrName>
                                        </p:attrNameLst>
                                      </p:cBhvr>
                                      <p:tavLst>
                                        <p:tav tm="0">
                                          <p:val>
                                            <p:strVal val="#ppt_x"/>
                                          </p:val>
                                        </p:tav>
                                        <p:tav tm="100000">
                                          <p:val>
                                            <p:strVal val="#ppt_x"/>
                                          </p:val>
                                        </p:tav>
                                      </p:tavLst>
                                    </p:anim>
                                    <p:anim calcmode="lin" valueType="num">
                                      <p:cBhvr additive="base">
                                        <p:cTn id="106" dur="500" fill="hold"/>
                                        <p:tgtEl>
                                          <p:spTgt spid="2102290"/>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2102291"/>
                                        </p:tgtEl>
                                        <p:attrNameLst>
                                          <p:attrName>style.visibility</p:attrName>
                                        </p:attrNameLst>
                                      </p:cBhvr>
                                      <p:to>
                                        <p:strVal val="visible"/>
                                      </p:to>
                                    </p:set>
                                    <p:anim calcmode="lin" valueType="num">
                                      <p:cBhvr additive="base">
                                        <p:cTn id="109" dur="500" fill="hold"/>
                                        <p:tgtEl>
                                          <p:spTgt spid="2102291"/>
                                        </p:tgtEl>
                                        <p:attrNameLst>
                                          <p:attrName>ppt_x</p:attrName>
                                        </p:attrNameLst>
                                      </p:cBhvr>
                                      <p:tavLst>
                                        <p:tav tm="0">
                                          <p:val>
                                            <p:strVal val="#ppt_x"/>
                                          </p:val>
                                        </p:tav>
                                        <p:tav tm="100000">
                                          <p:val>
                                            <p:strVal val="#ppt_x"/>
                                          </p:val>
                                        </p:tav>
                                      </p:tavLst>
                                    </p:anim>
                                    <p:anim calcmode="lin" valueType="num">
                                      <p:cBhvr additive="base">
                                        <p:cTn id="110" dur="500" fill="hold"/>
                                        <p:tgtEl>
                                          <p:spTgt spid="2102291"/>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2102292"/>
                                        </p:tgtEl>
                                        <p:attrNameLst>
                                          <p:attrName>style.visibility</p:attrName>
                                        </p:attrNameLst>
                                      </p:cBhvr>
                                      <p:to>
                                        <p:strVal val="visible"/>
                                      </p:to>
                                    </p:set>
                                    <p:anim calcmode="lin" valueType="num">
                                      <p:cBhvr additive="base">
                                        <p:cTn id="113" dur="500" fill="hold"/>
                                        <p:tgtEl>
                                          <p:spTgt spid="2102292"/>
                                        </p:tgtEl>
                                        <p:attrNameLst>
                                          <p:attrName>ppt_x</p:attrName>
                                        </p:attrNameLst>
                                      </p:cBhvr>
                                      <p:tavLst>
                                        <p:tav tm="0">
                                          <p:val>
                                            <p:strVal val="#ppt_x"/>
                                          </p:val>
                                        </p:tav>
                                        <p:tav tm="100000">
                                          <p:val>
                                            <p:strVal val="#ppt_x"/>
                                          </p:val>
                                        </p:tav>
                                      </p:tavLst>
                                    </p:anim>
                                    <p:anim calcmode="lin" valueType="num">
                                      <p:cBhvr additive="base">
                                        <p:cTn id="114" dur="500" fill="hold"/>
                                        <p:tgtEl>
                                          <p:spTgt spid="2102292"/>
                                        </p:tgtEl>
                                        <p:attrNameLst>
                                          <p:attrName>ppt_y</p:attrName>
                                        </p:attrNameLst>
                                      </p:cBhvr>
                                      <p:tavLst>
                                        <p:tav tm="0">
                                          <p:val>
                                            <p:strVal val="1+#ppt_h/2"/>
                                          </p:val>
                                        </p:tav>
                                        <p:tav tm="100000">
                                          <p:val>
                                            <p:strVal val="#ppt_y"/>
                                          </p:val>
                                        </p:tav>
                                      </p:tavLst>
                                    </p:anim>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 presetClass="entr" presetSubtype="4" fill="hold" nodeType="clickEffect">
                                  <p:stCondLst>
                                    <p:cond delay="0"/>
                                  </p:stCondLst>
                                  <p:childTnLst>
                                    <p:set>
                                      <p:cBhvr>
                                        <p:cTn id="118" dur="1" fill="hold">
                                          <p:stCondLst>
                                            <p:cond delay="0"/>
                                          </p:stCondLst>
                                        </p:cTn>
                                        <p:tgtEl>
                                          <p:spTgt spid="2102275">
                                            <p:txEl>
                                              <p:pRg st="8" end="8"/>
                                            </p:txEl>
                                          </p:spTgt>
                                        </p:tgtEl>
                                        <p:attrNameLst>
                                          <p:attrName>style.visibility</p:attrName>
                                        </p:attrNameLst>
                                      </p:cBhvr>
                                      <p:to>
                                        <p:strVal val="visible"/>
                                      </p:to>
                                    </p:set>
                                    <p:anim calcmode="lin" valueType="num">
                                      <p:cBhvr additive="base">
                                        <p:cTn id="119" dur="500" fill="hold"/>
                                        <p:tgtEl>
                                          <p:spTgt spid="2102275">
                                            <p:txEl>
                                              <p:pRg st="8" end="8"/>
                                            </p:txEl>
                                          </p:spTgt>
                                        </p:tgtEl>
                                        <p:attrNameLst>
                                          <p:attrName>ppt_x</p:attrName>
                                        </p:attrNameLst>
                                      </p:cBhvr>
                                      <p:tavLst>
                                        <p:tav tm="0">
                                          <p:val>
                                            <p:strVal val="#ppt_x"/>
                                          </p:val>
                                        </p:tav>
                                        <p:tav tm="100000">
                                          <p:val>
                                            <p:strVal val="#ppt_x"/>
                                          </p:val>
                                        </p:tav>
                                      </p:tavLst>
                                    </p:anim>
                                    <p:anim calcmode="lin" valueType="num">
                                      <p:cBhvr additive="base">
                                        <p:cTn id="120" dur="500" fill="hold"/>
                                        <p:tgtEl>
                                          <p:spTgt spid="2102275">
                                            <p:txEl>
                                              <p:pRg st="8" end="8"/>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2102275">
                                            <p:txEl>
                                              <p:pRg st="8" end="8"/>
                                            </p:txEl>
                                          </p:spTgt>
                                        </p:tgtEl>
                                        <p:attrNameLst>
                                          <p:attrName>ppt_c</p:attrName>
                                        </p:attrNameLst>
                                      </p:cBhvr>
                                      <p:to>
                                        <a:schemeClr val="accent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2275" grpId="0" build="allAtOnce"/>
      <p:bldP spid="2102287" grpId="0"/>
      <p:bldP spid="2102288" grpId="0"/>
      <p:bldP spid="2102289" grpId="0"/>
      <p:bldP spid="2102290" grpId="0"/>
      <p:bldP spid="2102291" grpId="0"/>
      <p:bldP spid="2102292"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0" name="Text Box 5"/>
          <p:cNvSpPr txBox="1">
            <a:spLocks noChangeArrowheads="1"/>
          </p:cNvSpPr>
          <p:nvPr/>
        </p:nvSpPr>
        <p:spPr bwMode="auto">
          <a:xfrm>
            <a:off x="249238" y="1681163"/>
            <a:ext cx="8524875" cy="1187450"/>
          </a:xfrm>
          <a:prstGeom prst="rect">
            <a:avLst/>
          </a:prstGeom>
          <a:noFill/>
          <a:ln w="9525">
            <a:noFill/>
            <a:miter lim="800000"/>
            <a:headEnd/>
            <a:tailEnd/>
          </a:ln>
        </p:spPr>
        <p:txBody>
          <a:bodyPr>
            <a:spAutoFit/>
          </a:bodyPr>
          <a:lstStyle/>
          <a:p>
            <a:pPr algn="just" eaLnBrk="1" hangingPunct="1">
              <a:lnSpc>
                <a:spcPct val="120000"/>
              </a:lnSpc>
              <a:buClr>
                <a:schemeClr val="tx1"/>
              </a:buClr>
              <a:buFont typeface="Wingdings" pitchFamily="2" charset="2"/>
              <a:buChar char="u"/>
            </a:pPr>
            <a:r>
              <a:rPr kumimoji="0" lang="zh-CN" altLang="en-US">
                <a:solidFill>
                  <a:srgbClr val="FF0066"/>
                </a:solidFill>
              </a:rPr>
              <a:t>循环结构</a:t>
            </a:r>
            <a:r>
              <a:rPr kumimoji="0" lang="en-US" altLang="zh-CN">
                <a:solidFill>
                  <a:srgbClr val="FF0066"/>
                </a:solidFill>
              </a:rPr>
              <a:t>(</a:t>
            </a:r>
            <a:r>
              <a:rPr kumimoji="0" lang="zh-CN" altLang="en-US">
                <a:solidFill>
                  <a:srgbClr val="FF0066"/>
                </a:solidFill>
              </a:rPr>
              <a:t>条件循环结构</a:t>
            </a:r>
            <a:r>
              <a:rPr kumimoji="0" lang="en-US" altLang="zh-CN">
                <a:solidFill>
                  <a:srgbClr val="FF0066"/>
                </a:solidFill>
              </a:rPr>
              <a:t>)</a:t>
            </a:r>
            <a:r>
              <a:rPr lang="en-US" altLang="zh-CN"/>
              <a:t> </a:t>
            </a:r>
          </a:p>
          <a:p>
            <a:pPr marL="742950" lvl="1" indent="-285750" algn="just" eaLnBrk="1" hangingPunct="1">
              <a:lnSpc>
                <a:spcPct val="120000"/>
              </a:lnSpc>
              <a:buClr>
                <a:schemeClr val="tx1"/>
              </a:buClr>
              <a:buFont typeface="Wingdings" pitchFamily="2" charset="2"/>
              <a:buNone/>
            </a:pPr>
            <a:r>
              <a:rPr lang="en-US" altLang="zh-CN"/>
              <a:t>While </a:t>
            </a:r>
            <a:r>
              <a:rPr lang="en-US" altLang="zh-CN">
                <a:solidFill>
                  <a:schemeClr val="accent2"/>
                </a:solidFill>
              </a:rPr>
              <a:t>(</a:t>
            </a:r>
            <a:r>
              <a:rPr lang="zh-CN" altLang="en-US">
                <a:solidFill>
                  <a:schemeClr val="accent2"/>
                </a:solidFill>
              </a:rPr>
              <a:t>条件表达式</a:t>
            </a:r>
            <a:r>
              <a:rPr lang="en-US" altLang="zh-CN">
                <a:solidFill>
                  <a:schemeClr val="accent2"/>
                </a:solidFill>
              </a:rPr>
              <a:t>)</a:t>
            </a:r>
            <a:r>
              <a:rPr lang="en-US" altLang="zh-CN"/>
              <a:t> </a:t>
            </a:r>
            <a:r>
              <a:rPr lang="en-US" altLang="zh-CN">
                <a:solidFill>
                  <a:schemeClr val="accent2"/>
                </a:solidFill>
              </a:rPr>
              <a:t>	</a:t>
            </a:r>
          </a:p>
          <a:p>
            <a:pPr marL="742950" lvl="1" indent="-285750" algn="just" eaLnBrk="1" hangingPunct="1">
              <a:lnSpc>
                <a:spcPct val="120000"/>
              </a:lnSpc>
              <a:buClr>
                <a:schemeClr val="tx1"/>
              </a:buClr>
              <a:buFont typeface="Wingdings" pitchFamily="2" charset="2"/>
              <a:buNone/>
            </a:pPr>
            <a:r>
              <a:rPr lang="en-US" altLang="zh-CN">
                <a:solidFill>
                  <a:schemeClr val="accent2"/>
                </a:solidFill>
              </a:rPr>
              <a:t>   </a:t>
            </a:r>
            <a:r>
              <a:rPr lang="en-US" altLang="zh-CN"/>
              <a:t>Do</a:t>
            </a:r>
            <a:r>
              <a:rPr lang="en-US" altLang="zh-CN">
                <a:solidFill>
                  <a:schemeClr val="accent2"/>
                </a:solidFill>
              </a:rPr>
              <a:t> </a:t>
            </a:r>
            <a:r>
              <a:rPr lang="en-US" altLang="zh-CN"/>
              <a:t>{ </a:t>
            </a:r>
            <a:r>
              <a:rPr lang="zh-CN" altLang="en-US">
                <a:solidFill>
                  <a:schemeClr val="accent2"/>
                </a:solidFill>
              </a:rPr>
              <a:t>循环体的程序语句序列 </a:t>
            </a:r>
            <a:r>
              <a:rPr lang="en-US" altLang="zh-CN"/>
              <a:t>}</a:t>
            </a:r>
            <a:endParaRPr lang="en-US" altLang="zh-CN" sz="1600" b="0"/>
          </a:p>
        </p:txBody>
      </p:sp>
      <p:sp>
        <p:nvSpPr>
          <p:cNvPr id="2104323" name="Rectangle 3"/>
          <p:cNvSpPr>
            <a:spLocks noChangeArrowheads="1"/>
          </p:cNvSpPr>
          <p:nvPr/>
        </p:nvSpPr>
        <p:spPr bwMode="auto">
          <a:xfrm>
            <a:off x="4945063" y="1571625"/>
            <a:ext cx="3949700" cy="4838700"/>
          </a:xfrm>
          <a:prstGeom prst="rect">
            <a:avLst/>
          </a:prstGeom>
          <a:noFill/>
          <a:ln w="9525">
            <a:noFill/>
            <a:miter lim="800000"/>
            <a:headEnd/>
            <a:tailEnd/>
          </a:ln>
        </p:spPr>
        <p:txBody>
          <a:bodyPr anchor="ctr">
            <a:spAutoFit/>
          </a:bodyPr>
          <a:lstStyle/>
          <a:p>
            <a:pPr indent="269875">
              <a:lnSpc>
                <a:spcPct val="130000"/>
              </a:lnSpc>
            </a:pPr>
            <a:r>
              <a:rPr lang="en-US" altLang="zh-CN" sz="2400">
                <a:cs typeface="Times New Roman" pitchFamily="18" charset="0"/>
              </a:rPr>
              <a:t>X=1;</a:t>
            </a:r>
            <a:endParaRPr lang="en-US" altLang="zh-CN" sz="2400" b="0">
              <a:cs typeface="Times New Roman" pitchFamily="18" charset="0"/>
            </a:endParaRPr>
          </a:p>
          <a:p>
            <a:pPr indent="269875">
              <a:lnSpc>
                <a:spcPct val="130000"/>
              </a:lnSpc>
            </a:pPr>
            <a:r>
              <a:rPr lang="es-ES" altLang="zh-CN" sz="2400">
                <a:cs typeface="Times New Roman" pitchFamily="18" charset="0"/>
              </a:rPr>
              <a:t>Y=2; </a:t>
            </a:r>
            <a:endParaRPr lang="es-ES" altLang="zh-CN" sz="2400" b="0">
              <a:cs typeface="Times New Roman" pitchFamily="18" charset="0"/>
            </a:endParaRPr>
          </a:p>
          <a:p>
            <a:pPr indent="269875">
              <a:lnSpc>
                <a:spcPct val="130000"/>
              </a:lnSpc>
            </a:pPr>
            <a:r>
              <a:rPr lang="es-ES" altLang="zh-CN" sz="2400">
                <a:cs typeface="Times New Roman" pitchFamily="18" charset="0"/>
              </a:rPr>
              <a:t>Sum=0;</a:t>
            </a:r>
            <a:endParaRPr lang="es-ES" altLang="zh-CN" sz="2400" b="0">
              <a:cs typeface="Times New Roman" pitchFamily="18" charset="0"/>
            </a:endParaRPr>
          </a:p>
          <a:p>
            <a:pPr indent="269875">
              <a:lnSpc>
                <a:spcPct val="130000"/>
              </a:lnSpc>
            </a:pPr>
            <a:r>
              <a:rPr lang="en-US" altLang="zh-CN" sz="2400">
                <a:cs typeface="Times New Roman" pitchFamily="18" charset="0"/>
              </a:rPr>
              <a:t>While (</a:t>
            </a:r>
            <a:r>
              <a:rPr lang="en-US" altLang="zh-CN" sz="2400">
                <a:solidFill>
                  <a:srgbClr val="FF00FF"/>
                </a:solidFill>
                <a:cs typeface="Times New Roman" pitchFamily="18" charset="0"/>
              </a:rPr>
              <a:t>Sum&lt;0</a:t>
            </a:r>
            <a:r>
              <a:rPr lang="en-US" altLang="zh-CN" sz="2400">
                <a:cs typeface="Times New Roman" pitchFamily="18" charset="0"/>
              </a:rPr>
              <a:t>)</a:t>
            </a:r>
            <a:r>
              <a:rPr lang="es-ES" altLang="zh-CN" sz="2400">
                <a:cs typeface="Times New Roman" pitchFamily="18" charset="0"/>
              </a:rPr>
              <a:t> </a:t>
            </a:r>
          </a:p>
          <a:p>
            <a:pPr indent="269875">
              <a:lnSpc>
                <a:spcPct val="130000"/>
              </a:lnSpc>
            </a:pPr>
            <a:r>
              <a:rPr lang="es-ES" altLang="zh-CN" sz="2400">
                <a:cs typeface="Times New Roman" pitchFamily="18" charset="0"/>
              </a:rPr>
              <a:t>    Do {	 </a:t>
            </a:r>
          </a:p>
          <a:p>
            <a:pPr indent="269875">
              <a:lnSpc>
                <a:spcPct val="130000"/>
              </a:lnSpc>
            </a:pPr>
            <a:r>
              <a:rPr lang="es-ES" altLang="zh-CN" sz="2400">
                <a:cs typeface="Times New Roman" pitchFamily="18" charset="0"/>
              </a:rPr>
              <a:t>       Sum = X+Y;</a:t>
            </a:r>
            <a:endParaRPr lang="es-ES" altLang="zh-CN" sz="2400" b="0">
              <a:cs typeface="Times New Roman" pitchFamily="18" charset="0"/>
            </a:endParaRPr>
          </a:p>
          <a:p>
            <a:pPr indent="269875">
              <a:lnSpc>
                <a:spcPct val="130000"/>
              </a:lnSpc>
            </a:pPr>
            <a:r>
              <a:rPr lang="es-ES" altLang="zh-CN" sz="2400">
                <a:cs typeface="Times New Roman" pitchFamily="18" charset="0"/>
              </a:rPr>
              <a:t>       X=X+1; </a:t>
            </a:r>
            <a:endParaRPr lang="es-ES" altLang="zh-CN" sz="2400" b="0">
              <a:cs typeface="Times New Roman" pitchFamily="18" charset="0"/>
            </a:endParaRPr>
          </a:p>
          <a:p>
            <a:pPr indent="269875">
              <a:lnSpc>
                <a:spcPct val="130000"/>
              </a:lnSpc>
            </a:pPr>
            <a:r>
              <a:rPr lang="es-ES" altLang="zh-CN" sz="2400">
                <a:cs typeface="Times New Roman" pitchFamily="18" charset="0"/>
              </a:rPr>
              <a:t>       </a:t>
            </a:r>
            <a:r>
              <a:rPr lang="en-US" altLang="zh-CN" sz="2400">
                <a:cs typeface="Times New Roman" pitchFamily="18" charset="0"/>
              </a:rPr>
              <a:t>Y=Y+1;</a:t>
            </a:r>
            <a:endParaRPr lang="en-US" altLang="zh-CN" sz="2400" b="0">
              <a:cs typeface="Times New Roman" pitchFamily="18" charset="0"/>
            </a:endParaRPr>
          </a:p>
          <a:p>
            <a:pPr indent="269875">
              <a:lnSpc>
                <a:spcPct val="130000"/>
              </a:lnSpc>
            </a:pPr>
            <a:r>
              <a:rPr lang="en-US" altLang="zh-CN" sz="2400">
                <a:cs typeface="Times New Roman" pitchFamily="18" charset="0"/>
              </a:rPr>
              <a:t>          } </a:t>
            </a:r>
          </a:p>
          <a:p>
            <a:pPr indent="269875">
              <a:lnSpc>
                <a:spcPct val="130000"/>
              </a:lnSpc>
            </a:pPr>
            <a:r>
              <a:rPr lang="en-US" altLang="zh-CN" sz="2400">
                <a:cs typeface="Times New Roman" pitchFamily="18" charset="0"/>
              </a:rPr>
              <a:t>&lt;</a:t>
            </a:r>
            <a:r>
              <a:rPr lang="zh-CN" altLang="en-US" sz="2400">
                <a:cs typeface="Times New Roman" pitchFamily="18" charset="0"/>
              </a:rPr>
              <a:t>其他语句</a:t>
            </a:r>
            <a:r>
              <a:rPr lang="en-US" altLang="zh-CN" sz="2400">
                <a:cs typeface="Times New Roman" pitchFamily="18" charset="0"/>
              </a:rPr>
              <a:t>&gt;	</a:t>
            </a:r>
          </a:p>
        </p:txBody>
      </p:sp>
      <p:sp>
        <p:nvSpPr>
          <p:cNvPr id="32772" name="Text Box 4"/>
          <p:cNvSpPr txBox="1">
            <a:spLocks noChangeArrowheads="1"/>
          </p:cNvSpPr>
          <p:nvPr/>
        </p:nvSpPr>
        <p:spPr bwMode="auto">
          <a:xfrm>
            <a:off x="168275" y="1192213"/>
            <a:ext cx="2317750" cy="457200"/>
          </a:xfrm>
          <a:prstGeom prst="rect">
            <a:avLst/>
          </a:prstGeom>
          <a:noFill/>
          <a:ln w="9525">
            <a:noFill/>
            <a:miter lim="800000"/>
            <a:headEnd/>
            <a:tailEnd/>
          </a:ln>
        </p:spPr>
        <p:txBody>
          <a:bodyPr wrap="none">
            <a:spAutoFit/>
          </a:bodyPr>
          <a:lstStyle/>
          <a:p>
            <a:pPr eaLnBrk="1" hangingPunct="1"/>
            <a:r>
              <a:rPr lang="zh-CN" altLang="zh-CN" sz="2400">
                <a:ea typeface="华文中宋" pitchFamily="2" charset="-122"/>
              </a:rPr>
              <a:t>语句与程序控制</a:t>
            </a:r>
            <a:endParaRPr lang="en-US" altLang="zh-CN" sz="1600"/>
          </a:p>
        </p:txBody>
      </p:sp>
      <p:sp>
        <p:nvSpPr>
          <p:cNvPr id="2104325" name="Text Box 16"/>
          <p:cNvSpPr txBox="1">
            <a:spLocks noChangeArrowheads="1"/>
          </p:cNvSpPr>
          <p:nvPr/>
        </p:nvSpPr>
        <p:spPr bwMode="auto">
          <a:xfrm>
            <a:off x="163513" y="0"/>
            <a:ext cx="3654425" cy="822325"/>
          </a:xfrm>
          <a:prstGeom prst="rect">
            <a:avLst/>
          </a:prstGeom>
          <a:noFill/>
          <a:ln w="9525">
            <a:noFill/>
            <a:miter lim="800000"/>
            <a:headEnd/>
            <a:tailEnd/>
          </a:ln>
        </p:spPr>
        <p:txBody>
          <a:bodyPr wrap="none">
            <a:spAutoFit/>
          </a:bodyPr>
          <a:lstStyle/>
          <a:p>
            <a:pPr eaLnBrk="1" hangingPunct="1">
              <a:lnSpc>
                <a:spcPct val="120000"/>
              </a:lnSpc>
              <a:defRPr/>
            </a:pPr>
            <a:r>
              <a:rPr lang="zh-CN" altLang="en-US" dirty="0">
                <a:solidFill>
                  <a:schemeClr val="accent6"/>
                </a:solidFill>
                <a:ea typeface="华文中宋" pitchFamily="2" charset="-122"/>
              </a:rPr>
              <a:t>高级语言</a:t>
            </a:r>
            <a:r>
              <a:rPr lang="en-US" altLang="zh-CN" dirty="0">
                <a:solidFill>
                  <a:schemeClr val="accent6"/>
                </a:solidFill>
                <a:ea typeface="华文中宋" pitchFamily="2" charset="-122"/>
              </a:rPr>
              <a:t>(</a:t>
            </a:r>
            <a:r>
              <a:rPr lang="zh-CN" altLang="en-US" dirty="0">
                <a:solidFill>
                  <a:schemeClr val="accent6"/>
                </a:solidFill>
                <a:ea typeface="华文中宋" pitchFamily="2" charset="-122"/>
              </a:rPr>
              <a:t>程序</a:t>
            </a:r>
            <a:r>
              <a:rPr lang="en-US" altLang="zh-CN" dirty="0">
                <a:solidFill>
                  <a:schemeClr val="accent6"/>
                </a:solidFill>
                <a:ea typeface="华文中宋" pitchFamily="2" charset="-122"/>
              </a:rPr>
              <a:t>)</a:t>
            </a:r>
            <a:r>
              <a:rPr lang="zh-CN" altLang="en-US" dirty="0">
                <a:solidFill>
                  <a:schemeClr val="accent6"/>
                </a:solidFill>
                <a:ea typeface="华文中宋" pitchFamily="2" charset="-122"/>
              </a:rPr>
              <a:t>的基本构成要素</a:t>
            </a:r>
          </a:p>
          <a:p>
            <a:pPr eaLnBrk="1" hangingPunct="1">
              <a:lnSpc>
                <a:spcPct val="120000"/>
              </a:lnSpc>
              <a:defRPr/>
            </a:pPr>
            <a:r>
              <a:rPr lang="en-US" altLang="zh-CN" dirty="0">
                <a:solidFill>
                  <a:schemeClr val="accent6"/>
                </a:solidFill>
                <a:ea typeface="华文中宋" pitchFamily="2" charset="-122"/>
              </a:rPr>
              <a:t>(5)</a:t>
            </a:r>
            <a:r>
              <a:rPr lang="zh-CN" altLang="en-US" dirty="0">
                <a:solidFill>
                  <a:schemeClr val="accent6"/>
                </a:solidFill>
                <a:ea typeface="华文中宋" pitchFamily="2" charset="-122"/>
              </a:rPr>
              <a:t>循环结构</a:t>
            </a:r>
            <a:r>
              <a:rPr lang="en-US" altLang="zh-CN" dirty="0">
                <a:solidFill>
                  <a:schemeClr val="accent6"/>
                </a:solidFill>
                <a:ea typeface="华文中宋" pitchFamily="2" charset="-122"/>
              </a:rPr>
              <a:t>? </a:t>
            </a:r>
          </a:p>
        </p:txBody>
      </p:sp>
      <p:grpSp>
        <p:nvGrpSpPr>
          <p:cNvPr id="2" name="Group 6"/>
          <p:cNvGrpSpPr>
            <a:grpSpLocks/>
          </p:cNvGrpSpPr>
          <p:nvPr/>
        </p:nvGrpSpPr>
        <p:grpSpPr bwMode="auto">
          <a:xfrm>
            <a:off x="1425575" y="4508500"/>
            <a:ext cx="1887538" cy="396875"/>
            <a:chOff x="4204" y="1510"/>
            <a:chExt cx="1189" cy="250"/>
          </a:xfrm>
        </p:grpSpPr>
        <p:sp>
          <p:nvSpPr>
            <p:cNvPr id="32788" name="Rectangle 7"/>
            <p:cNvSpPr>
              <a:spLocks noChangeArrowheads="1"/>
            </p:cNvSpPr>
            <p:nvPr/>
          </p:nvSpPr>
          <p:spPr bwMode="auto">
            <a:xfrm>
              <a:off x="4533" y="1528"/>
              <a:ext cx="860" cy="225"/>
            </a:xfrm>
            <a:prstGeom prst="rect">
              <a:avLst/>
            </a:prstGeom>
            <a:solidFill>
              <a:schemeClr val="tx1"/>
            </a:solidFill>
            <a:ln w="9525">
              <a:solidFill>
                <a:schemeClr val="tx1"/>
              </a:solidFill>
              <a:miter lim="800000"/>
              <a:headEnd/>
              <a:tailEnd/>
            </a:ln>
          </p:spPr>
          <p:txBody>
            <a:bodyPr wrap="none" anchor="ctr"/>
            <a:lstStyle/>
            <a:p>
              <a:pPr eaLnBrk="1" hangingPunct="1"/>
              <a:endParaRPr lang="zh-CN" altLang="en-US"/>
            </a:p>
          </p:txBody>
        </p:sp>
        <p:sp>
          <p:nvSpPr>
            <p:cNvPr id="32789" name="Text Box 8"/>
            <p:cNvSpPr txBox="1">
              <a:spLocks noChangeArrowheads="1"/>
            </p:cNvSpPr>
            <p:nvPr/>
          </p:nvSpPr>
          <p:spPr bwMode="auto">
            <a:xfrm>
              <a:off x="4204" y="1510"/>
              <a:ext cx="223" cy="250"/>
            </a:xfrm>
            <a:prstGeom prst="rect">
              <a:avLst/>
            </a:prstGeom>
            <a:noFill/>
            <a:ln w="9525">
              <a:noFill/>
              <a:miter lim="800000"/>
              <a:headEnd/>
              <a:tailEnd/>
            </a:ln>
          </p:spPr>
          <p:txBody>
            <a:bodyPr wrap="none">
              <a:spAutoFit/>
            </a:bodyPr>
            <a:lstStyle/>
            <a:p>
              <a:pPr algn="ctr" eaLnBrk="1" hangingPunct="1"/>
              <a:r>
                <a:rPr lang="en-US" altLang="zh-CN"/>
                <a:t>X</a:t>
              </a:r>
            </a:p>
          </p:txBody>
        </p:sp>
      </p:grpSp>
      <p:grpSp>
        <p:nvGrpSpPr>
          <p:cNvPr id="3" name="Group 9"/>
          <p:cNvGrpSpPr>
            <a:grpSpLocks/>
          </p:cNvGrpSpPr>
          <p:nvPr/>
        </p:nvGrpSpPr>
        <p:grpSpPr bwMode="auto">
          <a:xfrm>
            <a:off x="1425575" y="4975225"/>
            <a:ext cx="1887538" cy="396875"/>
            <a:chOff x="4204" y="1510"/>
            <a:chExt cx="1189" cy="250"/>
          </a:xfrm>
        </p:grpSpPr>
        <p:sp>
          <p:nvSpPr>
            <p:cNvPr id="32786" name="Rectangle 10"/>
            <p:cNvSpPr>
              <a:spLocks noChangeArrowheads="1"/>
            </p:cNvSpPr>
            <p:nvPr/>
          </p:nvSpPr>
          <p:spPr bwMode="auto">
            <a:xfrm>
              <a:off x="4533" y="1528"/>
              <a:ext cx="860" cy="225"/>
            </a:xfrm>
            <a:prstGeom prst="rect">
              <a:avLst/>
            </a:prstGeom>
            <a:solidFill>
              <a:schemeClr val="tx1"/>
            </a:solidFill>
            <a:ln w="9525">
              <a:solidFill>
                <a:schemeClr val="tx1"/>
              </a:solidFill>
              <a:miter lim="800000"/>
              <a:headEnd/>
              <a:tailEnd/>
            </a:ln>
          </p:spPr>
          <p:txBody>
            <a:bodyPr wrap="none" anchor="ctr"/>
            <a:lstStyle/>
            <a:p>
              <a:pPr eaLnBrk="1" hangingPunct="1"/>
              <a:endParaRPr lang="zh-CN" altLang="en-US"/>
            </a:p>
          </p:txBody>
        </p:sp>
        <p:sp>
          <p:nvSpPr>
            <p:cNvPr id="32787" name="Text Box 11"/>
            <p:cNvSpPr txBox="1">
              <a:spLocks noChangeArrowheads="1"/>
            </p:cNvSpPr>
            <p:nvPr/>
          </p:nvSpPr>
          <p:spPr bwMode="auto">
            <a:xfrm>
              <a:off x="4204" y="1510"/>
              <a:ext cx="223" cy="250"/>
            </a:xfrm>
            <a:prstGeom prst="rect">
              <a:avLst/>
            </a:prstGeom>
            <a:noFill/>
            <a:ln w="9525">
              <a:noFill/>
              <a:miter lim="800000"/>
              <a:headEnd/>
              <a:tailEnd/>
            </a:ln>
          </p:spPr>
          <p:txBody>
            <a:bodyPr wrap="none">
              <a:spAutoFit/>
            </a:bodyPr>
            <a:lstStyle/>
            <a:p>
              <a:pPr eaLnBrk="1" hangingPunct="1"/>
              <a:r>
                <a:rPr lang="en-US" altLang="zh-CN"/>
                <a:t>Y</a:t>
              </a:r>
            </a:p>
          </p:txBody>
        </p:sp>
      </p:grpSp>
      <p:grpSp>
        <p:nvGrpSpPr>
          <p:cNvPr id="4" name="Group 12"/>
          <p:cNvGrpSpPr>
            <a:grpSpLocks/>
          </p:cNvGrpSpPr>
          <p:nvPr/>
        </p:nvGrpSpPr>
        <p:grpSpPr bwMode="auto">
          <a:xfrm>
            <a:off x="1184275" y="5445125"/>
            <a:ext cx="2128838" cy="400050"/>
            <a:chOff x="914" y="3862"/>
            <a:chExt cx="1341" cy="252"/>
          </a:xfrm>
        </p:grpSpPr>
        <p:sp>
          <p:nvSpPr>
            <p:cNvPr id="32784" name="Rectangle 13"/>
            <p:cNvSpPr>
              <a:spLocks noChangeArrowheads="1"/>
            </p:cNvSpPr>
            <p:nvPr/>
          </p:nvSpPr>
          <p:spPr bwMode="auto">
            <a:xfrm>
              <a:off x="1395" y="3881"/>
              <a:ext cx="860" cy="233"/>
            </a:xfrm>
            <a:prstGeom prst="rect">
              <a:avLst/>
            </a:prstGeom>
            <a:solidFill>
              <a:schemeClr val="tx1"/>
            </a:solidFill>
            <a:ln w="9525">
              <a:solidFill>
                <a:schemeClr val="tx1"/>
              </a:solidFill>
              <a:miter lim="800000"/>
              <a:headEnd/>
              <a:tailEnd/>
            </a:ln>
          </p:spPr>
          <p:txBody>
            <a:bodyPr wrap="none" anchor="ctr"/>
            <a:lstStyle/>
            <a:p>
              <a:pPr eaLnBrk="1" hangingPunct="1"/>
              <a:endParaRPr lang="zh-CN" altLang="en-US"/>
            </a:p>
          </p:txBody>
        </p:sp>
        <p:sp>
          <p:nvSpPr>
            <p:cNvPr id="32785" name="Text Box 14"/>
            <p:cNvSpPr txBox="1">
              <a:spLocks noChangeArrowheads="1"/>
            </p:cNvSpPr>
            <p:nvPr/>
          </p:nvSpPr>
          <p:spPr bwMode="auto">
            <a:xfrm>
              <a:off x="914" y="3862"/>
              <a:ext cx="463" cy="250"/>
            </a:xfrm>
            <a:prstGeom prst="rect">
              <a:avLst/>
            </a:prstGeom>
            <a:noFill/>
            <a:ln w="9525">
              <a:noFill/>
              <a:miter lim="800000"/>
              <a:headEnd/>
              <a:tailEnd/>
            </a:ln>
          </p:spPr>
          <p:txBody>
            <a:bodyPr>
              <a:spAutoFit/>
            </a:bodyPr>
            <a:lstStyle/>
            <a:p>
              <a:pPr eaLnBrk="1" hangingPunct="1"/>
              <a:r>
                <a:rPr lang="en-US" altLang="zh-CN"/>
                <a:t>Sum</a:t>
              </a:r>
            </a:p>
          </p:txBody>
        </p:sp>
      </p:grpSp>
      <p:sp>
        <p:nvSpPr>
          <p:cNvPr id="2104335" name="Text Box 15"/>
          <p:cNvSpPr txBox="1">
            <a:spLocks noChangeArrowheads="1"/>
          </p:cNvSpPr>
          <p:nvPr/>
        </p:nvSpPr>
        <p:spPr bwMode="auto">
          <a:xfrm>
            <a:off x="2387600" y="4506913"/>
            <a:ext cx="325438" cy="396875"/>
          </a:xfrm>
          <a:prstGeom prst="rect">
            <a:avLst/>
          </a:prstGeom>
          <a:noFill/>
          <a:ln w="9525">
            <a:noFill/>
            <a:miter lim="800000"/>
            <a:headEnd/>
            <a:tailEnd/>
          </a:ln>
        </p:spPr>
        <p:txBody>
          <a:bodyPr wrap="none">
            <a:spAutoFit/>
          </a:bodyPr>
          <a:lstStyle/>
          <a:p>
            <a:pPr eaLnBrk="1" hangingPunct="1"/>
            <a:r>
              <a:rPr lang="en-US" altLang="zh-CN">
                <a:solidFill>
                  <a:schemeClr val="bg1"/>
                </a:solidFill>
              </a:rPr>
              <a:t>1</a:t>
            </a:r>
          </a:p>
        </p:txBody>
      </p:sp>
      <p:sp>
        <p:nvSpPr>
          <p:cNvPr id="2104336" name="Text Box 16"/>
          <p:cNvSpPr txBox="1">
            <a:spLocks noChangeArrowheads="1"/>
          </p:cNvSpPr>
          <p:nvPr/>
        </p:nvSpPr>
        <p:spPr bwMode="auto">
          <a:xfrm>
            <a:off x="2387600" y="4976813"/>
            <a:ext cx="325438" cy="396875"/>
          </a:xfrm>
          <a:prstGeom prst="rect">
            <a:avLst/>
          </a:prstGeom>
          <a:noFill/>
          <a:ln w="9525">
            <a:noFill/>
            <a:miter lim="800000"/>
            <a:headEnd/>
            <a:tailEnd/>
          </a:ln>
        </p:spPr>
        <p:txBody>
          <a:bodyPr wrap="none">
            <a:spAutoFit/>
          </a:bodyPr>
          <a:lstStyle/>
          <a:p>
            <a:pPr eaLnBrk="1" hangingPunct="1"/>
            <a:r>
              <a:rPr lang="en-US" altLang="zh-CN">
                <a:solidFill>
                  <a:schemeClr val="bg1"/>
                </a:solidFill>
              </a:rPr>
              <a:t>2</a:t>
            </a:r>
          </a:p>
        </p:txBody>
      </p:sp>
      <p:sp>
        <p:nvSpPr>
          <p:cNvPr id="2104337" name="Text Box 17"/>
          <p:cNvSpPr txBox="1">
            <a:spLocks noChangeArrowheads="1"/>
          </p:cNvSpPr>
          <p:nvPr/>
        </p:nvSpPr>
        <p:spPr bwMode="auto">
          <a:xfrm>
            <a:off x="2387600" y="5446713"/>
            <a:ext cx="325438" cy="396875"/>
          </a:xfrm>
          <a:prstGeom prst="rect">
            <a:avLst/>
          </a:prstGeom>
          <a:noFill/>
          <a:ln w="9525">
            <a:noFill/>
            <a:miter lim="800000"/>
            <a:headEnd/>
            <a:tailEnd/>
          </a:ln>
        </p:spPr>
        <p:txBody>
          <a:bodyPr wrap="none">
            <a:spAutoFit/>
          </a:bodyPr>
          <a:lstStyle/>
          <a:p>
            <a:pPr eaLnBrk="1" hangingPunct="1"/>
            <a:r>
              <a:rPr lang="en-US" altLang="zh-CN">
                <a:solidFill>
                  <a:schemeClr val="bg1"/>
                </a:solidFill>
              </a:rPr>
              <a:t>0</a:t>
            </a:r>
          </a:p>
        </p:txBody>
      </p:sp>
      <p:grpSp>
        <p:nvGrpSpPr>
          <p:cNvPr id="32780" name="Group 18"/>
          <p:cNvGrpSpPr>
            <a:grpSpLocks/>
          </p:cNvGrpSpPr>
          <p:nvPr/>
        </p:nvGrpSpPr>
        <p:grpSpPr bwMode="auto">
          <a:xfrm>
            <a:off x="3176588" y="892175"/>
            <a:ext cx="1279525" cy="1173163"/>
            <a:chOff x="4298" y="601"/>
            <a:chExt cx="806" cy="739"/>
          </a:xfrm>
        </p:grpSpPr>
        <p:sp>
          <p:nvSpPr>
            <p:cNvPr id="20" name="AutoShape 39"/>
            <p:cNvSpPr>
              <a:spLocks noChangeArrowheads="1"/>
            </p:cNvSpPr>
            <p:nvPr/>
          </p:nvSpPr>
          <p:spPr bwMode="gray">
            <a:xfrm>
              <a:off x="4298" y="601"/>
              <a:ext cx="806" cy="7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kumimoji="0" lang="zh-CN" altLang="en-US" sz="1800">
                <a:solidFill>
                  <a:srgbClr val="000000"/>
                </a:solidFill>
                <a:latin typeface="宋体" pitchFamily="2" charset="-122"/>
              </a:endParaRPr>
            </a:p>
          </p:txBody>
        </p:sp>
        <p:sp>
          <p:nvSpPr>
            <p:cNvPr id="32782" name="Oval 40"/>
            <p:cNvSpPr>
              <a:spLocks noChangeArrowheads="1"/>
            </p:cNvSpPr>
            <p:nvPr/>
          </p:nvSpPr>
          <p:spPr bwMode="gray">
            <a:xfrm>
              <a:off x="4365" y="662"/>
              <a:ext cx="672" cy="618"/>
            </a:xfrm>
            <a:prstGeom prst="ellipse">
              <a:avLst/>
            </a:prstGeom>
            <a:solidFill>
              <a:srgbClr val="800080"/>
            </a:solidFill>
            <a:ln w="28575" algn="ctr">
              <a:solidFill>
                <a:srgbClr val="FFFFFF"/>
              </a:solidFill>
              <a:round/>
              <a:headEnd/>
              <a:tailEnd/>
            </a:ln>
          </p:spPr>
          <p:txBody>
            <a:bodyPr wrap="none" anchor="ctr"/>
            <a:lstStyle/>
            <a:p>
              <a:pPr algn="ctr" eaLnBrk="1" hangingPunct="1"/>
              <a:endParaRPr kumimoji="0" lang="zh-CN" altLang="en-US" sz="1800">
                <a:solidFill>
                  <a:srgbClr val="000000"/>
                </a:solidFill>
                <a:latin typeface="宋体" pitchFamily="2" charset="-122"/>
              </a:endParaRPr>
            </a:p>
          </p:txBody>
        </p:sp>
        <p:sp>
          <p:nvSpPr>
            <p:cNvPr id="32783" name="Text Box 84"/>
            <p:cNvSpPr txBox="1">
              <a:spLocks noChangeArrowheads="1"/>
            </p:cNvSpPr>
            <p:nvPr/>
          </p:nvSpPr>
          <p:spPr bwMode="auto">
            <a:xfrm>
              <a:off x="4367" y="712"/>
              <a:ext cx="667" cy="518"/>
            </a:xfrm>
            <a:prstGeom prst="rect">
              <a:avLst/>
            </a:prstGeom>
            <a:noFill/>
            <a:ln w="9525">
              <a:noFill/>
              <a:miter lim="800000"/>
              <a:headEnd/>
              <a:tailEnd/>
            </a:ln>
          </p:spPr>
          <p:txBody>
            <a:bodyPr>
              <a:spAutoFit/>
            </a:bodyPr>
            <a:lstStyle/>
            <a:p>
              <a:pPr algn="ctr" eaLnBrk="1" hangingPunct="1">
                <a:spcBef>
                  <a:spcPct val="35000"/>
                </a:spcBef>
              </a:pPr>
              <a:r>
                <a:rPr kumimoji="0" lang="zh-CN" altLang="en-US" sz="2400">
                  <a:solidFill>
                    <a:srgbClr val="FFFFFF"/>
                  </a:solidFill>
                  <a:latin typeface="宋体" pitchFamily="2" charset="-122"/>
                  <a:ea typeface="华文中宋" pitchFamily="2" charset="-122"/>
                </a:rPr>
                <a:t>循环结构</a:t>
              </a:r>
            </a:p>
          </p:txBody>
        </p:sp>
      </p:gr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04323">
                                            <p:txEl>
                                              <p:pRg st="0" end="0"/>
                                            </p:txEl>
                                          </p:spTgt>
                                        </p:tgtEl>
                                        <p:attrNameLst>
                                          <p:attrName>style.visibility</p:attrName>
                                        </p:attrNameLst>
                                      </p:cBhvr>
                                      <p:to>
                                        <p:strVal val="visible"/>
                                      </p:to>
                                    </p:set>
                                    <p:anim calcmode="lin" valueType="num">
                                      <p:cBhvr additive="base">
                                        <p:cTn id="7" dur="500" fill="hold"/>
                                        <p:tgtEl>
                                          <p:spTgt spid="21043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0432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04323">
                                            <p:txEl>
                                              <p:pRg st="1" end="1"/>
                                            </p:txEl>
                                          </p:spTgt>
                                        </p:tgtEl>
                                        <p:attrNameLst>
                                          <p:attrName>style.visibility</p:attrName>
                                        </p:attrNameLst>
                                      </p:cBhvr>
                                      <p:to>
                                        <p:strVal val="visible"/>
                                      </p:to>
                                    </p:set>
                                    <p:anim calcmode="lin" valueType="num">
                                      <p:cBhvr additive="base">
                                        <p:cTn id="11" dur="500" fill="hold"/>
                                        <p:tgtEl>
                                          <p:spTgt spid="210432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10432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104323">
                                            <p:txEl>
                                              <p:pRg st="2" end="2"/>
                                            </p:txEl>
                                          </p:spTgt>
                                        </p:tgtEl>
                                        <p:attrNameLst>
                                          <p:attrName>style.visibility</p:attrName>
                                        </p:attrNameLst>
                                      </p:cBhvr>
                                      <p:to>
                                        <p:strVal val="visible"/>
                                      </p:to>
                                    </p:set>
                                    <p:anim calcmode="lin" valueType="num">
                                      <p:cBhvr additive="base">
                                        <p:cTn id="15" dur="500" fill="hold"/>
                                        <p:tgtEl>
                                          <p:spTgt spid="210432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10432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104323">
                                            <p:txEl>
                                              <p:pRg st="3" end="3"/>
                                            </p:txEl>
                                          </p:spTgt>
                                        </p:tgtEl>
                                        <p:attrNameLst>
                                          <p:attrName>style.visibility</p:attrName>
                                        </p:attrNameLst>
                                      </p:cBhvr>
                                      <p:to>
                                        <p:strVal val="visible"/>
                                      </p:to>
                                    </p:set>
                                    <p:anim calcmode="lin" valueType="num">
                                      <p:cBhvr additive="base">
                                        <p:cTn id="19" dur="500" fill="hold"/>
                                        <p:tgtEl>
                                          <p:spTgt spid="210432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10432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104323">
                                            <p:txEl>
                                              <p:pRg st="4" end="4"/>
                                            </p:txEl>
                                          </p:spTgt>
                                        </p:tgtEl>
                                        <p:attrNameLst>
                                          <p:attrName>style.visibility</p:attrName>
                                        </p:attrNameLst>
                                      </p:cBhvr>
                                      <p:to>
                                        <p:strVal val="visible"/>
                                      </p:to>
                                    </p:set>
                                    <p:anim calcmode="lin" valueType="num">
                                      <p:cBhvr additive="base">
                                        <p:cTn id="23" dur="500" fill="hold"/>
                                        <p:tgtEl>
                                          <p:spTgt spid="210432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10432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104323">
                                            <p:txEl>
                                              <p:pRg st="5" end="5"/>
                                            </p:txEl>
                                          </p:spTgt>
                                        </p:tgtEl>
                                        <p:attrNameLst>
                                          <p:attrName>style.visibility</p:attrName>
                                        </p:attrNameLst>
                                      </p:cBhvr>
                                      <p:to>
                                        <p:strVal val="visible"/>
                                      </p:to>
                                    </p:set>
                                    <p:anim calcmode="lin" valueType="num">
                                      <p:cBhvr additive="base">
                                        <p:cTn id="27" dur="500" fill="hold"/>
                                        <p:tgtEl>
                                          <p:spTgt spid="210432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10432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104323">
                                            <p:txEl>
                                              <p:pRg st="6" end="6"/>
                                            </p:txEl>
                                          </p:spTgt>
                                        </p:tgtEl>
                                        <p:attrNameLst>
                                          <p:attrName>style.visibility</p:attrName>
                                        </p:attrNameLst>
                                      </p:cBhvr>
                                      <p:to>
                                        <p:strVal val="visible"/>
                                      </p:to>
                                    </p:set>
                                    <p:anim calcmode="lin" valueType="num">
                                      <p:cBhvr additive="base">
                                        <p:cTn id="31" dur="500" fill="hold"/>
                                        <p:tgtEl>
                                          <p:spTgt spid="210432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104323">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104323">
                                            <p:txEl>
                                              <p:pRg st="7" end="7"/>
                                            </p:txEl>
                                          </p:spTgt>
                                        </p:tgtEl>
                                        <p:attrNameLst>
                                          <p:attrName>style.visibility</p:attrName>
                                        </p:attrNameLst>
                                      </p:cBhvr>
                                      <p:to>
                                        <p:strVal val="visible"/>
                                      </p:to>
                                    </p:set>
                                    <p:anim calcmode="lin" valueType="num">
                                      <p:cBhvr additive="base">
                                        <p:cTn id="35" dur="500" fill="hold"/>
                                        <p:tgtEl>
                                          <p:spTgt spid="210432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104323">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104323">
                                            <p:txEl>
                                              <p:pRg st="8" end="8"/>
                                            </p:txEl>
                                          </p:spTgt>
                                        </p:tgtEl>
                                        <p:attrNameLst>
                                          <p:attrName>style.visibility</p:attrName>
                                        </p:attrNameLst>
                                      </p:cBhvr>
                                      <p:to>
                                        <p:strVal val="visible"/>
                                      </p:to>
                                    </p:set>
                                    <p:anim calcmode="lin" valueType="num">
                                      <p:cBhvr additive="base">
                                        <p:cTn id="39" dur="500" fill="hold"/>
                                        <p:tgtEl>
                                          <p:spTgt spid="2104323">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104323">
                                            <p:txEl>
                                              <p:pRg st="8" end="8"/>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104323">
                                            <p:txEl>
                                              <p:pRg st="9" end="9"/>
                                            </p:txEl>
                                          </p:spTgt>
                                        </p:tgtEl>
                                        <p:attrNameLst>
                                          <p:attrName>style.visibility</p:attrName>
                                        </p:attrNameLst>
                                      </p:cBhvr>
                                      <p:to>
                                        <p:strVal val="visible"/>
                                      </p:to>
                                    </p:set>
                                    <p:anim calcmode="lin" valueType="num">
                                      <p:cBhvr additive="base">
                                        <p:cTn id="43" dur="500" fill="hold"/>
                                        <p:tgtEl>
                                          <p:spTgt spid="2104323">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104323">
                                            <p:txEl>
                                              <p:pRg st="9" end="9"/>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
                                        </p:tgtEl>
                                        <p:attrNameLst>
                                          <p:attrName>style.visibility</p:attrName>
                                        </p:attrNameLst>
                                      </p:cBhvr>
                                      <p:to>
                                        <p:strVal val="visible"/>
                                      </p:to>
                                    </p:set>
                                    <p:anim calcmode="lin" valueType="num">
                                      <p:cBhvr additive="base">
                                        <p:cTn id="47" dur="500" fill="hold"/>
                                        <p:tgtEl>
                                          <p:spTgt spid="2"/>
                                        </p:tgtEl>
                                        <p:attrNameLst>
                                          <p:attrName>ppt_x</p:attrName>
                                        </p:attrNameLst>
                                      </p:cBhvr>
                                      <p:tavLst>
                                        <p:tav tm="0">
                                          <p:val>
                                            <p:strVal val="#ppt_x"/>
                                          </p:val>
                                        </p:tav>
                                        <p:tav tm="100000">
                                          <p:val>
                                            <p:strVal val="#ppt_x"/>
                                          </p:val>
                                        </p:tav>
                                      </p:tavLst>
                                    </p:anim>
                                    <p:anim calcmode="lin" valueType="num">
                                      <p:cBhvr additive="base">
                                        <p:cTn id="48" dur="500" fill="hold"/>
                                        <p:tgtEl>
                                          <p:spTgt spid="2"/>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
                                        </p:tgtEl>
                                        <p:attrNameLst>
                                          <p:attrName>style.visibility</p:attrName>
                                        </p:attrNameLst>
                                      </p:cBhvr>
                                      <p:to>
                                        <p:strVal val="visible"/>
                                      </p:to>
                                    </p:set>
                                    <p:anim calcmode="lin" valueType="num">
                                      <p:cBhvr additive="base">
                                        <p:cTn id="51" dur="500" fill="hold"/>
                                        <p:tgtEl>
                                          <p:spTgt spid="3"/>
                                        </p:tgtEl>
                                        <p:attrNameLst>
                                          <p:attrName>ppt_x</p:attrName>
                                        </p:attrNameLst>
                                      </p:cBhvr>
                                      <p:tavLst>
                                        <p:tav tm="0">
                                          <p:val>
                                            <p:strVal val="#ppt_x"/>
                                          </p:val>
                                        </p:tav>
                                        <p:tav tm="100000">
                                          <p:val>
                                            <p:strVal val="#ppt_x"/>
                                          </p:val>
                                        </p:tav>
                                      </p:tavLst>
                                    </p:anim>
                                    <p:anim calcmode="lin" valueType="num">
                                      <p:cBhvr additive="base">
                                        <p:cTn id="52" dur="500" fill="hold"/>
                                        <p:tgtEl>
                                          <p:spTgt spid="3"/>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fill="hold"/>
                                        <p:tgtEl>
                                          <p:spTgt spid="4"/>
                                        </p:tgtEl>
                                        <p:attrNameLst>
                                          <p:attrName>ppt_x</p:attrName>
                                        </p:attrNameLst>
                                      </p:cBhvr>
                                      <p:tavLst>
                                        <p:tav tm="0">
                                          <p:val>
                                            <p:strVal val="#ppt_x"/>
                                          </p:val>
                                        </p:tav>
                                        <p:tav tm="100000">
                                          <p:val>
                                            <p:strVal val="#ppt_x"/>
                                          </p:val>
                                        </p:tav>
                                      </p:tavLst>
                                    </p:anim>
                                    <p:anim calcmode="lin" valueType="num">
                                      <p:cBhvr additive="base">
                                        <p:cTn id="5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nodeType="clickEffect">
                                  <p:stCondLst>
                                    <p:cond delay="0"/>
                                  </p:stCondLst>
                                  <p:childTnLst>
                                    <p:set>
                                      <p:cBhvr>
                                        <p:cTn id="60" dur="1" fill="hold">
                                          <p:stCondLst>
                                            <p:cond delay="0"/>
                                          </p:stCondLst>
                                        </p:cTn>
                                        <p:tgtEl>
                                          <p:spTgt spid="2104323">
                                            <p:txEl>
                                              <p:pRg st="0" end="0"/>
                                            </p:txEl>
                                          </p:spTgt>
                                        </p:tgtEl>
                                        <p:attrNameLst>
                                          <p:attrName>style.visibility</p:attrName>
                                        </p:attrNameLst>
                                      </p:cBhvr>
                                      <p:to>
                                        <p:strVal val="visible"/>
                                      </p:to>
                                    </p:set>
                                    <p:anim calcmode="lin" valueType="num">
                                      <p:cBhvr additive="base">
                                        <p:cTn id="61" dur="500" fill="hold"/>
                                        <p:tgtEl>
                                          <p:spTgt spid="2104323">
                                            <p:txEl>
                                              <p:pRg st="0" end="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2104323">
                                            <p:txEl>
                                              <p:pRg st="0" end="0"/>
                                            </p:txEl>
                                          </p:spTgt>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2104323">
                                            <p:txEl>
                                              <p:pRg st="1" end="1"/>
                                            </p:txEl>
                                          </p:spTgt>
                                        </p:tgtEl>
                                        <p:attrNameLst>
                                          <p:attrName>style.visibility</p:attrName>
                                        </p:attrNameLst>
                                      </p:cBhvr>
                                      <p:to>
                                        <p:strVal val="visible"/>
                                      </p:to>
                                    </p:set>
                                    <p:anim calcmode="lin" valueType="num">
                                      <p:cBhvr additive="base">
                                        <p:cTn id="65" dur="500" fill="hold"/>
                                        <p:tgtEl>
                                          <p:spTgt spid="2104323">
                                            <p:txEl>
                                              <p:pRg st="1" end="1"/>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2104323">
                                            <p:txEl>
                                              <p:pRg st="1" end="1"/>
                                            </p:txEl>
                                          </p:spTgt>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2104323">
                                            <p:txEl>
                                              <p:pRg st="2" end="2"/>
                                            </p:txEl>
                                          </p:spTgt>
                                        </p:tgtEl>
                                        <p:attrNameLst>
                                          <p:attrName>style.visibility</p:attrName>
                                        </p:attrNameLst>
                                      </p:cBhvr>
                                      <p:to>
                                        <p:strVal val="visible"/>
                                      </p:to>
                                    </p:set>
                                    <p:anim calcmode="lin" valueType="num">
                                      <p:cBhvr additive="base">
                                        <p:cTn id="69" dur="500" fill="hold"/>
                                        <p:tgtEl>
                                          <p:spTgt spid="2104323">
                                            <p:txEl>
                                              <p:pRg st="2" end="2"/>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210432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71" fill="hold" nodeType="clickPar">
                      <p:stCondLst>
                        <p:cond delay="indefinite"/>
                      </p:stCondLst>
                      <p:childTnLst>
                        <p:par>
                          <p:cTn id="72" fill="hold" nodeType="withGroup">
                            <p:stCondLst>
                              <p:cond delay="0"/>
                            </p:stCondLst>
                            <p:childTnLst>
                              <p:par>
                                <p:cTn id="73" presetID="2" presetClass="entr" presetSubtype="4" fill="hold" nodeType="clickEffect">
                                  <p:stCondLst>
                                    <p:cond delay="0"/>
                                  </p:stCondLst>
                                  <p:childTnLst>
                                    <p:set>
                                      <p:cBhvr>
                                        <p:cTn id="74" dur="1" fill="hold">
                                          <p:stCondLst>
                                            <p:cond delay="0"/>
                                          </p:stCondLst>
                                        </p:cTn>
                                        <p:tgtEl>
                                          <p:spTgt spid="2104323">
                                            <p:txEl>
                                              <p:pRg st="3" end="3"/>
                                            </p:txEl>
                                          </p:spTgt>
                                        </p:tgtEl>
                                        <p:attrNameLst>
                                          <p:attrName>style.visibility</p:attrName>
                                        </p:attrNameLst>
                                      </p:cBhvr>
                                      <p:to>
                                        <p:strVal val="visible"/>
                                      </p:to>
                                    </p:set>
                                    <p:anim calcmode="lin" valueType="num">
                                      <p:cBhvr additive="base">
                                        <p:cTn id="75" dur="500" fill="hold"/>
                                        <p:tgtEl>
                                          <p:spTgt spid="2104323">
                                            <p:txEl>
                                              <p:pRg st="3" end="3"/>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2104323">
                                            <p:txEl>
                                              <p:pRg st="3" end="3"/>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2104323">
                                            <p:txEl>
                                              <p:pRg st="3" end="3"/>
                                            </p:txEl>
                                          </p:spTgt>
                                        </p:tgtEl>
                                        <p:attrNameLst>
                                          <p:attrName>ppt_c</p:attrName>
                                        </p:attrNameLst>
                                      </p:cBhvr>
                                      <p:to>
                                        <a:schemeClr val="accent2"/>
                                      </p:to>
                                    </p:animClr>
                                  </p:subTnLst>
                                </p:cTn>
                              </p:par>
                              <p:par>
                                <p:cTn id="77" presetID="2" presetClass="entr" presetSubtype="4" fill="hold" grpId="0" nodeType="withEffect">
                                  <p:stCondLst>
                                    <p:cond delay="0"/>
                                  </p:stCondLst>
                                  <p:childTnLst>
                                    <p:set>
                                      <p:cBhvr>
                                        <p:cTn id="78" dur="1" fill="hold">
                                          <p:stCondLst>
                                            <p:cond delay="0"/>
                                          </p:stCondLst>
                                        </p:cTn>
                                        <p:tgtEl>
                                          <p:spTgt spid="2104335"/>
                                        </p:tgtEl>
                                        <p:attrNameLst>
                                          <p:attrName>style.visibility</p:attrName>
                                        </p:attrNameLst>
                                      </p:cBhvr>
                                      <p:to>
                                        <p:strVal val="visible"/>
                                      </p:to>
                                    </p:set>
                                    <p:anim calcmode="lin" valueType="num">
                                      <p:cBhvr additive="base">
                                        <p:cTn id="79" dur="500" fill="hold"/>
                                        <p:tgtEl>
                                          <p:spTgt spid="2104335"/>
                                        </p:tgtEl>
                                        <p:attrNameLst>
                                          <p:attrName>ppt_x</p:attrName>
                                        </p:attrNameLst>
                                      </p:cBhvr>
                                      <p:tavLst>
                                        <p:tav tm="0">
                                          <p:val>
                                            <p:strVal val="#ppt_x"/>
                                          </p:val>
                                        </p:tav>
                                        <p:tav tm="100000">
                                          <p:val>
                                            <p:strVal val="#ppt_x"/>
                                          </p:val>
                                        </p:tav>
                                      </p:tavLst>
                                    </p:anim>
                                    <p:anim calcmode="lin" valueType="num">
                                      <p:cBhvr additive="base">
                                        <p:cTn id="80" dur="500" fill="hold"/>
                                        <p:tgtEl>
                                          <p:spTgt spid="210433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2104336"/>
                                        </p:tgtEl>
                                        <p:attrNameLst>
                                          <p:attrName>style.visibility</p:attrName>
                                        </p:attrNameLst>
                                      </p:cBhvr>
                                      <p:to>
                                        <p:strVal val="visible"/>
                                      </p:to>
                                    </p:set>
                                    <p:anim calcmode="lin" valueType="num">
                                      <p:cBhvr additive="base">
                                        <p:cTn id="83" dur="500" fill="hold"/>
                                        <p:tgtEl>
                                          <p:spTgt spid="2104336"/>
                                        </p:tgtEl>
                                        <p:attrNameLst>
                                          <p:attrName>ppt_x</p:attrName>
                                        </p:attrNameLst>
                                      </p:cBhvr>
                                      <p:tavLst>
                                        <p:tav tm="0">
                                          <p:val>
                                            <p:strVal val="#ppt_x"/>
                                          </p:val>
                                        </p:tav>
                                        <p:tav tm="100000">
                                          <p:val>
                                            <p:strVal val="#ppt_x"/>
                                          </p:val>
                                        </p:tav>
                                      </p:tavLst>
                                    </p:anim>
                                    <p:anim calcmode="lin" valueType="num">
                                      <p:cBhvr additive="base">
                                        <p:cTn id="84" dur="500" fill="hold"/>
                                        <p:tgtEl>
                                          <p:spTgt spid="2104336"/>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2104337"/>
                                        </p:tgtEl>
                                        <p:attrNameLst>
                                          <p:attrName>style.visibility</p:attrName>
                                        </p:attrNameLst>
                                      </p:cBhvr>
                                      <p:to>
                                        <p:strVal val="visible"/>
                                      </p:to>
                                    </p:set>
                                    <p:anim calcmode="lin" valueType="num">
                                      <p:cBhvr additive="base">
                                        <p:cTn id="87" dur="500" fill="hold"/>
                                        <p:tgtEl>
                                          <p:spTgt spid="2104337"/>
                                        </p:tgtEl>
                                        <p:attrNameLst>
                                          <p:attrName>ppt_x</p:attrName>
                                        </p:attrNameLst>
                                      </p:cBhvr>
                                      <p:tavLst>
                                        <p:tav tm="0">
                                          <p:val>
                                            <p:strVal val="#ppt_x"/>
                                          </p:val>
                                        </p:tav>
                                        <p:tav tm="100000">
                                          <p:val>
                                            <p:strVal val="#ppt_x"/>
                                          </p:val>
                                        </p:tav>
                                      </p:tavLst>
                                    </p:anim>
                                    <p:anim calcmode="lin" valueType="num">
                                      <p:cBhvr additive="base">
                                        <p:cTn id="88" dur="500" fill="hold"/>
                                        <p:tgtEl>
                                          <p:spTgt spid="2104337"/>
                                        </p:tgtEl>
                                        <p:attrNameLst>
                                          <p:attrName>ppt_y</p:attrName>
                                        </p:attrNameLst>
                                      </p:cBhvr>
                                      <p:tavLst>
                                        <p:tav tm="0">
                                          <p:val>
                                            <p:strVal val="1+#ppt_h/2"/>
                                          </p:val>
                                        </p:tav>
                                        <p:tav tm="100000">
                                          <p:val>
                                            <p:strVal val="#ppt_y"/>
                                          </p:val>
                                        </p:tav>
                                      </p:tavLst>
                                    </p:anim>
                                  </p:childTnLst>
                                </p:cTn>
                              </p:par>
                            </p:childTnLst>
                          </p:cTn>
                        </p:par>
                      </p:childTnLst>
                    </p:cTn>
                  </p:par>
                  <p:par>
                    <p:cTn id="89" fill="hold" nodeType="clickPar">
                      <p:stCondLst>
                        <p:cond delay="indefinite"/>
                      </p:stCondLst>
                      <p:childTnLst>
                        <p:par>
                          <p:cTn id="90" fill="hold" nodeType="withGroup">
                            <p:stCondLst>
                              <p:cond delay="0"/>
                            </p:stCondLst>
                            <p:childTnLst>
                              <p:par>
                                <p:cTn id="91" presetID="2" presetClass="entr" presetSubtype="4" fill="hold" nodeType="clickEffect">
                                  <p:stCondLst>
                                    <p:cond delay="0"/>
                                  </p:stCondLst>
                                  <p:childTnLst>
                                    <p:set>
                                      <p:cBhvr>
                                        <p:cTn id="92" dur="1" fill="hold">
                                          <p:stCondLst>
                                            <p:cond delay="0"/>
                                          </p:stCondLst>
                                        </p:cTn>
                                        <p:tgtEl>
                                          <p:spTgt spid="2104323">
                                            <p:txEl>
                                              <p:pRg st="9" end="9"/>
                                            </p:txEl>
                                          </p:spTgt>
                                        </p:tgtEl>
                                        <p:attrNameLst>
                                          <p:attrName>style.visibility</p:attrName>
                                        </p:attrNameLst>
                                      </p:cBhvr>
                                      <p:to>
                                        <p:strVal val="visible"/>
                                      </p:to>
                                    </p:set>
                                    <p:anim calcmode="lin" valueType="num">
                                      <p:cBhvr additive="base">
                                        <p:cTn id="93" dur="500" fill="hold"/>
                                        <p:tgtEl>
                                          <p:spTgt spid="2104323">
                                            <p:txEl>
                                              <p:pRg st="9" end="9"/>
                                            </p:txEl>
                                          </p:spTgt>
                                        </p:tgtEl>
                                        <p:attrNameLst>
                                          <p:attrName>ppt_x</p:attrName>
                                        </p:attrNameLst>
                                      </p:cBhvr>
                                      <p:tavLst>
                                        <p:tav tm="0">
                                          <p:val>
                                            <p:strVal val="#ppt_x"/>
                                          </p:val>
                                        </p:tav>
                                        <p:tav tm="100000">
                                          <p:val>
                                            <p:strVal val="#ppt_x"/>
                                          </p:val>
                                        </p:tav>
                                      </p:tavLst>
                                    </p:anim>
                                    <p:anim calcmode="lin" valueType="num">
                                      <p:cBhvr additive="base">
                                        <p:cTn id="94" dur="500" fill="hold"/>
                                        <p:tgtEl>
                                          <p:spTgt spid="2104323">
                                            <p:txEl>
                                              <p:pRg st="9" end="9"/>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2104323">
                                            <p:txEl>
                                              <p:pRg st="9" end="9"/>
                                            </p:txEl>
                                          </p:spTgt>
                                        </p:tgtEl>
                                        <p:attrNameLst>
                                          <p:attrName>ppt_c</p:attrName>
                                        </p:attrNameLst>
                                      </p:cBhvr>
                                      <p:to>
                                        <a:srgbClr val="FF000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4323" grpId="0" build="allAtOnce"/>
      <p:bldP spid="2104335" grpId="0"/>
      <p:bldP spid="2104336" grpId="0"/>
      <p:bldP spid="2104337"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876425" y="3859213"/>
            <a:ext cx="1427163" cy="2205037"/>
            <a:chOff x="1152" y="2288"/>
            <a:chExt cx="899" cy="1389"/>
          </a:xfrm>
        </p:grpSpPr>
        <p:sp>
          <p:nvSpPr>
            <p:cNvPr id="7182" name="Oval 3"/>
            <p:cNvSpPr>
              <a:spLocks noChangeArrowheads="1"/>
            </p:cNvSpPr>
            <p:nvPr/>
          </p:nvSpPr>
          <p:spPr bwMode="auto">
            <a:xfrm>
              <a:off x="1152" y="2288"/>
              <a:ext cx="849" cy="498"/>
            </a:xfrm>
            <a:prstGeom prst="ellipse">
              <a:avLst/>
            </a:prstGeom>
            <a:noFill/>
            <a:ln w="9525">
              <a:solidFill>
                <a:schemeClr val="tx1"/>
              </a:solidFill>
              <a:round/>
              <a:headEnd/>
              <a:tailEnd/>
            </a:ln>
          </p:spPr>
          <p:txBody>
            <a:bodyPr wrap="none">
              <a:spAutoFit/>
            </a:bodyPr>
            <a:lstStyle/>
            <a:p>
              <a:pPr eaLnBrk="1" hangingPunct="1"/>
              <a:r>
                <a:rPr lang="zh-CN" altLang="en-US" sz="3200">
                  <a:latin typeface="Times New Roman" pitchFamily="18" charset="0"/>
                  <a:ea typeface="隶书" pitchFamily="49" charset="-122"/>
                </a:rPr>
                <a:t>算法</a:t>
              </a:r>
            </a:p>
          </p:txBody>
        </p:sp>
        <p:sp>
          <p:nvSpPr>
            <p:cNvPr id="7183" name="Line 4"/>
            <p:cNvSpPr>
              <a:spLocks noChangeShapeType="1"/>
            </p:cNvSpPr>
            <p:nvPr/>
          </p:nvSpPr>
          <p:spPr bwMode="auto">
            <a:xfrm>
              <a:off x="1595" y="2796"/>
              <a:ext cx="0" cy="384"/>
            </a:xfrm>
            <a:prstGeom prst="line">
              <a:avLst/>
            </a:prstGeom>
            <a:noFill/>
            <a:ln w="9525">
              <a:solidFill>
                <a:schemeClr val="tx1"/>
              </a:solidFill>
              <a:round/>
              <a:headEnd/>
              <a:tailEnd/>
            </a:ln>
          </p:spPr>
          <p:txBody>
            <a:bodyPr wrap="none" anchor="ctr">
              <a:spAutoFit/>
            </a:bodyPr>
            <a:lstStyle/>
            <a:p>
              <a:endParaRPr lang="zh-CN" altLang="en-US"/>
            </a:p>
          </p:txBody>
        </p:sp>
        <p:sp>
          <p:nvSpPr>
            <p:cNvPr id="7184" name="Text Box 5"/>
            <p:cNvSpPr txBox="1">
              <a:spLocks noChangeArrowheads="1"/>
            </p:cNvSpPr>
            <p:nvPr/>
          </p:nvSpPr>
          <p:spPr bwMode="auto">
            <a:xfrm>
              <a:off x="1167" y="3159"/>
              <a:ext cx="884" cy="518"/>
            </a:xfrm>
            <a:prstGeom prst="rect">
              <a:avLst/>
            </a:prstGeom>
            <a:noFill/>
            <a:ln w="9525">
              <a:noFill/>
              <a:miter lim="800000"/>
              <a:headEnd/>
              <a:tailEnd/>
            </a:ln>
          </p:spPr>
          <p:txBody>
            <a:bodyPr wrap="none" anchor="ctr">
              <a:spAutoFit/>
            </a:bodyPr>
            <a:lstStyle/>
            <a:p>
              <a:pPr algn="ctr" eaLnBrk="1" hangingPunct="1"/>
              <a:r>
                <a:rPr lang="zh-CN" altLang="en-US" sz="2400" b="0">
                  <a:latin typeface="Times New Roman" pitchFamily="18" charset="0"/>
                  <a:ea typeface="楷体_GB2312" pitchFamily="49" charset="-122"/>
                </a:rPr>
                <a:t>解决问题</a:t>
              </a:r>
            </a:p>
            <a:p>
              <a:pPr algn="ctr" eaLnBrk="1" hangingPunct="1"/>
              <a:r>
                <a:rPr lang="zh-CN" altLang="en-US" sz="2400" b="0">
                  <a:latin typeface="Times New Roman" pitchFamily="18" charset="0"/>
                  <a:ea typeface="楷体_GB2312" pitchFamily="49" charset="-122"/>
                </a:rPr>
                <a:t>的步骤</a:t>
              </a:r>
              <a:endParaRPr lang="zh-CN" altLang="en-US" sz="2400">
                <a:latin typeface="Times New Roman" pitchFamily="18" charset="0"/>
                <a:ea typeface="隶书" pitchFamily="49" charset="-122"/>
              </a:endParaRPr>
            </a:p>
          </p:txBody>
        </p:sp>
      </p:grpSp>
      <p:grpSp>
        <p:nvGrpSpPr>
          <p:cNvPr id="3" name="Group 6"/>
          <p:cNvGrpSpPr>
            <a:grpSpLocks/>
          </p:cNvGrpSpPr>
          <p:nvPr/>
        </p:nvGrpSpPr>
        <p:grpSpPr bwMode="auto">
          <a:xfrm>
            <a:off x="4808538" y="3859213"/>
            <a:ext cx="3232150" cy="2211387"/>
            <a:chOff x="2999" y="2288"/>
            <a:chExt cx="2036" cy="1393"/>
          </a:xfrm>
        </p:grpSpPr>
        <p:sp>
          <p:nvSpPr>
            <p:cNvPr id="7179" name="Oval 7"/>
            <p:cNvSpPr>
              <a:spLocks noChangeArrowheads="1"/>
            </p:cNvSpPr>
            <p:nvPr/>
          </p:nvSpPr>
          <p:spPr bwMode="auto">
            <a:xfrm>
              <a:off x="3604" y="2288"/>
              <a:ext cx="849" cy="498"/>
            </a:xfrm>
            <a:prstGeom prst="ellipse">
              <a:avLst/>
            </a:prstGeom>
            <a:noFill/>
            <a:ln w="9525">
              <a:solidFill>
                <a:schemeClr val="tx1"/>
              </a:solidFill>
              <a:round/>
              <a:headEnd/>
              <a:tailEnd/>
            </a:ln>
          </p:spPr>
          <p:txBody>
            <a:bodyPr wrap="none">
              <a:spAutoFit/>
            </a:bodyPr>
            <a:lstStyle/>
            <a:p>
              <a:pPr eaLnBrk="1" hangingPunct="1"/>
              <a:r>
                <a:rPr lang="zh-CN" altLang="en-US" sz="3200">
                  <a:latin typeface="Times New Roman" pitchFamily="18" charset="0"/>
                  <a:ea typeface="隶书" pitchFamily="49" charset="-122"/>
                </a:rPr>
                <a:t>程序</a:t>
              </a:r>
            </a:p>
          </p:txBody>
        </p:sp>
        <p:sp>
          <p:nvSpPr>
            <p:cNvPr id="7180" name="Text Box 8"/>
            <p:cNvSpPr txBox="1">
              <a:spLocks noChangeArrowheads="1"/>
            </p:cNvSpPr>
            <p:nvPr/>
          </p:nvSpPr>
          <p:spPr bwMode="auto">
            <a:xfrm>
              <a:off x="2999" y="3163"/>
              <a:ext cx="2036" cy="518"/>
            </a:xfrm>
            <a:prstGeom prst="rect">
              <a:avLst/>
            </a:prstGeom>
            <a:noFill/>
            <a:ln w="9525">
              <a:noFill/>
              <a:miter lim="800000"/>
              <a:headEnd/>
              <a:tailEnd/>
            </a:ln>
          </p:spPr>
          <p:txBody>
            <a:bodyPr wrap="none" anchor="ctr">
              <a:spAutoFit/>
            </a:bodyPr>
            <a:lstStyle/>
            <a:p>
              <a:pPr algn="ctr" eaLnBrk="1" hangingPunct="1"/>
              <a:r>
                <a:rPr lang="zh-CN" altLang="en-US" sz="2400" b="0">
                  <a:latin typeface="Times New Roman" pitchFamily="18" charset="0"/>
                  <a:ea typeface="楷体_GB2312" pitchFamily="49" charset="-122"/>
                </a:rPr>
                <a:t>计算机能够理解与</a:t>
              </a:r>
            </a:p>
            <a:p>
              <a:pPr algn="ctr" eaLnBrk="1" hangingPunct="1"/>
              <a:r>
                <a:rPr lang="zh-CN" altLang="en-US" sz="2400" b="0">
                  <a:latin typeface="Times New Roman" pitchFamily="18" charset="0"/>
                  <a:ea typeface="楷体_GB2312" pitchFamily="49" charset="-122"/>
                </a:rPr>
                <a:t>执行的解决问题的步骤</a:t>
              </a:r>
            </a:p>
          </p:txBody>
        </p:sp>
        <p:sp>
          <p:nvSpPr>
            <p:cNvPr id="7181" name="Line 9"/>
            <p:cNvSpPr>
              <a:spLocks noChangeShapeType="1"/>
            </p:cNvSpPr>
            <p:nvPr/>
          </p:nvSpPr>
          <p:spPr bwMode="auto">
            <a:xfrm>
              <a:off x="4031" y="2796"/>
              <a:ext cx="0" cy="336"/>
            </a:xfrm>
            <a:prstGeom prst="line">
              <a:avLst/>
            </a:prstGeom>
            <a:noFill/>
            <a:ln w="9525">
              <a:solidFill>
                <a:schemeClr val="tx1"/>
              </a:solidFill>
              <a:round/>
              <a:headEnd/>
              <a:tailEnd/>
            </a:ln>
          </p:spPr>
          <p:txBody>
            <a:bodyPr wrap="none" anchor="ctr">
              <a:spAutoFit/>
            </a:bodyPr>
            <a:lstStyle/>
            <a:p>
              <a:endParaRPr lang="zh-CN" altLang="en-US"/>
            </a:p>
          </p:txBody>
        </p:sp>
      </p:grpSp>
      <p:sp>
        <p:nvSpPr>
          <p:cNvPr id="1754122" name="Line 10"/>
          <p:cNvSpPr>
            <a:spLocks noChangeShapeType="1"/>
          </p:cNvSpPr>
          <p:nvPr/>
        </p:nvSpPr>
        <p:spPr bwMode="auto">
          <a:xfrm>
            <a:off x="3246438" y="4265613"/>
            <a:ext cx="2514600" cy="0"/>
          </a:xfrm>
          <a:prstGeom prst="line">
            <a:avLst/>
          </a:prstGeom>
          <a:noFill/>
          <a:ln w="76200" cmpd="tri">
            <a:solidFill>
              <a:schemeClr val="tx1"/>
            </a:solidFill>
            <a:round/>
            <a:headEnd/>
            <a:tailEnd type="triangle" w="med" len="med"/>
          </a:ln>
        </p:spPr>
        <p:txBody>
          <a:bodyPr wrap="none" anchor="ctr">
            <a:spAutoFit/>
          </a:bodyPr>
          <a:lstStyle/>
          <a:p>
            <a:endParaRPr lang="zh-CN" altLang="en-US"/>
          </a:p>
        </p:txBody>
      </p:sp>
      <p:sp>
        <p:nvSpPr>
          <p:cNvPr id="1754123" name="Text Box 11"/>
          <p:cNvSpPr txBox="1">
            <a:spLocks noChangeArrowheads="1"/>
          </p:cNvSpPr>
          <p:nvPr/>
        </p:nvSpPr>
        <p:spPr bwMode="auto">
          <a:xfrm>
            <a:off x="3325813" y="3656013"/>
            <a:ext cx="2224087" cy="579437"/>
          </a:xfrm>
          <a:prstGeom prst="rect">
            <a:avLst/>
          </a:prstGeom>
          <a:noFill/>
          <a:ln w="9525">
            <a:noFill/>
            <a:miter lim="800000"/>
            <a:headEnd/>
            <a:tailEnd/>
          </a:ln>
        </p:spPr>
        <p:txBody>
          <a:bodyPr wrap="none">
            <a:spAutoFit/>
          </a:bodyPr>
          <a:lstStyle/>
          <a:p>
            <a:pPr eaLnBrk="1" hangingPunct="1"/>
            <a:r>
              <a:rPr lang="zh-CN" altLang="en-US" sz="3200">
                <a:latin typeface="Times New Roman" pitchFamily="18" charset="0"/>
                <a:ea typeface="隶书" pitchFamily="49" charset="-122"/>
              </a:rPr>
              <a:t>计算机语言</a:t>
            </a:r>
          </a:p>
        </p:txBody>
      </p:sp>
      <p:grpSp>
        <p:nvGrpSpPr>
          <p:cNvPr id="4" name="Group 12"/>
          <p:cNvGrpSpPr>
            <a:grpSpLocks/>
          </p:cNvGrpSpPr>
          <p:nvPr/>
        </p:nvGrpSpPr>
        <p:grpSpPr bwMode="auto">
          <a:xfrm>
            <a:off x="1598613" y="2135188"/>
            <a:ext cx="5670550" cy="1673225"/>
            <a:chOff x="977" y="1202"/>
            <a:chExt cx="3572" cy="1054"/>
          </a:xfrm>
        </p:grpSpPr>
        <p:sp>
          <p:nvSpPr>
            <p:cNvPr id="7177" name="Text Box 13"/>
            <p:cNvSpPr txBox="1">
              <a:spLocks noChangeArrowheads="1"/>
            </p:cNvSpPr>
            <p:nvPr/>
          </p:nvSpPr>
          <p:spPr bwMode="auto">
            <a:xfrm>
              <a:off x="977" y="1202"/>
              <a:ext cx="3572" cy="472"/>
            </a:xfrm>
            <a:prstGeom prst="rect">
              <a:avLst/>
            </a:prstGeom>
            <a:noFill/>
            <a:ln w="9525">
              <a:noFill/>
              <a:miter lim="800000"/>
              <a:headEnd/>
              <a:tailEnd/>
            </a:ln>
          </p:spPr>
          <p:txBody>
            <a:bodyPr wrap="none" anchor="ctr">
              <a:spAutoFit/>
            </a:bodyPr>
            <a:lstStyle/>
            <a:p>
              <a:pPr algn="ctr" eaLnBrk="1" hangingPunct="1">
                <a:lnSpc>
                  <a:spcPct val="90000"/>
                </a:lnSpc>
              </a:pPr>
              <a:r>
                <a:rPr lang="zh-CN" altLang="en-US" sz="2400" b="0">
                  <a:latin typeface="Times New Roman" pitchFamily="18" charset="0"/>
                  <a:ea typeface="楷体_GB2312" pitchFamily="49" charset="-122"/>
                </a:rPr>
                <a:t>步骤书写的规范、语法规则、标准的集合</a:t>
              </a:r>
              <a:endParaRPr lang="en-US" altLang="zh-CN" sz="2400" b="0">
                <a:latin typeface="Times New Roman" pitchFamily="18" charset="0"/>
                <a:ea typeface="楷体_GB2312" pitchFamily="49" charset="-122"/>
              </a:endParaRPr>
            </a:p>
            <a:p>
              <a:pPr algn="ctr" eaLnBrk="1" hangingPunct="1">
                <a:lnSpc>
                  <a:spcPct val="90000"/>
                </a:lnSpc>
              </a:pPr>
              <a:r>
                <a:rPr lang="zh-CN" altLang="en-US" sz="2400" b="0">
                  <a:latin typeface="Times New Roman" pitchFamily="18" charset="0"/>
                  <a:ea typeface="楷体_GB2312" pitchFamily="49" charset="-122"/>
                </a:rPr>
                <a:t>是人和计算机都能理解的语言</a:t>
              </a:r>
              <a:endParaRPr lang="en-US" altLang="zh-CN" sz="2400" b="0">
                <a:latin typeface="Times New Roman" pitchFamily="18" charset="0"/>
                <a:ea typeface="楷体_GB2312" pitchFamily="49" charset="-122"/>
              </a:endParaRPr>
            </a:p>
          </p:txBody>
        </p:sp>
        <p:sp>
          <p:nvSpPr>
            <p:cNvPr id="7178" name="Line 14"/>
            <p:cNvSpPr>
              <a:spLocks noChangeShapeType="1"/>
            </p:cNvSpPr>
            <p:nvPr/>
          </p:nvSpPr>
          <p:spPr bwMode="auto">
            <a:xfrm>
              <a:off x="2727" y="1728"/>
              <a:ext cx="0" cy="528"/>
            </a:xfrm>
            <a:prstGeom prst="line">
              <a:avLst/>
            </a:prstGeom>
            <a:noFill/>
            <a:ln w="9525">
              <a:solidFill>
                <a:schemeClr val="tx1"/>
              </a:solidFill>
              <a:round/>
              <a:headEnd/>
              <a:tailEnd/>
            </a:ln>
          </p:spPr>
          <p:txBody>
            <a:bodyPr wrap="none" anchor="ctr">
              <a:spAutoFit/>
            </a:bodyPr>
            <a:lstStyle/>
            <a:p>
              <a:endParaRPr lang="zh-CN" altLang="en-US"/>
            </a:p>
          </p:txBody>
        </p:sp>
      </p:grpSp>
      <p:sp>
        <p:nvSpPr>
          <p:cNvPr id="7175" name="Text Box 16"/>
          <p:cNvSpPr txBox="1">
            <a:spLocks noChangeArrowheads="1"/>
          </p:cNvSpPr>
          <p:nvPr/>
        </p:nvSpPr>
        <p:spPr bwMode="auto">
          <a:xfrm>
            <a:off x="163513" y="1231900"/>
            <a:ext cx="5383212" cy="566738"/>
          </a:xfrm>
          <a:prstGeom prst="rect">
            <a:avLst/>
          </a:prstGeom>
          <a:noFill/>
          <a:ln w="9525">
            <a:noFill/>
            <a:miter lim="800000"/>
            <a:headEnd/>
            <a:tailEnd/>
          </a:ln>
        </p:spPr>
        <p:txBody>
          <a:bodyPr>
            <a:spAutoFit/>
          </a:bodyPr>
          <a:lstStyle/>
          <a:p>
            <a:pPr eaLnBrk="1" hangingPunct="1">
              <a:lnSpc>
                <a:spcPct val="130000"/>
              </a:lnSpc>
              <a:buFont typeface="Wingdings" pitchFamily="2" charset="2"/>
              <a:buNone/>
            </a:pPr>
            <a:r>
              <a:rPr lang="zh-CN" altLang="en-US" sz="2400">
                <a:solidFill>
                  <a:schemeClr val="accent2"/>
                </a:solidFill>
              </a:rPr>
              <a:t> 算法、计算机语言与计算机程序</a:t>
            </a:r>
            <a:endParaRPr lang="en-US" altLang="zh-CN" sz="2400">
              <a:solidFill>
                <a:schemeClr val="accent2"/>
              </a:solidFill>
            </a:endParaRPr>
          </a:p>
        </p:txBody>
      </p:sp>
      <p:sp>
        <p:nvSpPr>
          <p:cNvPr id="1754130" name="Text Box 16"/>
          <p:cNvSpPr txBox="1">
            <a:spLocks noChangeArrowheads="1"/>
          </p:cNvSpPr>
          <p:nvPr/>
        </p:nvSpPr>
        <p:spPr bwMode="auto">
          <a:xfrm>
            <a:off x="163513" y="0"/>
            <a:ext cx="3259137" cy="822325"/>
          </a:xfrm>
          <a:prstGeom prst="rect">
            <a:avLst/>
          </a:prstGeom>
          <a:noFill/>
          <a:ln w="9525">
            <a:noFill/>
            <a:miter lim="800000"/>
            <a:headEnd/>
            <a:tailEnd/>
          </a:ln>
        </p:spPr>
        <p:txBody>
          <a:bodyPr wrap="none">
            <a:spAutoFit/>
          </a:bodyPr>
          <a:lstStyle/>
          <a:p>
            <a:pPr eaLnBrk="1" hangingPunct="1">
              <a:lnSpc>
                <a:spcPct val="120000"/>
              </a:lnSpc>
              <a:defRPr/>
            </a:pPr>
            <a:r>
              <a:rPr lang="zh-CN" altLang="en-US" dirty="0">
                <a:solidFill>
                  <a:schemeClr val="accent6"/>
                </a:solidFill>
                <a:ea typeface="华文中宋" pitchFamily="2" charset="-122"/>
              </a:rPr>
              <a:t>由机器语言到高级语言</a:t>
            </a:r>
          </a:p>
          <a:p>
            <a:pPr eaLnBrk="1" hangingPunct="1">
              <a:lnSpc>
                <a:spcPct val="120000"/>
              </a:lnSpc>
              <a:defRPr/>
            </a:pPr>
            <a:r>
              <a:rPr lang="en-US" altLang="zh-CN" dirty="0">
                <a:solidFill>
                  <a:schemeClr val="accent6"/>
                </a:solidFill>
                <a:ea typeface="华文中宋" pitchFamily="2" charset="-122"/>
              </a:rPr>
              <a:t>(1)</a:t>
            </a:r>
            <a:r>
              <a:rPr lang="zh-CN" altLang="en-US" dirty="0">
                <a:solidFill>
                  <a:schemeClr val="accent6"/>
                </a:solidFill>
                <a:ea typeface="华文中宋" pitchFamily="2" charset="-122"/>
              </a:rPr>
              <a:t>为什么需要计算机语言</a:t>
            </a:r>
            <a:r>
              <a:rPr lang="en-US" altLang="zh-CN" dirty="0">
                <a:solidFill>
                  <a:schemeClr val="accent6"/>
                </a:solidFill>
                <a:ea typeface="华文中宋" pitchFamily="2" charset="-122"/>
              </a:rPr>
              <a:t>? </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7541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7541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4122" grpId="0" animBg="1"/>
      <p:bldP spid="1754123"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4818" name="Group 2"/>
          <p:cNvGrpSpPr>
            <a:grpSpLocks/>
          </p:cNvGrpSpPr>
          <p:nvPr/>
        </p:nvGrpSpPr>
        <p:grpSpPr bwMode="auto">
          <a:xfrm>
            <a:off x="1762125" y="1990725"/>
            <a:ext cx="1425575" cy="1187450"/>
            <a:chOff x="486" y="2211"/>
            <a:chExt cx="898" cy="748"/>
          </a:xfrm>
        </p:grpSpPr>
        <p:sp>
          <p:nvSpPr>
            <p:cNvPr id="2" name="AutoShape 39"/>
            <p:cNvSpPr>
              <a:spLocks noChangeArrowheads="1"/>
            </p:cNvSpPr>
            <p:nvPr/>
          </p:nvSpPr>
          <p:spPr bwMode="gray">
            <a:xfrm>
              <a:off x="486" y="2211"/>
              <a:ext cx="898" cy="748"/>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kumimoji="0" lang="zh-CN" altLang="en-US" sz="2800">
                <a:solidFill>
                  <a:srgbClr val="000000"/>
                </a:solidFill>
                <a:latin typeface="宋体" pitchFamily="2" charset="-122"/>
              </a:endParaRPr>
            </a:p>
          </p:txBody>
        </p:sp>
        <p:sp>
          <p:nvSpPr>
            <p:cNvPr id="34863" name="Oval 40"/>
            <p:cNvSpPr>
              <a:spLocks noChangeArrowheads="1"/>
            </p:cNvSpPr>
            <p:nvPr/>
          </p:nvSpPr>
          <p:spPr bwMode="gray">
            <a:xfrm>
              <a:off x="560" y="2273"/>
              <a:ext cx="750" cy="625"/>
            </a:xfrm>
            <a:prstGeom prst="ellipse">
              <a:avLst/>
            </a:prstGeom>
            <a:solidFill>
              <a:srgbClr val="003366"/>
            </a:solidFill>
            <a:ln w="28575" algn="ctr">
              <a:solidFill>
                <a:srgbClr val="FFFFFF"/>
              </a:solidFill>
              <a:round/>
              <a:headEnd/>
              <a:tailEnd/>
            </a:ln>
          </p:spPr>
          <p:txBody>
            <a:bodyPr wrap="none" anchor="ctr"/>
            <a:lstStyle/>
            <a:p>
              <a:pPr algn="ctr" eaLnBrk="1" hangingPunct="1"/>
              <a:endParaRPr kumimoji="0" lang="zh-CN" altLang="en-US" sz="2800">
                <a:solidFill>
                  <a:srgbClr val="000000"/>
                </a:solidFill>
                <a:latin typeface="宋体" pitchFamily="2" charset="-122"/>
              </a:endParaRPr>
            </a:p>
          </p:txBody>
        </p:sp>
        <p:sp>
          <p:nvSpPr>
            <p:cNvPr id="34864" name="Text Box 84"/>
            <p:cNvSpPr txBox="1">
              <a:spLocks noChangeArrowheads="1"/>
            </p:cNvSpPr>
            <p:nvPr/>
          </p:nvSpPr>
          <p:spPr bwMode="auto">
            <a:xfrm>
              <a:off x="563" y="2422"/>
              <a:ext cx="743" cy="327"/>
            </a:xfrm>
            <a:prstGeom prst="rect">
              <a:avLst/>
            </a:prstGeom>
            <a:noFill/>
            <a:ln w="9525">
              <a:noFill/>
              <a:miter lim="800000"/>
              <a:headEnd/>
              <a:tailEnd/>
            </a:ln>
          </p:spPr>
          <p:txBody>
            <a:bodyPr>
              <a:spAutoFit/>
            </a:bodyPr>
            <a:lstStyle/>
            <a:p>
              <a:pPr algn="ctr" eaLnBrk="1" hangingPunct="1">
                <a:spcBef>
                  <a:spcPct val="35000"/>
                </a:spcBef>
              </a:pPr>
              <a:r>
                <a:rPr kumimoji="0" lang="zh-CN" altLang="en-US" sz="2800">
                  <a:solidFill>
                    <a:srgbClr val="FFFFFF"/>
                  </a:solidFill>
                  <a:latin typeface="宋体" pitchFamily="2" charset="-122"/>
                  <a:ea typeface="华文中宋" pitchFamily="2" charset="-122"/>
                </a:rPr>
                <a:t>常量</a:t>
              </a:r>
            </a:p>
          </p:txBody>
        </p:sp>
      </p:grpSp>
      <p:grpSp>
        <p:nvGrpSpPr>
          <p:cNvPr id="34819" name="Group 6"/>
          <p:cNvGrpSpPr>
            <a:grpSpLocks/>
          </p:cNvGrpSpPr>
          <p:nvPr/>
        </p:nvGrpSpPr>
        <p:grpSpPr bwMode="auto">
          <a:xfrm>
            <a:off x="1770063" y="3208338"/>
            <a:ext cx="1425575" cy="1187450"/>
            <a:chOff x="1580" y="2211"/>
            <a:chExt cx="898" cy="748"/>
          </a:xfrm>
        </p:grpSpPr>
        <p:sp>
          <p:nvSpPr>
            <p:cNvPr id="5" name="AutoShape 39"/>
            <p:cNvSpPr>
              <a:spLocks noChangeArrowheads="1"/>
            </p:cNvSpPr>
            <p:nvPr/>
          </p:nvSpPr>
          <p:spPr bwMode="gray">
            <a:xfrm>
              <a:off x="1580" y="2211"/>
              <a:ext cx="898" cy="748"/>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kumimoji="0" lang="zh-CN" altLang="en-US" sz="2800">
                <a:solidFill>
                  <a:srgbClr val="000000"/>
                </a:solidFill>
                <a:latin typeface="宋体" pitchFamily="2" charset="-122"/>
              </a:endParaRPr>
            </a:p>
          </p:txBody>
        </p:sp>
        <p:sp>
          <p:nvSpPr>
            <p:cNvPr id="34860" name="Oval 40"/>
            <p:cNvSpPr>
              <a:spLocks noChangeArrowheads="1"/>
            </p:cNvSpPr>
            <p:nvPr/>
          </p:nvSpPr>
          <p:spPr bwMode="gray">
            <a:xfrm>
              <a:off x="1654" y="2273"/>
              <a:ext cx="750" cy="625"/>
            </a:xfrm>
            <a:prstGeom prst="ellipse">
              <a:avLst/>
            </a:prstGeom>
            <a:solidFill>
              <a:schemeClr val="accent2"/>
            </a:solidFill>
            <a:ln w="28575" algn="ctr">
              <a:solidFill>
                <a:srgbClr val="FFFFFF"/>
              </a:solidFill>
              <a:round/>
              <a:headEnd/>
              <a:tailEnd/>
            </a:ln>
          </p:spPr>
          <p:txBody>
            <a:bodyPr wrap="none" anchor="ctr"/>
            <a:lstStyle/>
            <a:p>
              <a:pPr algn="ctr" eaLnBrk="1" hangingPunct="1"/>
              <a:endParaRPr kumimoji="0" lang="zh-CN" altLang="en-US" sz="2800">
                <a:solidFill>
                  <a:srgbClr val="000000"/>
                </a:solidFill>
                <a:latin typeface="宋体" pitchFamily="2" charset="-122"/>
              </a:endParaRPr>
            </a:p>
          </p:txBody>
        </p:sp>
        <p:sp>
          <p:nvSpPr>
            <p:cNvPr id="34861" name="Text Box 84"/>
            <p:cNvSpPr txBox="1">
              <a:spLocks noChangeArrowheads="1"/>
            </p:cNvSpPr>
            <p:nvPr/>
          </p:nvSpPr>
          <p:spPr bwMode="auto">
            <a:xfrm>
              <a:off x="1657" y="2422"/>
              <a:ext cx="743" cy="327"/>
            </a:xfrm>
            <a:prstGeom prst="rect">
              <a:avLst/>
            </a:prstGeom>
            <a:noFill/>
            <a:ln w="9525">
              <a:noFill/>
              <a:miter lim="800000"/>
              <a:headEnd/>
              <a:tailEnd/>
            </a:ln>
          </p:spPr>
          <p:txBody>
            <a:bodyPr>
              <a:spAutoFit/>
            </a:bodyPr>
            <a:lstStyle/>
            <a:p>
              <a:pPr algn="ctr" eaLnBrk="1" hangingPunct="1">
                <a:spcBef>
                  <a:spcPct val="35000"/>
                </a:spcBef>
              </a:pPr>
              <a:r>
                <a:rPr kumimoji="0" lang="zh-CN" altLang="en-US" sz="2800">
                  <a:solidFill>
                    <a:srgbClr val="FFFFFF"/>
                  </a:solidFill>
                  <a:latin typeface="宋体" pitchFamily="2" charset="-122"/>
                  <a:ea typeface="华文中宋" pitchFamily="2" charset="-122"/>
                </a:rPr>
                <a:t>变量</a:t>
              </a:r>
            </a:p>
          </p:txBody>
        </p:sp>
      </p:grpSp>
      <p:sp>
        <p:nvSpPr>
          <p:cNvPr id="34820" name="AutoShape 10"/>
          <p:cNvSpPr>
            <a:spLocks noChangeArrowheads="1"/>
          </p:cNvSpPr>
          <p:nvPr/>
        </p:nvSpPr>
        <p:spPr bwMode="auto">
          <a:xfrm>
            <a:off x="3175000" y="3008313"/>
            <a:ext cx="817563" cy="277812"/>
          </a:xfrm>
          <a:prstGeom prst="rightArrow">
            <a:avLst>
              <a:gd name="adj1" fmla="val 50000"/>
              <a:gd name="adj2" fmla="val 73572"/>
            </a:avLst>
          </a:prstGeom>
          <a:solidFill>
            <a:schemeClr val="tx2"/>
          </a:solidFill>
          <a:ln w="9525">
            <a:noFill/>
            <a:miter lim="800000"/>
            <a:headEnd/>
            <a:tailEnd/>
          </a:ln>
        </p:spPr>
        <p:txBody>
          <a:bodyPr wrap="none" anchor="ctr"/>
          <a:lstStyle/>
          <a:p>
            <a:pPr eaLnBrk="1" hangingPunct="1"/>
            <a:endParaRPr lang="zh-CN" altLang="en-US"/>
          </a:p>
        </p:txBody>
      </p:sp>
      <p:grpSp>
        <p:nvGrpSpPr>
          <p:cNvPr id="34821" name="Group 49"/>
          <p:cNvGrpSpPr>
            <a:grpSpLocks/>
          </p:cNvGrpSpPr>
          <p:nvPr/>
        </p:nvGrpSpPr>
        <p:grpSpPr bwMode="auto">
          <a:xfrm>
            <a:off x="4078288" y="3784600"/>
            <a:ext cx="1425575" cy="1187450"/>
            <a:chOff x="2126" y="2509"/>
            <a:chExt cx="898" cy="748"/>
          </a:xfrm>
        </p:grpSpPr>
        <p:sp>
          <p:nvSpPr>
            <p:cNvPr id="8" name="AutoShape 39"/>
            <p:cNvSpPr>
              <a:spLocks noChangeArrowheads="1"/>
            </p:cNvSpPr>
            <p:nvPr/>
          </p:nvSpPr>
          <p:spPr bwMode="gray">
            <a:xfrm>
              <a:off x="2126" y="2509"/>
              <a:ext cx="898" cy="748"/>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kumimoji="0" lang="zh-CN" altLang="en-US" sz="2800">
                <a:solidFill>
                  <a:srgbClr val="000000"/>
                </a:solidFill>
                <a:latin typeface="宋体" pitchFamily="2" charset="-122"/>
              </a:endParaRPr>
            </a:p>
          </p:txBody>
        </p:sp>
        <p:sp>
          <p:nvSpPr>
            <p:cNvPr id="34857" name="Oval 40"/>
            <p:cNvSpPr>
              <a:spLocks noChangeArrowheads="1"/>
            </p:cNvSpPr>
            <p:nvPr/>
          </p:nvSpPr>
          <p:spPr bwMode="gray">
            <a:xfrm>
              <a:off x="2200" y="2571"/>
              <a:ext cx="750" cy="625"/>
            </a:xfrm>
            <a:prstGeom prst="ellipse">
              <a:avLst/>
            </a:prstGeom>
            <a:solidFill>
              <a:srgbClr val="009900"/>
            </a:solidFill>
            <a:ln w="28575" algn="ctr">
              <a:solidFill>
                <a:srgbClr val="FFFFFF"/>
              </a:solidFill>
              <a:round/>
              <a:headEnd/>
              <a:tailEnd/>
            </a:ln>
          </p:spPr>
          <p:txBody>
            <a:bodyPr wrap="none" anchor="ctr"/>
            <a:lstStyle/>
            <a:p>
              <a:pPr algn="ctr" eaLnBrk="1" hangingPunct="1"/>
              <a:endParaRPr kumimoji="0" lang="zh-CN" altLang="en-US" sz="2800">
                <a:solidFill>
                  <a:srgbClr val="000000"/>
                </a:solidFill>
                <a:latin typeface="宋体" pitchFamily="2" charset="-122"/>
              </a:endParaRPr>
            </a:p>
          </p:txBody>
        </p:sp>
        <p:sp>
          <p:nvSpPr>
            <p:cNvPr id="34858" name="Text Box 84"/>
            <p:cNvSpPr txBox="1">
              <a:spLocks noChangeArrowheads="1"/>
            </p:cNvSpPr>
            <p:nvPr/>
          </p:nvSpPr>
          <p:spPr bwMode="auto">
            <a:xfrm>
              <a:off x="2203" y="2586"/>
              <a:ext cx="743" cy="596"/>
            </a:xfrm>
            <a:prstGeom prst="rect">
              <a:avLst/>
            </a:prstGeom>
            <a:noFill/>
            <a:ln w="9525">
              <a:noFill/>
              <a:miter lim="800000"/>
              <a:headEnd/>
              <a:tailEnd/>
            </a:ln>
          </p:spPr>
          <p:txBody>
            <a:bodyPr>
              <a:spAutoFit/>
            </a:bodyPr>
            <a:lstStyle/>
            <a:p>
              <a:pPr algn="ctr" eaLnBrk="1" hangingPunct="1">
                <a:spcBef>
                  <a:spcPct val="35000"/>
                </a:spcBef>
              </a:pPr>
              <a:r>
                <a:rPr kumimoji="0" lang="zh-CN" altLang="en-US" sz="2800">
                  <a:solidFill>
                    <a:srgbClr val="FFFFFF"/>
                  </a:solidFill>
                  <a:latin typeface="宋体" pitchFamily="2" charset="-122"/>
                  <a:ea typeface="华文中宋" pitchFamily="2" charset="-122"/>
                </a:rPr>
                <a:t>赋值语句 </a:t>
              </a:r>
            </a:p>
          </p:txBody>
        </p:sp>
      </p:grpSp>
      <p:sp>
        <p:nvSpPr>
          <p:cNvPr id="34822" name="AutoShape 23"/>
          <p:cNvSpPr>
            <a:spLocks/>
          </p:cNvSpPr>
          <p:nvPr/>
        </p:nvSpPr>
        <p:spPr bwMode="auto">
          <a:xfrm>
            <a:off x="5546725" y="2062163"/>
            <a:ext cx="211138" cy="1935162"/>
          </a:xfrm>
          <a:prstGeom prst="leftBrace">
            <a:avLst>
              <a:gd name="adj1" fmla="val 76378"/>
              <a:gd name="adj2" fmla="val 50000"/>
            </a:avLst>
          </a:prstGeom>
          <a:noFill/>
          <a:ln w="28575">
            <a:solidFill>
              <a:schemeClr val="tx1"/>
            </a:solidFill>
            <a:round/>
            <a:headEnd/>
            <a:tailEnd/>
          </a:ln>
        </p:spPr>
        <p:txBody>
          <a:bodyPr wrap="none" anchor="ctr"/>
          <a:lstStyle/>
          <a:p>
            <a:pPr eaLnBrk="1" hangingPunct="1"/>
            <a:endParaRPr lang="zh-CN" altLang="en-US"/>
          </a:p>
        </p:txBody>
      </p:sp>
      <p:grpSp>
        <p:nvGrpSpPr>
          <p:cNvPr id="34823" name="Group 24"/>
          <p:cNvGrpSpPr>
            <a:grpSpLocks/>
          </p:cNvGrpSpPr>
          <p:nvPr/>
        </p:nvGrpSpPr>
        <p:grpSpPr bwMode="auto">
          <a:xfrm>
            <a:off x="5827713" y="1382713"/>
            <a:ext cx="1425575" cy="1095375"/>
            <a:chOff x="253" y="1903"/>
            <a:chExt cx="898" cy="748"/>
          </a:xfrm>
        </p:grpSpPr>
        <p:sp>
          <p:nvSpPr>
            <p:cNvPr id="11" name="AutoShape 39"/>
            <p:cNvSpPr>
              <a:spLocks noChangeArrowheads="1"/>
            </p:cNvSpPr>
            <p:nvPr/>
          </p:nvSpPr>
          <p:spPr bwMode="gray">
            <a:xfrm>
              <a:off x="253" y="1903"/>
              <a:ext cx="898" cy="748"/>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kumimoji="0" lang="zh-CN" altLang="en-US" sz="2800">
                <a:solidFill>
                  <a:srgbClr val="000000"/>
                </a:solidFill>
                <a:latin typeface="宋体" pitchFamily="2" charset="-122"/>
              </a:endParaRPr>
            </a:p>
          </p:txBody>
        </p:sp>
        <p:sp>
          <p:nvSpPr>
            <p:cNvPr id="34854" name="Oval 40"/>
            <p:cNvSpPr>
              <a:spLocks noChangeArrowheads="1"/>
            </p:cNvSpPr>
            <p:nvPr/>
          </p:nvSpPr>
          <p:spPr bwMode="gray">
            <a:xfrm>
              <a:off x="327" y="1965"/>
              <a:ext cx="750" cy="625"/>
            </a:xfrm>
            <a:prstGeom prst="ellipse">
              <a:avLst/>
            </a:prstGeom>
            <a:solidFill>
              <a:srgbClr val="800080"/>
            </a:solidFill>
            <a:ln w="28575" algn="ctr">
              <a:solidFill>
                <a:srgbClr val="FFFFFF"/>
              </a:solidFill>
              <a:round/>
              <a:headEnd/>
              <a:tailEnd/>
            </a:ln>
          </p:spPr>
          <p:txBody>
            <a:bodyPr wrap="none" anchor="ctr"/>
            <a:lstStyle/>
            <a:p>
              <a:pPr algn="ctr" eaLnBrk="1" hangingPunct="1"/>
              <a:endParaRPr kumimoji="0" lang="zh-CN" altLang="en-US" sz="2800">
                <a:solidFill>
                  <a:srgbClr val="000000"/>
                </a:solidFill>
                <a:latin typeface="宋体" pitchFamily="2" charset="-122"/>
              </a:endParaRPr>
            </a:p>
          </p:txBody>
        </p:sp>
        <p:sp>
          <p:nvSpPr>
            <p:cNvPr id="34855" name="Text Box 84"/>
            <p:cNvSpPr txBox="1">
              <a:spLocks noChangeArrowheads="1"/>
            </p:cNvSpPr>
            <p:nvPr/>
          </p:nvSpPr>
          <p:spPr bwMode="auto">
            <a:xfrm>
              <a:off x="330" y="2050"/>
              <a:ext cx="743" cy="479"/>
            </a:xfrm>
            <a:prstGeom prst="rect">
              <a:avLst/>
            </a:prstGeom>
            <a:noFill/>
            <a:ln w="9525">
              <a:noFill/>
              <a:miter lim="800000"/>
              <a:headEnd/>
              <a:tailEnd/>
            </a:ln>
          </p:spPr>
          <p:txBody>
            <a:bodyPr>
              <a:spAutoFit/>
            </a:bodyPr>
            <a:lstStyle/>
            <a:p>
              <a:pPr algn="ctr" eaLnBrk="1" hangingPunct="1">
                <a:spcBef>
                  <a:spcPct val="35000"/>
                </a:spcBef>
              </a:pPr>
              <a:r>
                <a:rPr kumimoji="0" lang="zh-CN" altLang="en-US">
                  <a:solidFill>
                    <a:srgbClr val="FFFFFF"/>
                  </a:solidFill>
                  <a:latin typeface="宋体" pitchFamily="2" charset="-122"/>
                  <a:ea typeface="华文中宋" pitchFamily="2" charset="-122"/>
                </a:rPr>
                <a:t>算术表达式</a:t>
              </a:r>
            </a:p>
          </p:txBody>
        </p:sp>
      </p:grpSp>
      <p:grpSp>
        <p:nvGrpSpPr>
          <p:cNvPr id="34824" name="Group 28"/>
          <p:cNvGrpSpPr>
            <a:grpSpLocks/>
          </p:cNvGrpSpPr>
          <p:nvPr/>
        </p:nvGrpSpPr>
        <p:grpSpPr bwMode="auto">
          <a:xfrm>
            <a:off x="5840413" y="2474913"/>
            <a:ext cx="1425575" cy="1095375"/>
            <a:chOff x="253" y="1903"/>
            <a:chExt cx="898" cy="748"/>
          </a:xfrm>
        </p:grpSpPr>
        <p:sp>
          <p:nvSpPr>
            <p:cNvPr id="14" name="AutoShape 39"/>
            <p:cNvSpPr>
              <a:spLocks noChangeArrowheads="1"/>
            </p:cNvSpPr>
            <p:nvPr/>
          </p:nvSpPr>
          <p:spPr bwMode="gray">
            <a:xfrm>
              <a:off x="253" y="1903"/>
              <a:ext cx="898" cy="748"/>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kumimoji="0" lang="zh-CN" altLang="en-US" sz="2800">
                <a:solidFill>
                  <a:srgbClr val="000000"/>
                </a:solidFill>
                <a:latin typeface="宋体" pitchFamily="2" charset="-122"/>
              </a:endParaRPr>
            </a:p>
          </p:txBody>
        </p:sp>
        <p:sp>
          <p:nvSpPr>
            <p:cNvPr id="34851" name="Oval 40"/>
            <p:cNvSpPr>
              <a:spLocks noChangeArrowheads="1"/>
            </p:cNvSpPr>
            <p:nvPr/>
          </p:nvSpPr>
          <p:spPr bwMode="gray">
            <a:xfrm>
              <a:off x="327" y="1965"/>
              <a:ext cx="750" cy="625"/>
            </a:xfrm>
            <a:prstGeom prst="ellipse">
              <a:avLst/>
            </a:prstGeom>
            <a:solidFill>
              <a:srgbClr val="800080"/>
            </a:solidFill>
            <a:ln w="28575" algn="ctr">
              <a:solidFill>
                <a:srgbClr val="FFFFFF"/>
              </a:solidFill>
              <a:round/>
              <a:headEnd/>
              <a:tailEnd/>
            </a:ln>
          </p:spPr>
          <p:txBody>
            <a:bodyPr wrap="none" anchor="ctr"/>
            <a:lstStyle/>
            <a:p>
              <a:pPr algn="ctr" eaLnBrk="1" hangingPunct="1"/>
              <a:endParaRPr kumimoji="0" lang="zh-CN" altLang="en-US" sz="2800">
                <a:solidFill>
                  <a:srgbClr val="000000"/>
                </a:solidFill>
                <a:latin typeface="宋体" pitchFamily="2" charset="-122"/>
              </a:endParaRPr>
            </a:p>
          </p:txBody>
        </p:sp>
        <p:sp>
          <p:nvSpPr>
            <p:cNvPr id="34852" name="Text Box 84"/>
            <p:cNvSpPr txBox="1">
              <a:spLocks noChangeArrowheads="1"/>
            </p:cNvSpPr>
            <p:nvPr/>
          </p:nvSpPr>
          <p:spPr bwMode="auto">
            <a:xfrm>
              <a:off x="330" y="2050"/>
              <a:ext cx="743" cy="479"/>
            </a:xfrm>
            <a:prstGeom prst="rect">
              <a:avLst/>
            </a:prstGeom>
            <a:noFill/>
            <a:ln w="9525">
              <a:noFill/>
              <a:miter lim="800000"/>
              <a:headEnd/>
              <a:tailEnd/>
            </a:ln>
          </p:spPr>
          <p:txBody>
            <a:bodyPr>
              <a:spAutoFit/>
            </a:bodyPr>
            <a:lstStyle/>
            <a:p>
              <a:pPr algn="ctr" eaLnBrk="1" hangingPunct="1">
                <a:spcBef>
                  <a:spcPct val="35000"/>
                </a:spcBef>
              </a:pPr>
              <a:r>
                <a:rPr kumimoji="0" lang="zh-CN" altLang="en-US">
                  <a:solidFill>
                    <a:srgbClr val="FFFFFF"/>
                  </a:solidFill>
                  <a:latin typeface="宋体" pitchFamily="2" charset="-122"/>
                  <a:ea typeface="华文中宋" pitchFamily="2" charset="-122"/>
                </a:rPr>
                <a:t>比较表达式</a:t>
              </a:r>
            </a:p>
          </p:txBody>
        </p:sp>
      </p:grpSp>
      <p:grpSp>
        <p:nvGrpSpPr>
          <p:cNvPr id="34825" name="Group 32"/>
          <p:cNvGrpSpPr>
            <a:grpSpLocks/>
          </p:cNvGrpSpPr>
          <p:nvPr/>
        </p:nvGrpSpPr>
        <p:grpSpPr bwMode="auto">
          <a:xfrm>
            <a:off x="5853113" y="3541713"/>
            <a:ext cx="1425575" cy="1095375"/>
            <a:chOff x="253" y="1903"/>
            <a:chExt cx="898" cy="748"/>
          </a:xfrm>
        </p:grpSpPr>
        <p:sp>
          <p:nvSpPr>
            <p:cNvPr id="18" name="AutoShape 39"/>
            <p:cNvSpPr>
              <a:spLocks noChangeArrowheads="1"/>
            </p:cNvSpPr>
            <p:nvPr/>
          </p:nvSpPr>
          <p:spPr bwMode="gray">
            <a:xfrm>
              <a:off x="253" y="1903"/>
              <a:ext cx="898" cy="748"/>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kumimoji="0" lang="zh-CN" altLang="en-US" sz="2800">
                <a:solidFill>
                  <a:srgbClr val="000000"/>
                </a:solidFill>
                <a:latin typeface="宋体" pitchFamily="2" charset="-122"/>
              </a:endParaRPr>
            </a:p>
          </p:txBody>
        </p:sp>
        <p:sp>
          <p:nvSpPr>
            <p:cNvPr id="34848" name="Oval 40"/>
            <p:cNvSpPr>
              <a:spLocks noChangeArrowheads="1"/>
            </p:cNvSpPr>
            <p:nvPr/>
          </p:nvSpPr>
          <p:spPr bwMode="gray">
            <a:xfrm>
              <a:off x="327" y="1965"/>
              <a:ext cx="750" cy="625"/>
            </a:xfrm>
            <a:prstGeom prst="ellipse">
              <a:avLst/>
            </a:prstGeom>
            <a:solidFill>
              <a:srgbClr val="800080"/>
            </a:solidFill>
            <a:ln w="28575" algn="ctr">
              <a:solidFill>
                <a:srgbClr val="FFFFFF"/>
              </a:solidFill>
              <a:round/>
              <a:headEnd/>
              <a:tailEnd/>
            </a:ln>
          </p:spPr>
          <p:txBody>
            <a:bodyPr wrap="none" anchor="ctr"/>
            <a:lstStyle/>
            <a:p>
              <a:pPr algn="ctr" eaLnBrk="1" hangingPunct="1"/>
              <a:endParaRPr kumimoji="0" lang="zh-CN" altLang="en-US" sz="2800">
                <a:solidFill>
                  <a:srgbClr val="000000"/>
                </a:solidFill>
                <a:latin typeface="宋体" pitchFamily="2" charset="-122"/>
              </a:endParaRPr>
            </a:p>
          </p:txBody>
        </p:sp>
        <p:sp>
          <p:nvSpPr>
            <p:cNvPr id="34849" name="Text Box 84"/>
            <p:cNvSpPr txBox="1">
              <a:spLocks noChangeArrowheads="1"/>
            </p:cNvSpPr>
            <p:nvPr/>
          </p:nvSpPr>
          <p:spPr bwMode="auto">
            <a:xfrm>
              <a:off x="330" y="2050"/>
              <a:ext cx="743" cy="479"/>
            </a:xfrm>
            <a:prstGeom prst="rect">
              <a:avLst/>
            </a:prstGeom>
            <a:noFill/>
            <a:ln w="9525">
              <a:noFill/>
              <a:miter lim="800000"/>
              <a:headEnd/>
              <a:tailEnd/>
            </a:ln>
          </p:spPr>
          <p:txBody>
            <a:bodyPr>
              <a:spAutoFit/>
            </a:bodyPr>
            <a:lstStyle/>
            <a:p>
              <a:pPr algn="ctr" eaLnBrk="1" hangingPunct="1">
                <a:spcBef>
                  <a:spcPct val="35000"/>
                </a:spcBef>
              </a:pPr>
              <a:r>
                <a:rPr kumimoji="0" lang="zh-CN" altLang="en-US">
                  <a:solidFill>
                    <a:srgbClr val="FFFFFF"/>
                  </a:solidFill>
                  <a:latin typeface="宋体" pitchFamily="2" charset="-122"/>
                  <a:ea typeface="华文中宋" pitchFamily="2" charset="-122"/>
                </a:rPr>
                <a:t>逻辑表达式</a:t>
              </a:r>
            </a:p>
          </p:txBody>
        </p:sp>
      </p:grpSp>
      <p:grpSp>
        <p:nvGrpSpPr>
          <p:cNvPr id="34826" name="Group 48"/>
          <p:cNvGrpSpPr>
            <a:grpSpLocks/>
          </p:cNvGrpSpPr>
          <p:nvPr/>
        </p:nvGrpSpPr>
        <p:grpSpPr bwMode="auto">
          <a:xfrm>
            <a:off x="4056063" y="2541588"/>
            <a:ext cx="1425575" cy="1187450"/>
            <a:chOff x="760" y="1407"/>
            <a:chExt cx="898" cy="748"/>
          </a:xfrm>
        </p:grpSpPr>
        <p:sp>
          <p:nvSpPr>
            <p:cNvPr id="23" name="AutoShape 39"/>
            <p:cNvSpPr>
              <a:spLocks noChangeArrowheads="1"/>
            </p:cNvSpPr>
            <p:nvPr/>
          </p:nvSpPr>
          <p:spPr bwMode="gray">
            <a:xfrm>
              <a:off x="760" y="1407"/>
              <a:ext cx="898" cy="748"/>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kumimoji="0" lang="zh-CN" altLang="en-US" sz="2800">
                <a:solidFill>
                  <a:srgbClr val="000000"/>
                </a:solidFill>
                <a:latin typeface="宋体" pitchFamily="2" charset="-122"/>
              </a:endParaRPr>
            </a:p>
          </p:txBody>
        </p:sp>
        <p:sp>
          <p:nvSpPr>
            <p:cNvPr id="34845" name="Oval 40"/>
            <p:cNvSpPr>
              <a:spLocks noChangeArrowheads="1"/>
            </p:cNvSpPr>
            <p:nvPr/>
          </p:nvSpPr>
          <p:spPr bwMode="gray">
            <a:xfrm>
              <a:off x="834" y="1468"/>
              <a:ext cx="750" cy="625"/>
            </a:xfrm>
            <a:prstGeom prst="ellipse">
              <a:avLst/>
            </a:prstGeom>
            <a:solidFill>
              <a:srgbClr val="800080"/>
            </a:solidFill>
            <a:ln w="28575" algn="ctr">
              <a:solidFill>
                <a:srgbClr val="FFFFFF"/>
              </a:solidFill>
              <a:round/>
              <a:headEnd/>
              <a:tailEnd/>
            </a:ln>
          </p:spPr>
          <p:txBody>
            <a:bodyPr wrap="none" anchor="ctr"/>
            <a:lstStyle/>
            <a:p>
              <a:pPr algn="ctr" eaLnBrk="1" hangingPunct="1"/>
              <a:endParaRPr kumimoji="0" lang="zh-CN" altLang="en-US" sz="2800">
                <a:solidFill>
                  <a:srgbClr val="000000"/>
                </a:solidFill>
                <a:latin typeface="宋体" pitchFamily="2" charset="-122"/>
              </a:endParaRPr>
            </a:p>
          </p:txBody>
        </p:sp>
        <p:sp>
          <p:nvSpPr>
            <p:cNvPr id="34846" name="Text Box 84"/>
            <p:cNvSpPr txBox="1">
              <a:spLocks noChangeArrowheads="1"/>
            </p:cNvSpPr>
            <p:nvPr/>
          </p:nvSpPr>
          <p:spPr bwMode="auto">
            <a:xfrm>
              <a:off x="837" y="1483"/>
              <a:ext cx="743" cy="596"/>
            </a:xfrm>
            <a:prstGeom prst="rect">
              <a:avLst/>
            </a:prstGeom>
            <a:noFill/>
            <a:ln w="9525">
              <a:noFill/>
              <a:miter lim="800000"/>
              <a:headEnd/>
              <a:tailEnd/>
            </a:ln>
          </p:spPr>
          <p:txBody>
            <a:bodyPr>
              <a:spAutoFit/>
            </a:bodyPr>
            <a:lstStyle/>
            <a:p>
              <a:pPr algn="ctr" eaLnBrk="1" hangingPunct="1">
                <a:spcBef>
                  <a:spcPct val="35000"/>
                </a:spcBef>
              </a:pPr>
              <a:r>
                <a:rPr kumimoji="0" lang="zh-CN" altLang="en-US" sz="2800">
                  <a:solidFill>
                    <a:srgbClr val="FFFFFF"/>
                  </a:solidFill>
                  <a:latin typeface="宋体" pitchFamily="2" charset="-122"/>
                  <a:ea typeface="华文中宋" pitchFamily="2" charset="-122"/>
                </a:rPr>
                <a:t>表达式</a:t>
              </a:r>
            </a:p>
          </p:txBody>
        </p:sp>
      </p:grpSp>
      <p:sp>
        <p:nvSpPr>
          <p:cNvPr id="2153519" name="Text Box 16"/>
          <p:cNvSpPr txBox="1">
            <a:spLocks noChangeArrowheads="1"/>
          </p:cNvSpPr>
          <p:nvPr/>
        </p:nvSpPr>
        <p:spPr bwMode="auto">
          <a:xfrm>
            <a:off x="163513" y="0"/>
            <a:ext cx="3654425" cy="822325"/>
          </a:xfrm>
          <a:prstGeom prst="rect">
            <a:avLst/>
          </a:prstGeom>
          <a:noFill/>
          <a:ln w="9525">
            <a:noFill/>
            <a:miter lim="800000"/>
            <a:headEnd/>
            <a:tailEnd/>
          </a:ln>
        </p:spPr>
        <p:txBody>
          <a:bodyPr wrap="none">
            <a:spAutoFit/>
          </a:bodyPr>
          <a:lstStyle/>
          <a:p>
            <a:pPr eaLnBrk="1" hangingPunct="1">
              <a:lnSpc>
                <a:spcPct val="120000"/>
              </a:lnSpc>
              <a:defRPr/>
            </a:pPr>
            <a:r>
              <a:rPr lang="zh-CN" altLang="en-US" dirty="0">
                <a:solidFill>
                  <a:schemeClr val="accent6"/>
                </a:solidFill>
                <a:ea typeface="华文中宋" pitchFamily="2" charset="-122"/>
              </a:rPr>
              <a:t>高级语言</a:t>
            </a:r>
            <a:r>
              <a:rPr lang="en-US" altLang="zh-CN" dirty="0">
                <a:solidFill>
                  <a:schemeClr val="accent6"/>
                </a:solidFill>
                <a:ea typeface="华文中宋" pitchFamily="2" charset="-122"/>
              </a:rPr>
              <a:t>(</a:t>
            </a:r>
            <a:r>
              <a:rPr lang="zh-CN" altLang="en-US" dirty="0">
                <a:solidFill>
                  <a:schemeClr val="accent6"/>
                </a:solidFill>
                <a:ea typeface="华文中宋" pitchFamily="2" charset="-122"/>
              </a:rPr>
              <a:t>程序</a:t>
            </a:r>
            <a:r>
              <a:rPr lang="en-US" altLang="zh-CN" dirty="0">
                <a:solidFill>
                  <a:schemeClr val="accent6"/>
                </a:solidFill>
                <a:ea typeface="华文中宋" pitchFamily="2" charset="-122"/>
              </a:rPr>
              <a:t>)</a:t>
            </a:r>
            <a:r>
              <a:rPr lang="zh-CN" altLang="en-US" dirty="0">
                <a:solidFill>
                  <a:schemeClr val="accent6"/>
                </a:solidFill>
                <a:ea typeface="华文中宋" pitchFamily="2" charset="-122"/>
              </a:rPr>
              <a:t>的基本构成要素</a:t>
            </a:r>
          </a:p>
          <a:p>
            <a:pPr eaLnBrk="1" hangingPunct="1">
              <a:lnSpc>
                <a:spcPct val="120000"/>
              </a:lnSpc>
              <a:defRPr/>
            </a:pPr>
            <a:r>
              <a:rPr lang="en-US" altLang="zh-CN" dirty="0">
                <a:solidFill>
                  <a:schemeClr val="accent6"/>
                </a:solidFill>
                <a:ea typeface="华文中宋" pitchFamily="2" charset="-122"/>
              </a:rPr>
              <a:t>(6)</a:t>
            </a:r>
            <a:r>
              <a:rPr lang="zh-CN" altLang="en-US" dirty="0">
                <a:solidFill>
                  <a:schemeClr val="accent6"/>
                </a:solidFill>
                <a:ea typeface="华文中宋" pitchFamily="2" charset="-122"/>
              </a:rPr>
              <a:t>小结</a:t>
            </a:r>
            <a:r>
              <a:rPr lang="en-US" altLang="zh-CN" dirty="0">
                <a:solidFill>
                  <a:schemeClr val="accent6"/>
                </a:solidFill>
                <a:ea typeface="华文中宋" pitchFamily="2" charset="-122"/>
              </a:rPr>
              <a:t>? </a:t>
            </a:r>
          </a:p>
        </p:txBody>
      </p:sp>
      <p:grpSp>
        <p:nvGrpSpPr>
          <p:cNvPr id="34828" name="Group 52"/>
          <p:cNvGrpSpPr>
            <a:grpSpLocks/>
          </p:cNvGrpSpPr>
          <p:nvPr/>
        </p:nvGrpSpPr>
        <p:grpSpPr bwMode="auto">
          <a:xfrm>
            <a:off x="4111625" y="5213350"/>
            <a:ext cx="1425575" cy="1187450"/>
            <a:chOff x="2126" y="2509"/>
            <a:chExt cx="898" cy="748"/>
          </a:xfrm>
        </p:grpSpPr>
        <p:sp>
          <p:nvSpPr>
            <p:cNvPr id="26" name="AutoShape 39"/>
            <p:cNvSpPr>
              <a:spLocks noChangeArrowheads="1"/>
            </p:cNvSpPr>
            <p:nvPr/>
          </p:nvSpPr>
          <p:spPr bwMode="gray">
            <a:xfrm>
              <a:off x="2126" y="2509"/>
              <a:ext cx="898" cy="748"/>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kumimoji="0" lang="zh-CN" altLang="en-US" sz="2800">
                <a:solidFill>
                  <a:srgbClr val="000000"/>
                </a:solidFill>
                <a:latin typeface="宋体" pitchFamily="2" charset="-122"/>
              </a:endParaRPr>
            </a:p>
          </p:txBody>
        </p:sp>
        <p:sp>
          <p:nvSpPr>
            <p:cNvPr id="34842" name="Oval 40"/>
            <p:cNvSpPr>
              <a:spLocks noChangeArrowheads="1"/>
            </p:cNvSpPr>
            <p:nvPr/>
          </p:nvSpPr>
          <p:spPr bwMode="gray">
            <a:xfrm>
              <a:off x="2200" y="2571"/>
              <a:ext cx="750" cy="625"/>
            </a:xfrm>
            <a:prstGeom prst="ellipse">
              <a:avLst/>
            </a:prstGeom>
            <a:solidFill>
              <a:srgbClr val="009900"/>
            </a:solidFill>
            <a:ln w="28575" algn="ctr">
              <a:solidFill>
                <a:srgbClr val="FFFFFF"/>
              </a:solidFill>
              <a:round/>
              <a:headEnd/>
              <a:tailEnd/>
            </a:ln>
          </p:spPr>
          <p:txBody>
            <a:bodyPr wrap="none" anchor="ctr"/>
            <a:lstStyle/>
            <a:p>
              <a:pPr algn="ctr" eaLnBrk="1" hangingPunct="1"/>
              <a:endParaRPr kumimoji="0" lang="zh-CN" altLang="en-US" sz="2800">
                <a:solidFill>
                  <a:srgbClr val="000000"/>
                </a:solidFill>
                <a:latin typeface="宋体" pitchFamily="2" charset="-122"/>
              </a:endParaRPr>
            </a:p>
          </p:txBody>
        </p:sp>
        <p:sp>
          <p:nvSpPr>
            <p:cNvPr id="34843" name="Text Box 84"/>
            <p:cNvSpPr txBox="1">
              <a:spLocks noChangeArrowheads="1"/>
            </p:cNvSpPr>
            <p:nvPr/>
          </p:nvSpPr>
          <p:spPr bwMode="auto">
            <a:xfrm>
              <a:off x="2203" y="2586"/>
              <a:ext cx="743" cy="596"/>
            </a:xfrm>
            <a:prstGeom prst="rect">
              <a:avLst/>
            </a:prstGeom>
            <a:noFill/>
            <a:ln w="9525">
              <a:noFill/>
              <a:miter lim="800000"/>
              <a:headEnd/>
              <a:tailEnd/>
            </a:ln>
          </p:spPr>
          <p:txBody>
            <a:bodyPr>
              <a:spAutoFit/>
            </a:bodyPr>
            <a:lstStyle/>
            <a:p>
              <a:pPr algn="ctr" eaLnBrk="1" hangingPunct="1">
                <a:spcBef>
                  <a:spcPct val="35000"/>
                </a:spcBef>
              </a:pPr>
              <a:r>
                <a:rPr kumimoji="0" lang="zh-CN" altLang="en-US" sz="2800">
                  <a:solidFill>
                    <a:srgbClr val="FFFFFF"/>
                  </a:solidFill>
                  <a:latin typeface="宋体" pitchFamily="2" charset="-122"/>
                  <a:ea typeface="华文中宋" pitchFamily="2" charset="-122"/>
                </a:rPr>
                <a:t>分支结构 </a:t>
              </a:r>
            </a:p>
          </p:txBody>
        </p:sp>
      </p:grpSp>
      <p:grpSp>
        <p:nvGrpSpPr>
          <p:cNvPr id="34829" name="Group 56"/>
          <p:cNvGrpSpPr>
            <a:grpSpLocks/>
          </p:cNvGrpSpPr>
          <p:nvPr/>
        </p:nvGrpSpPr>
        <p:grpSpPr bwMode="auto">
          <a:xfrm>
            <a:off x="5553075" y="5213350"/>
            <a:ext cx="1425575" cy="1187450"/>
            <a:chOff x="2126" y="2509"/>
            <a:chExt cx="898" cy="748"/>
          </a:xfrm>
        </p:grpSpPr>
        <p:sp>
          <p:nvSpPr>
            <p:cNvPr id="29" name="AutoShape 39"/>
            <p:cNvSpPr>
              <a:spLocks noChangeArrowheads="1"/>
            </p:cNvSpPr>
            <p:nvPr/>
          </p:nvSpPr>
          <p:spPr bwMode="gray">
            <a:xfrm>
              <a:off x="2126" y="2509"/>
              <a:ext cx="898" cy="748"/>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kumimoji="0" lang="zh-CN" altLang="en-US" sz="2800">
                <a:solidFill>
                  <a:srgbClr val="000000"/>
                </a:solidFill>
                <a:latin typeface="宋体" pitchFamily="2" charset="-122"/>
              </a:endParaRPr>
            </a:p>
          </p:txBody>
        </p:sp>
        <p:sp>
          <p:nvSpPr>
            <p:cNvPr id="34839" name="Oval 40"/>
            <p:cNvSpPr>
              <a:spLocks noChangeArrowheads="1"/>
            </p:cNvSpPr>
            <p:nvPr/>
          </p:nvSpPr>
          <p:spPr bwMode="gray">
            <a:xfrm>
              <a:off x="2200" y="2571"/>
              <a:ext cx="750" cy="625"/>
            </a:xfrm>
            <a:prstGeom prst="ellipse">
              <a:avLst/>
            </a:prstGeom>
            <a:solidFill>
              <a:srgbClr val="009900"/>
            </a:solidFill>
            <a:ln w="28575" algn="ctr">
              <a:solidFill>
                <a:srgbClr val="FFFFFF"/>
              </a:solidFill>
              <a:round/>
              <a:headEnd/>
              <a:tailEnd/>
            </a:ln>
          </p:spPr>
          <p:txBody>
            <a:bodyPr wrap="none" anchor="ctr"/>
            <a:lstStyle/>
            <a:p>
              <a:pPr algn="ctr" eaLnBrk="1" hangingPunct="1"/>
              <a:endParaRPr kumimoji="0" lang="zh-CN" altLang="en-US" sz="2800">
                <a:solidFill>
                  <a:srgbClr val="000000"/>
                </a:solidFill>
                <a:latin typeface="宋体" pitchFamily="2" charset="-122"/>
              </a:endParaRPr>
            </a:p>
          </p:txBody>
        </p:sp>
        <p:sp>
          <p:nvSpPr>
            <p:cNvPr id="34840" name="Text Box 84"/>
            <p:cNvSpPr txBox="1">
              <a:spLocks noChangeArrowheads="1"/>
            </p:cNvSpPr>
            <p:nvPr/>
          </p:nvSpPr>
          <p:spPr bwMode="auto">
            <a:xfrm>
              <a:off x="2203" y="2586"/>
              <a:ext cx="743" cy="596"/>
            </a:xfrm>
            <a:prstGeom prst="rect">
              <a:avLst/>
            </a:prstGeom>
            <a:noFill/>
            <a:ln w="9525">
              <a:noFill/>
              <a:miter lim="800000"/>
              <a:headEnd/>
              <a:tailEnd/>
            </a:ln>
          </p:spPr>
          <p:txBody>
            <a:bodyPr>
              <a:spAutoFit/>
            </a:bodyPr>
            <a:lstStyle/>
            <a:p>
              <a:pPr algn="ctr" eaLnBrk="1" hangingPunct="1">
                <a:spcBef>
                  <a:spcPct val="35000"/>
                </a:spcBef>
              </a:pPr>
              <a:r>
                <a:rPr kumimoji="0" lang="zh-CN" altLang="en-US" sz="2800">
                  <a:solidFill>
                    <a:srgbClr val="FFFFFF"/>
                  </a:solidFill>
                  <a:latin typeface="宋体" pitchFamily="2" charset="-122"/>
                  <a:ea typeface="华文中宋" pitchFamily="2" charset="-122"/>
                </a:rPr>
                <a:t>循环结构 </a:t>
              </a:r>
            </a:p>
          </p:txBody>
        </p:sp>
      </p:grpSp>
      <p:grpSp>
        <p:nvGrpSpPr>
          <p:cNvPr id="34830" name="Group 60"/>
          <p:cNvGrpSpPr>
            <a:grpSpLocks/>
          </p:cNvGrpSpPr>
          <p:nvPr/>
        </p:nvGrpSpPr>
        <p:grpSpPr bwMode="auto">
          <a:xfrm>
            <a:off x="2671763" y="5213350"/>
            <a:ext cx="1425575" cy="1187450"/>
            <a:chOff x="2126" y="2509"/>
            <a:chExt cx="898" cy="748"/>
          </a:xfrm>
        </p:grpSpPr>
        <p:sp>
          <p:nvSpPr>
            <p:cNvPr id="2153537" name="AutoShape 39"/>
            <p:cNvSpPr>
              <a:spLocks noChangeArrowheads="1"/>
            </p:cNvSpPr>
            <p:nvPr/>
          </p:nvSpPr>
          <p:spPr bwMode="gray">
            <a:xfrm>
              <a:off x="2126" y="2509"/>
              <a:ext cx="898" cy="748"/>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kumimoji="0" lang="zh-CN" altLang="en-US" sz="2800">
                <a:solidFill>
                  <a:srgbClr val="000000"/>
                </a:solidFill>
                <a:latin typeface="宋体" pitchFamily="2" charset="-122"/>
              </a:endParaRPr>
            </a:p>
          </p:txBody>
        </p:sp>
        <p:sp>
          <p:nvSpPr>
            <p:cNvPr id="34836" name="Oval 40"/>
            <p:cNvSpPr>
              <a:spLocks noChangeArrowheads="1"/>
            </p:cNvSpPr>
            <p:nvPr/>
          </p:nvSpPr>
          <p:spPr bwMode="gray">
            <a:xfrm>
              <a:off x="2200" y="2571"/>
              <a:ext cx="750" cy="625"/>
            </a:xfrm>
            <a:prstGeom prst="ellipse">
              <a:avLst/>
            </a:prstGeom>
            <a:solidFill>
              <a:srgbClr val="009900"/>
            </a:solidFill>
            <a:ln w="28575" algn="ctr">
              <a:solidFill>
                <a:srgbClr val="FFFFFF"/>
              </a:solidFill>
              <a:round/>
              <a:headEnd/>
              <a:tailEnd/>
            </a:ln>
          </p:spPr>
          <p:txBody>
            <a:bodyPr wrap="none" anchor="ctr"/>
            <a:lstStyle/>
            <a:p>
              <a:pPr algn="ctr" eaLnBrk="1" hangingPunct="1"/>
              <a:endParaRPr kumimoji="0" lang="zh-CN" altLang="en-US" sz="2800">
                <a:solidFill>
                  <a:srgbClr val="000000"/>
                </a:solidFill>
                <a:latin typeface="宋体" pitchFamily="2" charset="-122"/>
              </a:endParaRPr>
            </a:p>
          </p:txBody>
        </p:sp>
        <p:sp>
          <p:nvSpPr>
            <p:cNvPr id="34837" name="Text Box 84"/>
            <p:cNvSpPr txBox="1">
              <a:spLocks noChangeArrowheads="1"/>
            </p:cNvSpPr>
            <p:nvPr/>
          </p:nvSpPr>
          <p:spPr bwMode="auto">
            <a:xfrm>
              <a:off x="2203" y="2586"/>
              <a:ext cx="743" cy="596"/>
            </a:xfrm>
            <a:prstGeom prst="rect">
              <a:avLst/>
            </a:prstGeom>
            <a:noFill/>
            <a:ln w="9525">
              <a:noFill/>
              <a:miter lim="800000"/>
              <a:headEnd/>
              <a:tailEnd/>
            </a:ln>
          </p:spPr>
          <p:txBody>
            <a:bodyPr>
              <a:spAutoFit/>
            </a:bodyPr>
            <a:lstStyle/>
            <a:p>
              <a:pPr algn="ctr" eaLnBrk="1" hangingPunct="1">
                <a:spcBef>
                  <a:spcPct val="35000"/>
                </a:spcBef>
              </a:pPr>
              <a:r>
                <a:rPr kumimoji="0" lang="zh-CN" altLang="en-US" sz="2800">
                  <a:solidFill>
                    <a:srgbClr val="FFFFFF"/>
                  </a:solidFill>
                  <a:latin typeface="宋体" pitchFamily="2" charset="-122"/>
                  <a:ea typeface="华文中宋" pitchFamily="2" charset="-122"/>
                </a:rPr>
                <a:t>顺序结构 </a:t>
              </a:r>
            </a:p>
          </p:txBody>
        </p:sp>
      </p:grpSp>
      <p:grpSp>
        <p:nvGrpSpPr>
          <p:cNvPr id="34831" name="Group 64"/>
          <p:cNvGrpSpPr>
            <a:grpSpLocks/>
          </p:cNvGrpSpPr>
          <p:nvPr/>
        </p:nvGrpSpPr>
        <p:grpSpPr bwMode="auto">
          <a:xfrm>
            <a:off x="252413" y="1284288"/>
            <a:ext cx="2749550" cy="698500"/>
            <a:chOff x="2126" y="2509"/>
            <a:chExt cx="898" cy="748"/>
          </a:xfrm>
        </p:grpSpPr>
        <p:sp>
          <p:nvSpPr>
            <p:cNvPr id="34832" name="AutoShape 39"/>
            <p:cNvSpPr>
              <a:spLocks noChangeArrowheads="1"/>
            </p:cNvSpPr>
            <p:nvPr/>
          </p:nvSpPr>
          <p:spPr bwMode="gray">
            <a:xfrm>
              <a:off x="2126" y="2509"/>
              <a:ext cx="898" cy="748"/>
            </a:xfrm>
            <a:prstGeom prst="roundRect">
              <a:avLst>
                <a:gd name="adj" fmla="val 16667"/>
              </a:avLst>
            </a:prstGeom>
            <a:solidFill>
              <a:srgbClr val="B90000"/>
            </a:solidFill>
            <a:ln w="9525">
              <a:noFill/>
              <a:round/>
              <a:headEnd/>
              <a:tailEnd/>
            </a:ln>
          </p:spPr>
          <p:txBody>
            <a:bodyPr wrap="none" anchor="ctr"/>
            <a:lstStyle/>
            <a:p>
              <a:pPr algn="ctr" eaLnBrk="1" hangingPunct="1"/>
              <a:endParaRPr kumimoji="0" lang="zh-CN" altLang="en-US" sz="2800">
                <a:solidFill>
                  <a:srgbClr val="000000"/>
                </a:solidFill>
                <a:latin typeface="宋体" pitchFamily="2" charset="-122"/>
              </a:endParaRPr>
            </a:p>
          </p:txBody>
        </p:sp>
        <p:sp>
          <p:nvSpPr>
            <p:cNvPr id="34833" name="Oval 40"/>
            <p:cNvSpPr>
              <a:spLocks noChangeArrowheads="1"/>
            </p:cNvSpPr>
            <p:nvPr/>
          </p:nvSpPr>
          <p:spPr bwMode="gray">
            <a:xfrm>
              <a:off x="2200" y="2571"/>
              <a:ext cx="750" cy="625"/>
            </a:xfrm>
            <a:prstGeom prst="roundRect">
              <a:avLst>
                <a:gd name="adj" fmla="val 16667"/>
              </a:avLst>
            </a:prstGeom>
            <a:solidFill>
              <a:srgbClr val="009900"/>
            </a:solidFill>
            <a:ln w="28575" algn="ctr">
              <a:solidFill>
                <a:srgbClr val="FFFFFF"/>
              </a:solidFill>
              <a:round/>
              <a:headEnd/>
              <a:tailEnd/>
            </a:ln>
          </p:spPr>
          <p:txBody>
            <a:bodyPr wrap="none" anchor="ctr"/>
            <a:lstStyle/>
            <a:p>
              <a:pPr algn="ctr" eaLnBrk="1" hangingPunct="1"/>
              <a:endParaRPr kumimoji="0" lang="zh-CN" altLang="en-US" sz="2800">
                <a:solidFill>
                  <a:srgbClr val="000000"/>
                </a:solidFill>
                <a:latin typeface="宋体" pitchFamily="2" charset="-122"/>
              </a:endParaRPr>
            </a:p>
          </p:txBody>
        </p:sp>
        <p:sp>
          <p:nvSpPr>
            <p:cNvPr id="34834" name="Text Box 84"/>
            <p:cNvSpPr>
              <a:spLocks noChangeArrowheads="1"/>
            </p:cNvSpPr>
            <p:nvPr/>
          </p:nvSpPr>
          <p:spPr bwMode="auto">
            <a:xfrm>
              <a:off x="2176" y="2557"/>
              <a:ext cx="796" cy="605"/>
            </a:xfrm>
            <a:prstGeom prst="roundRect">
              <a:avLst>
                <a:gd name="adj" fmla="val 16667"/>
              </a:avLst>
            </a:prstGeom>
            <a:noFill/>
            <a:ln w="9525">
              <a:noFill/>
              <a:round/>
              <a:headEnd/>
              <a:tailEnd/>
            </a:ln>
          </p:spPr>
          <p:txBody>
            <a:bodyPr>
              <a:spAutoFit/>
            </a:bodyPr>
            <a:lstStyle/>
            <a:p>
              <a:pPr algn="ctr" eaLnBrk="1" hangingPunct="1">
                <a:spcBef>
                  <a:spcPct val="35000"/>
                </a:spcBef>
              </a:pPr>
              <a:r>
                <a:rPr kumimoji="0" lang="zh-CN" altLang="en-US" sz="2800">
                  <a:solidFill>
                    <a:srgbClr val="FFFFFF"/>
                  </a:solidFill>
                  <a:latin typeface="宋体" pitchFamily="2" charset="-122"/>
                  <a:ea typeface="华文中宋" pitchFamily="2" charset="-122"/>
                </a:rPr>
                <a:t>高级语言</a:t>
              </a:r>
            </a:p>
          </p:txBody>
        </p:sp>
      </p:grpSp>
    </p:spTree>
  </p:cSld>
  <p:clrMapOvr>
    <a:masterClrMapping/>
  </p:clrMapOvr>
  <p:transition>
    <p:zoom/>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6866" name="Group 2"/>
          <p:cNvGrpSpPr>
            <a:grpSpLocks/>
          </p:cNvGrpSpPr>
          <p:nvPr/>
        </p:nvGrpSpPr>
        <p:grpSpPr bwMode="auto">
          <a:xfrm>
            <a:off x="682625" y="1863725"/>
            <a:ext cx="1690688" cy="1531938"/>
            <a:chOff x="272" y="799"/>
            <a:chExt cx="1065" cy="965"/>
          </a:xfrm>
        </p:grpSpPr>
        <p:sp>
          <p:nvSpPr>
            <p:cNvPr id="20" name="AutoShape 39"/>
            <p:cNvSpPr>
              <a:spLocks noChangeArrowheads="1"/>
            </p:cNvSpPr>
            <p:nvPr/>
          </p:nvSpPr>
          <p:spPr bwMode="gray">
            <a:xfrm>
              <a:off x="272" y="799"/>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kumimoji="0" lang="zh-CN" altLang="en-US" sz="1800" b="0" kern="0">
                <a:solidFill>
                  <a:sysClr val="windowText" lastClr="000000"/>
                </a:solidFill>
                <a:latin typeface="宋体" charset="-122"/>
                <a:ea typeface="宋体" charset="-122"/>
              </a:endParaRPr>
            </a:p>
          </p:txBody>
        </p:sp>
        <p:sp>
          <p:nvSpPr>
            <p:cNvPr id="21" name="Oval 40"/>
            <p:cNvSpPr>
              <a:spLocks noChangeArrowheads="1"/>
            </p:cNvSpPr>
            <p:nvPr/>
          </p:nvSpPr>
          <p:spPr bwMode="gray">
            <a:xfrm>
              <a:off x="360" y="879"/>
              <a:ext cx="889" cy="806"/>
            </a:xfrm>
            <a:prstGeom prst="ellipse">
              <a:avLst/>
            </a:prstGeom>
            <a:solidFill>
              <a:srgbClr val="003366"/>
            </a:solidFill>
            <a:ln w="28575" algn="ctr">
              <a:solidFill>
                <a:srgbClr val="FFFFFF"/>
              </a:solidFill>
              <a:round/>
              <a:headEnd/>
              <a:tailEnd/>
            </a:ln>
          </p:spPr>
          <p:txBody>
            <a:bodyPr wrap="none" anchor="ctr"/>
            <a:lstStyle/>
            <a:p>
              <a:pPr algn="ctr" eaLnBrk="1" hangingPunct="1">
                <a:defRPr/>
              </a:pPr>
              <a:endParaRPr kumimoji="0" lang="zh-CN" altLang="en-US" sz="1800" b="0">
                <a:solidFill>
                  <a:srgbClr val="000000"/>
                </a:solidFill>
                <a:effectLst>
                  <a:outerShdw blurRad="38100" dist="38100" dir="2700000" algn="tl">
                    <a:srgbClr val="FFFFFF"/>
                  </a:outerShdw>
                </a:effectLst>
                <a:latin typeface="宋体" pitchFamily="2" charset="-122"/>
              </a:endParaRPr>
            </a:p>
          </p:txBody>
        </p:sp>
        <p:sp>
          <p:nvSpPr>
            <p:cNvPr id="36894" name="Text Box 84"/>
            <p:cNvSpPr txBox="1">
              <a:spLocks noChangeArrowheads="1"/>
            </p:cNvSpPr>
            <p:nvPr/>
          </p:nvSpPr>
          <p:spPr bwMode="auto">
            <a:xfrm>
              <a:off x="363" y="1023"/>
              <a:ext cx="881" cy="518"/>
            </a:xfrm>
            <a:prstGeom prst="rect">
              <a:avLst/>
            </a:prstGeom>
            <a:noFill/>
            <a:ln w="9525">
              <a:noFill/>
              <a:miter lim="800000"/>
              <a:headEnd/>
              <a:tailEnd/>
            </a:ln>
          </p:spPr>
          <p:txBody>
            <a:bodyPr>
              <a:spAutoFit/>
            </a:bodyPr>
            <a:lstStyle/>
            <a:p>
              <a:pPr algn="ctr" eaLnBrk="1" hangingPunct="1">
                <a:spcBef>
                  <a:spcPct val="35000"/>
                </a:spcBef>
              </a:pPr>
              <a:r>
                <a:rPr kumimoji="0" lang="zh-CN" altLang="en-US" sz="2400">
                  <a:solidFill>
                    <a:srgbClr val="FFFFFF"/>
                  </a:solidFill>
                  <a:latin typeface="宋体" pitchFamily="2" charset="-122"/>
                  <a:ea typeface="华文中宋" pitchFamily="2" charset="-122"/>
                </a:rPr>
                <a:t>自然</a:t>
              </a:r>
              <a:r>
                <a:rPr kumimoji="0" lang="en-US" altLang="zh-CN" sz="2400">
                  <a:solidFill>
                    <a:srgbClr val="FFFFFF"/>
                  </a:solidFill>
                  <a:latin typeface="宋体" pitchFamily="2" charset="-122"/>
                  <a:ea typeface="华文中宋" pitchFamily="2" charset="-122"/>
                </a:rPr>
                <a:t>/</a:t>
              </a:r>
              <a:r>
                <a:rPr kumimoji="0" lang="zh-CN" altLang="en-US" sz="2400">
                  <a:solidFill>
                    <a:srgbClr val="FFFFFF"/>
                  </a:solidFill>
                  <a:latin typeface="宋体" pitchFamily="2" charset="-122"/>
                  <a:ea typeface="华文中宋" pitchFamily="2" charset="-122"/>
                </a:rPr>
                <a:t>社会问题</a:t>
              </a:r>
            </a:p>
          </p:txBody>
        </p:sp>
      </p:grpSp>
      <p:grpSp>
        <p:nvGrpSpPr>
          <p:cNvPr id="36867" name="Group 6"/>
          <p:cNvGrpSpPr>
            <a:grpSpLocks/>
          </p:cNvGrpSpPr>
          <p:nvPr/>
        </p:nvGrpSpPr>
        <p:grpSpPr bwMode="auto">
          <a:xfrm>
            <a:off x="6945313" y="1865313"/>
            <a:ext cx="1690687" cy="1531937"/>
            <a:chOff x="-838" y="2998"/>
            <a:chExt cx="1065" cy="965"/>
          </a:xfrm>
        </p:grpSpPr>
        <p:sp>
          <p:nvSpPr>
            <p:cNvPr id="14" name="AutoShape 39"/>
            <p:cNvSpPr>
              <a:spLocks noChangeArrowheads="1"/>
            </p:cNvSpPr>
            <p:nvPr/>
          </p:nvSpPr>
          <p:spPr bwMode="gray">
            <a:xfrm>
              <a:off x="-838" y="2998"/>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kumimoji="0" lang="zh-CN" altLang="en-US" b="0">
                <a:solidFill>
                  <a:srgbClr val="000000"/>
                </a:solidFill>
                <a:latin typeface="宋体" pitchFamily="2" charset="-122"/>
              </a:endParaRPr>
            </a:p>
          </p:txBody>
        </p:sp>
        <p:sp>
          <p:nvSpPr>
            <p:cNvPr id="36890" name="Oval 40"/>
            <p:cNvSpPr>
              <a:spLocks noChangeArrowheads="1"/>
            </p:cNvSpPr>
            <p:nvPr/>
          </p:nvSpPr>
          <p:spPr bwMode="gray">
            <a:xfrm>
              <a:off x="-750" y="3078"/>
              <a:ext cx="889" cy="806"/>
            </a:xfrm>
            <a:prstGeom prst="ellipse">
              <a:avLst/>
            </a:prstGeom>
            <a:solidFill>
              <a:srgbClr val="008000"/>
            </a:solidFill>
            <a:ln w="28575" algn="ctr">
              <a:solidFill>
                <a:srgbClr val="FFFFFF"/>
              </a:solidFill>
              <a:round/>
              <a:headEnd/>
              <a:tailEnd/>
            </a:ln>
          </p:spPr>
          <p:txBody>
            <a:bodyPr wrap="none" anchor="ctr"/>
            <a:lstStyle/>
            <a:p>
              <a:pPr algn="ctr" eaLnBrk="1" hangingPunct="1"/>
              <a:endParaRPr kumimoji="0" lang="zh-CN" altLang="en-US" b="0">
                <a:solidFill>
                  <a:srgbClr val="000000"/>
                </a:solidFill>
                <a:latin typeface="宋体" pitchFamily="2" charset="-122"/>
              </a:endParaRPr>
            </a:p>
          </p:txBody>
        </p:sp>
        <p:sp>
          <p:nvSpPr>
            <p:cNvPr id="36891" name="Text Box 84"/>
            <p:cNvSpPr txBox="1">
              <a:spLocks noChangeArrowheads="1"/>
            </p:cNvSpPr>
            <p:nvPr/>
          </p:nvSpPr>
          <p:spPr bwMode="auto">
            <a:xfrm>
              <a:off x="-767" y="3163"/>
              <a:ext cx="881" cy="634"/>
            </a:xfrm>
            <a:prstGeom prst="rect">
              <a:avLst/>
            </a:prstGeom>
            <a:noFill/>
            <a:ln w="9525">
              <a:noFill/>
              <a:miter lim="800000"/>
              <a:headEnd/>
              <a:tailEnd/>
            </a:ln>
          </p:spPr>
          <p:txBody>
            <a:bodyPr>
              <a:spAutoFit/>
            </a:bodyPr>
            <a:lstStyle/>
            <a:p>
              <a:pPr algn="ctr" eaLnBrk="1" hangingPunct="1"/>
              <a:r>
                <a:rPr kumimoji="0" lang="zh-CN" altLang="en-US">
                  <a:solidFill>
                    <a:srgbClr val="FFFFFF"/>
                  </a:solidFill>
                  <a:latin typeface="宋体" pitchFamily="2" charset="-122"/>
                  <a:ea typeface="华文中宋" pitchFamily="2" charset="-122"/>
                </a:rPr>
                <a:t>自然</a:t>
              </a:r>
              <a:r>
                <a:rPr kumimoji="0" lang="en-US" altLang="zh-CN">
                  <a:solidFill>
                    <a:srgbClr val="FFFFFF"/>
                  </a:solidFill>
                  <a:latin typeface="宋体" pitchFamily="2" charset="-122"/>
                  <a:ea typeface="华文中宋" pitchFamily="2" charset="-122"/>
                </a:rPr>
                <a:t>/</a:t>
              </a:r>
              <a:r>
                <a:rPr kumimoji="0" lang="zh-CN" altLang="en-US">
                  <a:solidFill>
                    <a:srgbClr val="FFFFFF"/>
                  </a:solidFill>
                  <a:latin typeface="宋体" pitchFamily="2" charset="-122"/>
                  <a:ea typeface="华文中宋" pitchFamily="2" charset="-122"/>
                </a:rPr>
                <a:t>社会问题的求解结果</a:t>
              </a:r>
            </a:p>
          </p:txBody>
        </p:sp>
      </p:grpSp>
      <p:sp>
        <p:nvSpPr>
          <p:cNvPr id="36868" name="Text Box 10"/>
          <p:cNvSpPr txBox="1">
            <a:spLocks noChangeArrowheads="1"/>
          </p:cNvSpPr>
          <p:nvPr/>
        </p:nvSpPr>
        <p:spPr bwMode="auto">
          <a:xfrm>
            <a:off x="2730500" y="2214563"/>
            <a:ext cx="1047750" cy="831850"/>
          </a:xfrm>
          <a:prstGeom prst="rect">
            <a:avLst/>
          </a:prstGeom>
          <a:solidFill>
            <a:srgbClr val="FFFFEF"/>
          </a:solidFill>
          <a:ln w="9525">
            <a:solidFill>
              <a:schemeClr val="tx1"/>
            </a:solidFill>
            <a:miter lim="800000"/>
            <a:headEnd/>
            <a:tailEnd/>
          </a:ln>
        </p:spPr>
        <p:txBody>
          <a:bodyPr>
            <a:spAutoFit/>
          </a:bodyPr>
          <a:lstStyle/>
          <a:p>
            <a:pPr algn="ctr" eaLnBrk="1" hangingPunct="1"/>
            <a:r>
              <a:rPr lang="zh-CN" altLang="en-US" sz="2400">
                <a:solidFill>
                  <a:schemeClr val="accent2"/>
                </a:solidFill>
              </a:rPr>
              <a:t>符号化</a:t>
            </a:r>
          </a:p>
        </p:txBody>
      </p:sp>
      <p:sp>
        <p:nvSpPr>
          <p:cNvPr id="36869" name="Text Box 11"/>
          <p:cNvSpPr txBox="1">
            <a:spLocks noChangeArrowheads="1"/>
          </p:cNvSpPr>
          <p:nvPr/>
        </p:nvSpPr>
        <p:spPr bwMode="auto">
          <a:xfrm>
            <a:off x="4135438" y="2214563"/>
            <a:ext cx="1047750" cy="831850"/>
          </a:xfrm>
          <a:prstGeom prst="rect">
            <a:avLst/>
          </a:prstGeom>
          <a:solidFill>
            <a:srgbClr val="FFFFEF"/>
          </a:solidFill>
          <a:ln w="9525">
            <a:solidFill>
              <a:schemeClr val="tx1"/>
            </a:solidFill>
            <a:miter lim="800000"/>
            <a:headEnd/>
            <a:tailEnd/>
          </a:ln>
        </p:spPr>
        <p:txBody>
          <a:bodyPr>
            <a:spAutoFit/>
          </a:bodyPr>
          <a:lstStyle/>
          <a:p>
            <a:pPr algn="ctr" eaLnBrk="1" hangingPunct="1"/>
            <a:r>
              <a:rPr lang="zh-CN" altLang="en-US" sz="2400">
                <a:solidFill>
                  <a:schemeClr val="accent2"/>
                </a:solidFill>
              </a:rPr>
              <a:t>计算化</a:t>
            </a:r>
          </a:p>
        </p:txBody>
      </p:sp>
      <p:sp>
        <p:nvSpPr>
          <p:cNvPr id="36870" name="Text Box 12"/>
          <p:cNvSpPr txBox="1">
            <a:spLocks noChangeArrowheads="1"/>
          </p:cNvSpPr>
          <p:nvPr/>
        </p:nvSpPr>
        <p:spPr bwMode="auto">
          <a:xfrm>
            <a:off x="5540375" y="2214563"/>
            <a:ext cx="1047750" cy="831850"/>
          </a:xfrm>
          <a:prstGeom prst="rect">
            <a:avLst/>
          </a:prstGeom>
          <a:solidFill>
            <a:srgbClr val="FFFFEF"/>
          </a:solidFill>
          <a:ln w="9525">
            <a:solidFill>
              <a:schemeClr val="tx1"/>
            </a:solidFill>
            <a:miter lim="800000"/>
            <a:headEnd/>
            <a:tailEnd/>
          </a:ln>
        </p:spPr>
        <p:txBody>
          <a:bodyPr>
            <a:spAutoFit/>
          </a:bodyPr>
          <a:lstStyle/>
          <a:p>
            <a:pPr algn="ctr" eaLnBrk="1" hangingPunct="1"/>
            <a:r>
              <a:rPr lang="zh-CN" altLang="en-US" sz="2400">
                <a:solidFill>
                  <a:schemeClr val="accent2"/>
                </a:solidFill>
              </a:rPr>
              <a:t>再符号化</a:t>
            </a:r>
          </a:p>
        </p:txBody>
      </p:sp>
      <p:sp>
        <p:nvSpPr>
          <p:cNvPr id="36871" name="AutoShape 13"/>
          <p:cNvSpPr>
            <a:spLocks noChangeArrowheads="1"/>
          </p:cNvSpPr>
          <p:nvPr/>
        </p:nvSpPr>
        <p:spPr bwMode="auto">
          <a:xfrm>
            <a:off x="2362200" y="2490788"/>
            <a:ext cx="369888" cy="277812"/>
          </a:xfrm>
          <a:prstGeom prst="rightArrow">
            <a:avLst>
              <a:gd name="adj1" fmla="val 50000"/>
              <a:gd name="adj2" fmla="val 33286"/>
            </a:avLst>
          </a:prstGeom>
          <a:solidFill>
            <a:schemeClr val="tx1"/>
          </a:solidFill>
          <a:ln w="9525">
            <a:solidFill>
              <a:schemeClr val="tx1"/>
            </a:solidFill>
            <a:miter lim="800000"/>
            <a:headEnd/>
            <a:tailEnd/>
          </a:ln>
        </p:spPr>
        <p:txBody>
          <a:bodyPr wrap="none" anchor="ctr"/>
          <a:lstStyle/>
          <a:p>
            <a:pPr eaLnBrk="1" hangingPunct="1"/>
            <a:endParaRPr lang="zh-CN" altLang="en-US"/>
          </a:p>
        </p:txBody>
      </p:sp>
      <p:sp>
        <p:nvSpPr>
          <p:cNvPr id="36872" name="AutoShape 14"/>
          <p:cNvSpPr>
            <a:spLocks noChangeArrowheads="1"/>
          </p:cNvSpPr>
          <p:nvPr/>
        </p:nvSpPr>
        <p:spPr bwMode="auto">
          <a:xfrm>
            <a:off x="3771900" y="2490788"/>
            <a:ext cx="369888" cy="277812"/>
          </a:xfrm>
          <a:prstGeom prst="rightArrow">
            <a:avLst>
              <a:gd name="adj1" fmla="val 50000"/>
              <a:gd name="adj2" fmla="val 33286"/>
            </a:avLst>
          </a:prstGeom>
          <a:solidFill>
            <a:schemeClr val="tx1"/>
          </a:solidFill>
          <a:ln w="9525">
            <a:solidFill>
              <a:schemeClr val="tx1"/>
            </a:solidFill>
            <a:miter lim="800000"/>
            <a:headEnd/>
            <a:tailEnd/>
          </a:ln>
        </p:spPr>
        <p:txBody>
          <a:bodyPr wrap="none" anchor="ctr"/>
          <a:lstStyle/>
          <a:p>
            <a:pPr eaLnBrk="1" hangingPunct="1"/>
            <a:endParaRPr lang="zh-CN" altLang="en-US"/>
          </a:p>
        </p:txBody>
      </p:sp>
      <p:sp>
        <p:nvSpPr>
          <p:cNvPr id="36873" name="AutoShape 15"/>
          <p:cNvSpPr>
            <a:spLocks noChangeArrowheads="1"/>
          </p:cNvSpPr>
          <p:nvPr/>
        </p:nvSpPr>
        <p:spPr bwMode="auto">
          <a:xfrm>
            <a:off x="5194300" y="2490788"/>
            <a:ext cx="369888" cy="277812"/>
          </a:xfrm>
          <a:prstGeom prst="rightArrow">
            <a:avLst>
              <a:gd name="adj1" fmla="val 50000"/>
              <a:gd name="adj2" fmla="val 33286"/>
            </a:avLst>
          </a:prstGeom>
          <a:solidFill>
            <a:schemeClr val="tx1"/>
          </a:solidFill>
          <a:ln w="9525">
            <a:solidFill>
              <a:schemeClr val="tx1"/>
            </a:solidFill>
            <a:miter lim="800000"/>
            <a:headEnd/>
            <a:tailEnd/>
          </a:ln>
        </p:spPr>
        <p:txBody>
          <a:bodyPr wrap="none" anchor="ctr"/>
          <a:lstStyle/>
          <a:p>
            <a:pPr eaLnBrk="1" hangingPunct="1"/>
            <a:endParaRPr lang="zh-CN" altLang="en-US"/>
          </a:p>
        </p:txBody>
      </p:sp>
      <p:sp>
        <p:nvSpPr>
          <p:cNvPr id="36874" name="AutoShape 16"/>
          <p:cNvSpPr>
            <a:spLocks noChangeArrowheads="1"/>
          </p:cNvSpPr>
          <p:nvPr/>
        </p:nvSpPr>
        <p:spPr bwMode="auto">
          <a:xfrm>
            <a:off x="6578600" y="2490788"/>
            <a:ext cx="369888" cy="277812"/>
          </a:xfrm>
          <a:prstGeom prst="rightArrow">
            <a:avLst>
              <a:gd name="adj1" fmla="val 50000"/>
              <a:gd name="adj2" fmla="val 33286"/>
            </a:avLst>
          </a:prstGeom>
          <a:solidFill>
            <a:schemeClr val="tx1"/>
          </a:solidFill>
          <a:ln w="9525">
            <a:solidFill>
              <a:schemeClr val="tx1"/>
            </a:solidFill>
            <a:miter lim="800000"/>
            <a:headEnd/>
            <a:tailEnd/>
          </a:ln>
        </p:spPr>
        <p:txBody>
          <a:bodyPr wrap="none" anchor="ctr"/>
          <a:lstStyle/>
          <a:p>
            <a:pPr eaLnBrk="1" hangingPunct="1"/>
            <a:endParaRPr lang="zh-CN" altLang="en-US"/>
          </a:p>
        </p:txBody>
      </p:sp>
      <p:sp>
        <p:nvSpPr>
          <p:cNvPr id="36875" name="Text Box 17"/>
          <p:cNvSpPr txBox="1">
            <a:spLocks noChangeArrowheads="1"/>
          </p:cNvSpPr>
          <p:nvPr/>
        </p:nvSpPr>
        <p:spPr bwMode="auto">
          <a:xfrm>
            <a:off x="3190875" y="3544888"/>
            <a:ext cx="1339850" cy="831850"/>
          </a:xfrm>
          <a:prstGeom prst="rect">
            <a:avLst/>
          </a:prstGeom>
          <a:solidFill>
            <a:srgbClr val="FFFFEF"/>
          </a:solidFill>
          <a:ln w="9525">
            <a:solidFill>
              <a:schemeClr val="tx1"/>
            </a:solidFill>
            <a:miter lim="800000"/>
            <a:headEnd/>
            <a:tailEnd/>
          </a:ln>
        </p:spPr>
        <p:txBody>
          <a:bodyPr>
            <a:spAutoFit/>
          </a:bodyPr>
          <a:lstStyle/>
          <a:p>
            <a:pPr algn="ctr" eaLnBrk="1" hangingPunct="1"/>
            <a:r>
              <a:rPr lang="zh-CN" altLang="en-US" sz="2400">
                <a:solidFill>
                  <a:schemeClr val="accent2"/>
                </a:solidFill>
              </a:rPr>
              <a:t>高级语言程序 </a:t>
            </a:r>
          </a:p>
        </p:txBody>
      </p:sp>
      <p:sp>
        <p:nvSpPr>
          <p:cNvPr id="36876" name="Text Box 18"/>
          <p:cNvSpPr txBox="1">
            <a:spLocks noChangeArrowheads="1"/>
          </p:cNvSpPr>
          <p:nvPr/>
        </p:nvSpPr>
        <p:spPr bwMode="auto">
          <a:xfrm>
            <a:off x="3190875" y="4860925"/>
            <a:ext cx="1339850" cy="831850"/>
          </a:xfrm>
          <a:prstGeom prst="rect">
            <a:avLst/>
          </a:prstGeom>
          <a:solidFill>
            <a:srgbClr val="FFFFEF"/>
          </a:solidFill>
          <a:ln w="9525">
            <a:solidFill>
              <a:schemeClr val="tx1"/>
            </a:solidFill>
            <a:miter lim="800000"/>
            <a:headEnd/>
            <a:tailEnd/>
          </a:ln>
        </p:spPr>
        <p:txBody>
          <a:bodyPr>
            <a:spAutoFit/>
          </a:bodyPr>
          <a:lstStyle/>
          <a:p>
            <a:pPr algn="ctr" eaLnBrk="1" hangingPunct="1"/>
            <a:r>
              <a:rPr lang="zh-CN" altLang="en-US" sz="2400">
                <a:solidFill>
                  <a:schemeClr val="accent2"/>
                </a:solidFill>
              </a:rPr>
              <a:t>机器语言程序 </a:t>
            </a:r>
          </a:p>
        </p:txBody>
      </p:sp>
      <p:sp>
        <p:nvSpPr>
          <p:cNvPr id="36877" name="Text Box 19"/>
          <p:cNvSpPr txBox="1">
            <a:spLocks noChangeArrowheads="1"/>
          </p:cNvSpPr>
          <p:nvPr/>
        </p:nvSpPr>
        <p:spPr bwMode="auto">
          <a:xfrm>
            <a:off x="4895850" y="4860925"/>
            <a:ext cx="1339850" cy="831850"/>
          </a:xfrm>
          <a:prstGeom prst="rect">
            <a:avLst/>
          </a:prstGeom>
          <a:solidFill>
            <a:srgbClr val="FFFFEF"/>
          </a:solidFill>
          <a:ln w="9525">
            <a:solidFill>
              <a:schemeClr val="tx1"/>
            </a:solidFill>
            <a:miter lim="800000"/>
            <a:headEnd/>
            <a:tailEnd/>
          </a:ln>
        </p:spPr>
        <p:txBody>
          <a:bodyPr>
            <a:spAutoFit/>
          </a:bodyPr>
          <a:lstStyle/>
          <a:p>
            <a:pPr algn="ctr" eaLnBrk="1" hangingPunct="1"/>
            <a:r>
              <a:rPr lang="zh-CN" altLang="en-US" sz="2400">
                <a:solidFill>
                  <a:schemeClr val="accent2"/>
                </a:solidFill>
              </a:rPr>
              <a:t>计算机器执行 </a:t>
            </a:r>
          </a:p>
        </p:txBody>
      </p:sp>
      <p:sp>
        <p:nvSpPr>
          <p:cNvPr id="36878" name="Text Box 20"/>
          <p:cNvSpPr txBox="1">
            <a:spLocks noChangeArrowheads="1"/>
          </p:cNvSpPr>
          <p:nvPr/>
        </p:nvSpPr>
        <p:spPr bwMode="auto">
          <a:xfrm>
            <a:off x="4897438" y="3538538"/>
            <a:ext cx="1339850" cy="831850"/>
          </a:xfrm>
          <a:prstGeom prst="rect">
            <a:avLst/>
          </a:prstGeom>
          <a:solidFill>
            <a:srgbClr val="FFFFEF"/>
          </a:solidFill>
          <a:ln w="9525">
            <a:solidFill>
              <a:schemeClr val="tx1"/>
            </a:solidFill>
            <a:miter lim="800000"/>
            <a:headEnd/>
            <a:tailEnd/>
          </a:ln>
        </p:spPr>
        <p:txBody>
          <a:bodyPr>
            <a:spAutoFit/>
          </a:bodyPr>
          <a:lstStyle/>
          <a:p>
            <a:pPr algn="ctr" eaLnBrk="1" hangingPunct="1"/>
            <a:r>
              <a:rPr lang="zh-CN" altLang="en-US" sz="2400">
                <a:solidFill>
                  <a:schemeClr val="accent2"/>
                </a:solidFill>
              </a:rPr>
              <a:t>程序</a:t>
            </a:r>
          </a:p>
          <a:p>
            <a:pPr algn="ctr" eaLnBrk="1" hangingPunct="1"/>
            <a:r>
              <a:rPr lang="zh-CN" altLang="en-US" sz="2400">
                <a:solidFill>
                  <a:schemeClr val="accent2"/>
                </a:solidFill>
              </a:rPr>
              <a:t>执行 </a:t>
            </a:r>
          </a:p>
        </p:txBody>
      </p:sp>
      <p:cxnSp>
        <p:nvCxnSpPr>
          <p:cNvPr id="36879" name="AutoShape 21"/>
          <p:cNvCxnSpPr>
            <a:cxnSpLocks noChangeShapeType="1"/>
            <a:stCxn id="36868" idx="2"/>
            <a:endCxn id="36875" idx="0"/>
          </p:cNvCxnSpPr>
          <p:nvPr/>
        </p:nvCxnSpPr>
        <p:spPr bwMode="auto">
          <a:xfrm>
            <a:off x="3254375" y="3046413"/>
            <a:ext cx="606425" cy="498475"/>
          </a:xfrm>
          <a:prstGeom prst="straightConnector1">
            <a:avLst/>
          </a:prstGeom>
          <a:noFill/>
          <a:ln w="9525">
            <a:solidFill>
              <a:schemeClr val="tx1"/>
            </a:solidFill>
            <a:round/>
            <a:headEnd/>
            <a:tailEnd/>
          </a:ln>
        </p:spPr>
      </p:cxnSp>
      <p:cxnSp>
        <p:nvCxnSpPr>
          <p:cNvPr id="36880" name="AutoShape 22"/>
          <p:cNvCxnSpPr>
            <a:cxnSpLocks noChangeShapeType="1"/>
            <a:stCxn id="36869" idx="2"/>
            <a:endCxn id="36875" idx="0"/>
          </p:cNvCxnSpPr>
          <p:nvPr/>
        </p:nvCxnSpPr>
        <p:spPr bwMode="auto">
          <a:xfrm flipH="1">
            <a:off x="3860800" y="3046413"/>
            <a:ext cx="798513" cy="498475"/>
          </a:xfrm>
          <a:prstGeom prst="straightConnector1">
            <a:avLst/>
          </a:prstGeom>
          <a:noFill/>
          <a:ln w="9525">
            <a:solidFill>
              <a:schemeClr val="tx1"/>
            </a:solidFill>
            <a:round/>
            <a:headEnd/>
            <a:tailEnd/>
          </a:ln>
        </p:spPr>
      </p:cxnSp>
      <p:cxnSp>
        <p:nvCxnSpPr>
          <p:cNvPr id="36881" name="AutoShape 23"/>
          <p:cNvCxnSpPr>
            <a:cxnSpLocks noChangeShapeType="1"/>
            <a:stCxn id="36869" idx="2"/>
            <a:endCxn id="36878" idx="0"/>
          </p:cNvCxnSpPr>
          <p:nvPr/>
        </p:nvCxnSpPr>
        <p:spPr bwMode="auto">
          <a:xfrm>
            <a:off x="4659313" y="3046413"/>
            <a:ext cx="908050" cy="492125"/>
          </a:xfrm>
          <a:prstGeom prst="straightConnector1">
            <a:avLst/>
          </a:prstGeom>
          <a:noFill/>
          <a:ln w="9525">
            <a:solidFill>
              <a:schemeClr val="tx1"/>
            </a:solidFill>
            <a:round/>
            <a:headEnd/>
            <a:tailEnd/>
          </a:ln>
        </p:spPr>
      </p:cxnSp>
      <p:cxnSp>
        <p:nvCxnSpPr>
          <p:cNvPr id="36882" name="AutoShape 24"/>
          <p:cNvCxnSpPr>
            <a:cxnSpLocks noChangeShapeType="1"/>
            <a:stCxn id="36878" idx="0"/>
            <a:endCxn id="36870" idx="2"/>
          </p:cNvCxnSpPr>
          <p:nvPr/>
        </p:nvCxnSpPr>
        <p:spPr bwMode="auto">
          <a:xfrm flipV="1">
            <a:off x="5567363" y="3046413"/>
            <a:ext cx="496887" cy="492125"/>
          </a:xfrm>
          <a:prstGeom prst="straightConnector1">
            <a:avLst/>
          </a:prstGeom>
          <a:noFill/>
          <a:ln w="9525">
            <a:solidFill>
              <a:schemeClr val="tx1"/>
            </a:solidFill>
            <a:round/>
            <a:headEnd/>
            <a:tailEnd/>
          </a:ln>
        </p:spPr>
      </p:cxnSp>
      <p:cxnSp>
        <p:nvCxnSpPr>
          <p:cNvPr id="36883" name="AutoShape 25"/>
          <p:cNvCxnSpPr>
            <a:cxnSpLocks noChangeShapeType="1"/>
            <a:stCxn id="36875" idx="2"/>
            <a:endCxn id="36876" idx="0"/>
          </p:cNvCxnSpPr>
          <p:nvPr/>
        </p:nvCxnSpPr>
        <p:spPr bwMode="auto">
          <a:xfrm>
            <a:off x="3860800" y="4376738"/>
            <a:ext cx="0" cy="484187"/>
          </a:xfrm>
          <a:prstGeom prst="straightConnector1">
            <a:avLst/>
          </a:prstGeom>
          <a:noFill/>
          <a:ln w="9525">
            <a:solidFill>
              <a:schemeClr val="tx1"/>
            </a:solidFill>
            <a:round/>
            <a:headEnd/>
            <a:tailEnd/>
          </a:ln>
        </p:spPr>
      </p:cxnSp>
      <p:cxnSp>
        <p:nvCxnSpPr>
          <p:cNvPr id="36884" name="AutoShape 26"/>
          <p:cNvCxnSpPr>
            <a:cxnSpLocks noChangeShapeType="1"/>
            <a:stCxn id="36878" idx="2"/>
            <a:endCxn id="36877" idx="0"/>
          </p:cNvCxnSpPr>
          <p:nvPr/>
        </p:nvCxnSpPr>
        <p:spPr bwMode="auto">
          <a:xfrm flipH="1">
            <a:off x="5565775" y="4370388"/>
            <a:ext cx="1588" cy="490537"/>
          </a:xfrm>
          <a:prstGeom prst="straightConnector1">
            <a:avLst/>
          </a:prstGeom>
          <a:noFill/>
          <a:ln w="9525">
            <a:solidFill>
              <a:schemeClr val="tx1"/>
            </a:solidFill>
            <a:round/>
            <a:headEnd/>
            <a:tailEnd/>
          </a:ln>
        </p:spPr>
      </p:cxnSp>
      <p:cxnSp>
        <p:nvCxnSpPr>
          <p:cNvPr id="36885" name="AutoShape 27"/>
          <p:cNvCxnSpPr>
            <a:cxnSpLocks noChangeShapeType="1"/>
            <a:stCxn id="36876" idx="3"/>
            <a:endCxn id="36877" idx="1"/>
          </p:cNvCxnSpPr>
          <p:nvPr/>
        </p:nvCxnSpPr>
        <p:spPr bwMode="auto">
          <a:xfrm>
            <a:off x="4530725" y="5276850"/>
            <a:ext cx="365125" cy="0"/>
          </a:xfrm>
          <a:prstGeom prst="straightConnector1">
            <a:avLst/>
          </a:prstGeom>
          <a:noFill/>
          <a:ln w="9525">
            <a:solidFill>
              <a:schemeClr val="tx1"/>
            </a:solidFill>
            <a:round/>
            <a:headEnd/>
            <a:tailEnd/>
          </a:ln>
        </p:spPr>
      </p:cxnSp>
      <p:sp>
        <p:nvSpPr>
          <p:cNvPr id="36886" name="Oval 29"/>
          <p:cNvSpPr>
            <a:spLocks noChangeArrowheads="1"/>
          </p:cNvSpPr>
          <p:nvPr/>
        </p:nvSpPr>
        <p:spPr bwMode="auto">
          <a:xfrm>
            <a:off x="2727325" y="3214688"/>
            <a:ext cx="3994150" cy="2789237"/>
          </a:xfrm>
          <a:prstGeom prst="ellipse">
            <a:avLst/>
          </a:prstGeom>
          <a:noFill/>
          <a:ln w="38100">
            <a:solidFill>
              <a:schemeClr val="tx1"/>
            </a:solidFill>
            <a:prstDash val="sysDot"/>
            <a:round/>
            <a:headEnd/>
            <a:tailEnd/>
          </a:ln>
        </p:spPr>
        <p:txBody>
          <a:bodyPr wrap="none" anchor="ctr"/>
          <a:lstStyle/>
          <a:p>
            <a:pPr eaLnBrk="1" hangingPunct="1"/>
            <a:endParaRPr lang="zh-CN" altLang="en-US"/>
          </a:p>
        </p:txBody>
      </p:sp>
      <p:sp>
        <p:nvSpPr>
          <p:cNvPr id="36887" name="Text Box 34"/>
          <p:cNvSpPr txBox="1">
            <a:spLocks noChangeArrowheads="1"/>
          </p:cNvSpPr>
          <p:nvPr/>
        </p:nvSpPr>
        <p:spPr bwMode="auto">
          <a:xfrm>
            <a:off x="6623050" y="4294188"/>
            <a:ext cx="1260475" cy="457200"/>
          </a:xfrm>
          <a:prstGeom prst="rect">
            <a:avLst/>
          </a:prstGeom>
          <a:noFill/>
          <a:ln w="9525">
            <a:noFill/>
            <a:miter lim="800000"/>
            <a:headEnd/>
            <a:tailEnd/>
          </a:ln>
        </p:spPr>
        <p:txBody>
          <a:bodyPr>
            <a:spAutoFit/>
          </a:bodyPr>
          <a:lstStyle/>
          <a:p>
            <a:pPr algn="ctr" eaLnBrk="1" hangingPunct="1"/>
            <a:r>
              <a:rPr lang="zh-CN" altLang="en-US" sz="2400">
                <a:solidFill>
                  <a:schemeClr val="accent2"/>
                </a:solidFill>
              </a:rPr>
              <a:t>自动化</a:t>
            </a:r>
          </a:p>
        </p:txBody>
      </p:sp>
      <p:sp>
        <p:nvSpPr>
          <p:cNvPr id="2145315" name="Text Box 16"/>
          <p:cNvSpPr txBox="1">
            <a:spLocks noChangeArrowheads="1"/>
          </p:cNvSpPr>
          <p:nvPr/>
        </p:nvSpPr>
        <p:spPr bwMode="auto">
          <a:xfrm>
            <a:off x="163513" y="0"/>
            <a:ext cx="3654425" cy="822325"/>
          </a:xfrm>
          <a:prstGeom prst="rect">
            <a:avLst/>
          </a:prstGeom>
          <a:noFill/>
          <a:ln w="9525">
            <a:noFill/>
            <a:miter lim="800000"/>
            <a:headEnd/>
            <a:tailEnd/>
          </a:ln>
        </p:spPr>
        <p:txBody>
          <a:bodyPr wrap="none">
            <a:spAutoFit/>
          </a:bodyPr>
          <a:lstStyle/>
          <a:p>
            <a:pPr eaLnBrk="1" hangingPunct="1">
              <a:lnSpc>
                <a:spcPct val="120000"/>
              </a:lnSpc>
              <a:defRPr/>
            </a:pPr>
            <a:r>
              <a:rPr lang="zh-CN" altLang="en-US" dirty="0">
                <a:solidFill>
                  <a:schemeClr val="accent6"/>
                </a:solidFill>
                <a:ea typeface="华文中宋" pitchFamily="2" charset="-122"/>
              </a:rPr>
              <a:t>高级语言</a:t>
            </a:r>
            <a:r>
              <a:rPr lang="en-US" altLang="zh-CN" dirty="0">
                <a:solidFill>
                  <a:schemeClr val="accent6"/>
                </a:solidFill>
                <a:ea typeface="华文中宋" pitchFamily="2" charset="-122"/>
              </a:rPr>
              <a:t>(</a:t>
            </a:r>
            <a:r>
              <a:rPr lang="zh-CN" altLang="en-US" dirty="0">
                <a:solidFill>
                  <a:schemeClr val="accent6"/>
                </a:solidFill>
                <a:ea typeface="华文中宋" pitchFamily="2" charset="-122"/>
              </a:rPr>
              <a:t>程序</a:t>
            </a:r>
            <a:r>
              <a:rPr lang="en-US" altLang="zh-CN" dirty="0">
                <a:solidFill>
                  <a:schemeClr val="accent6"/>
                </a:solidFill>
                <a:ea typeface="华文中宋" pitchFamily="2" charset="-122"/>
              </a:rPr>
              <a:t>)</a:t>
            </a:r>
            <a:r>
              <a:rPr lang="zh-CN" altLang="en-US" dirty="0">
                <a:solidFill>
                  <a:schemeClr val="accent6"/>
                </a:solidFill>
                <a:ea typeface="华文中宋" pitchFamily="2" charset="-122"/>
              </a:rPr>
              <a:t>的基本构成要素</a:t>
            </a:r>
          </a:p>
          <a:p>
            <a:pPr eaLnBrk="1" hangingPunct="1">
              <a:lnSpc>
                <a:spcPct val="120000"/>
              </a:lnSpc>
              <a:defRPr/>
            </a:pPr>
            <a:r>
              <a:rPr lang="en-US" altLang="zh-CN" dirty="0">
                <a:solidFill>
                  <a:schemeClr val="accent6"/>
                </a:solidFill>
                <a:ea typeface="华文中宋" pitchFamily="2" charset="-122"/>
              </a:rPr>
              <a:t>(6)</a:t>
            </a:r>
            <a:r>
              <a:rPr lang="zh-CN" altLang="en-US" dirty="0">
                <a:solidFill>
                  <a:schemeClr val="accent6"/>
                </a:solidFill>
                <a:ea typeface="华文中宋" pitchFamily="2" charset="-122"/>
              </a:rPr>
              <a:t>小结</a:t>
            </a:r>
            <a:r>
              <a:rPr lang="en-US" altLang="zh-CN" dirty="0">
                <a:solidFill>
                  <a:schemeClr val="accent6"/>
                </a:solidFill>
                <a:ea typeface="华文中宋" pitchFamily="2" charset="-122"/>
              </a:rPr>
              <a:t>? </a:t>
            </a:r>
          </a:p>
        </p:txBody>
      </p:sp>
    </p:spTree>
  </p:cSld>
  <p:clrMapOvr>
    <a:masterClrMapping/>
  </p:clrMapOvr>
  <p:transition>
    <p:zo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38914" name="标题 3"/>
          <p:cNvSpPr>
            <a:spLocks/>
          </p:cNvSpPr>
          <p:nvPr/>
        </p:nvSpPr>
        <p:spPr bwMode="auto">
          <a:xfrm>
            <a:off x="1101725" y="971550"/>
            <a:ext cx="6583363" cy="709613"/>
          </a:xfrm>
          <a:prstGeom prst="rect">
            <a:avLst/>
          </a:prstGeom>
          <a:noFill/>
          <a:ln w="9525">
            <a:noFill/>
            <a:miter lim="800000"/>
            <a:headEnd/>
            <a:tailEnd/>
          </a:ln>
        </p:spPr>
        <p:txBody>
          <a:bodyPr anchor="ctr"/>
          <a:lstStyle/>
          <a:p>
            <a:pPr algn="ctr" eaLnBrk="1" hangingPunct="1"/>
            <a:r>
              <a:rPr kumimoji="0" lang="zh-CN" altLang="zh-CN" sz="3600">
                <a:solidFill>
                  <a:schemeClr val="tx2"/>
                </a:solidFill>
                <a:ea typeface="黑体" pitchFamily="2" charset="-122"/>
              </a:rPr>
              <a:t>计算机语言与编译器</a:t>
            </a:r>
            <a:r>
              <a:rPr kumimoji="0" lang="zh-CN" altLang="en-US" sz="3600">
                <a:solidFill>
                  <a:schemeClr val="tx2"/>
                </a:solidFill>
                <a:ea typeface="黑体" pitchFamily="2" charset="-122"/>
              </a:rPr>
              <a:t/>
            </a:r>
            <a:br>
              <a:rPr kumimoji="0" lang="zh-CN" altLang="en-US" sz="3600">
                <a:solidFill>
                  <a:schemeClr val="tx2"/>
                </a:solidFill>
                <a:ea typeface="黑体" pitchFamily="2" charset="-122"/>
              </a:rPr>
            </a:br>
            <a:r>
              <a:rPr kumimoji="0" lang="en-US" altLang="zh-CN" sz="3600">
                <a:solidFill>
                  <a:schemeClr val="tx2"/>
                </a:solidFill>
                <a:ea typeface="黑体" pitchFamily="2" charset="-122"/>
              </a:rPr>
              <a:t>--</a:t>
            </a:r>
            <a:r>
              <a:rPr kumimoji="0" lang="zh-CN" altLang="en-US" sz="3600">
                <a:solidFill>
                  <a:schemeClr val="tx2"/>
                </a:solidFill>
                <a:ea typeface="黑体" pitchFamily="2" charset="-122"/>
              </a:rPr>
              <a:t>一种抽象</a:t>
            </a:r>
            <a:r>
              <a:rPr kumimoji="0" lang="en-US" altLang="zh-CN" sz="3600">
                <a:solidFill>
                  <a:schemeClr val="tx2"/>
                </a:solidFill>
                <a:ea typeface="黑体" pitchFamily="2" charset="-122"/>
              </a:rPr>
              <a:t>-</a:t>
            </a:r>
            <a:r>
              <a:rPr kumimoji="0" lang="zh-CN" altLang="en-US" sz="3600">
                <a:solidFill>
                  <a:schemeClr val="tx2"/>
                </a:solidFill>
                <a:ea typeface="黑体" pitchFamily="2" charset="-122"/>
              </a:rPr>
              <a:t>自动化机制示例</a:t>
            </a:r>
            <a:endParaRPr kumimoji="0" lang="en-US" altLang="zh-CN" sz="3600">
              <a:solidFill>
                <a:schemeClr val="tx2"/>
              </a:solidFill>
              <a:ea typeface="黑体" pitchFamily="2" charset="-122"/>
            </a:endParaRP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0962" name="Picture 2" descr="TreePicture"/>
          <p:cNvPicPr>
            <a:picLocks noChangeAspect="1" noChangeArrowheads="1"/>
          </p:cNvPicPr>
          <p:nvPr/>
        </p:nvPicPr>
        <p:blipFill>
          <a:blip r:embed="rId2" cstate="print"/>
          <a:srcRect/>
          <a:stretch>
            <a:fillRect/>
          </a:stretch>
        </p:blipFill>
        <p:spPr bwMode="auto">
          <a:xfrm>
            <a:off x="314325" y="766763"/>
            <a:ext cx="8628063" cy="5837237"/>
          </a:xfrm>
          <a:prstGeom prst="rect">
            <a:avLst/>
          </a:prstGeom>
          <a:noFill/>
          <a:ln w="9525">
            <a:noFill/>
            <a:miter lim="800000"/>
            <a:headEnd/>
            <a:tailEnd/>
          </a:ln>
        </p:spPr>
      </p:pic>
      <p:pic>
        <p:nvPicPr>
          <p:cNvPr id="40963" name="Picture 3" descr="20121226双线式树"/>
          <p:cNvPicPr>
            <a:picLocks noChangeAspect="1" noChangeArrowheads="1"/>
          </p:cNvPicPr>
          <p:nvPr/>
        </p:nvPicPr>
        <p:blipFill>
          <a:blip r:embed="rId3" cstate="print"/>
          <a:srcRect/>
          <a:stretch>
            <a:fillRect/>
          </a:stretch>
        </p:blipFill>
        <p:spPr bwMode="auto">
          <a:xfrm>
            <a:off x="419100" y="1846263"/>
            <a:ext cx="8293100" cy="4279900"/>
          </a:xfrm>
          <a:prstGeom prst="rect">
            <a:avLst/>
          </a:prstGeom>
          <a:noFill/>
          <a:ln w="9525">
            <a:noFill/>
            <a:miter lim="800000"/>
            <a:headEnd/>
            <a:tailEnd/>
          </a:ln>
        </p:spPr>
      </p:pic>
      <p:grpSp>
        <p:nvGrpSpPr>
          <p:cNvPr id="40964" name="Group 4"/>
          <p:cNvGrpSpPr>
            <a:grpSpLocks/>
          </p:cNvGrpSpPr>
          <p:nvPr/>
        </p:nvGrpSpPr>
        <p:grpSpPr bwMode="auto">
          <a:xfrm>
            <a:off x="5267325" y="5922963"/>
            <a:ext cx="912813" cy="855662"/>
            <a:chOff x="2381" y="2976"/>
            <a:chExt cx="1065" cy="965"/>
          </a:xfrm>
        </p:grpSpPr>
        <p:sp>
          <p:nvSpPr>
            <p:cNvPr id="2" name="AutoShape 39"/>
            <p:cNvSpPr>
              <a:spLocks noChangeArrowheads="1"/>
            </p:cNvSpPr>
            <p:nvPr/>
          </p:nvSpPr>
          <p:spPr bwMode="gray">
            <a:xfrm>
              <a:off x="2381" y="2976"/>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kumimoji="0" lang="zh-CN" altLang="en-US" sz="1800" b="0" kern="0">
                <a:solidFill>
                  <a:sysClr val="windowText" lastClr="000000"/>
                </a:solidFill>
                <a:latin typeface="宋体" charset="-122"/>
                <a:ea typeface="宋体" charset="-122"/>
              </a:endParaRPr>
            </a:p>
          </p:txBody>
        </p:sp>
        <p:sp>
          <p:nvSpPr>
            <p:cNvPr id="3" name="Oval 40"/>
            <p:cNvSpPr>
              <a:spLocks noChangeArrowheads="1"/>
            </p:cNvSpPr>
            <p:nvPr/>
          </p:nvSpPr>
          <p:spPr bwMode="gray">
            <a:xfrm>
              <a:off x="2470" y="3057"/>
              <a:ext cx="887" cy="806"/>
            </a:xfrm>
            <a:prstGeom prst="ellipse">
              <a:avLst/>
            </a:prstGeom>
            <a:solidFill>
              <a:srgbClr val="003366"/>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kumimoji="0" lang="zh-CN" altLang="en-US" sz="1800" b="0" kern="0">
                <a:solidFill>
                  <a:sysClr val="windowText" lastClr="000000"/>
                </a:solidFill>
                <a:latin typeface="宋体" charset="-122"/>
                <a:ea typeface="宋体" charset="-122"/>
              </a:endParaRPr>
            </a:p>
          </p:txBody>
        </p:sp>
        <p:sp>
          <p:nvSpPr>
            <p:cNvPr id="4" name="Text Box 84"/>
            <p:cNvSpPr txBox="1">
              <a:spLocks noChangeArrowheads="1"/>
            </p:cNvSpPr>
            <p:nvPr/>
          </p:nvSpPr>
          <p:spPr bwMode="auto">
            <a:xfrm>
              <a:off x="2472" y="3261"/>
              <a:ext cx="882" cy="448"/>
            </a:xfrm>
            <a:prstGeom prst="rect">
              <a:avLst/>
            </a:prstGeom>
            <a:noFill/>
            <a:ln>
              <a:noFill/>
            </a:ln>
            <a:extLst>
              <a:ext uri="{909E8E84-426E-40dd-AFC4-6F175D3DCCD1}"/>
              <a:ext uri="{91240B29-F687-4f45-9708-019B960494DF}"/>
            </a:extLst>
          </p:spPr>
          <p:txBody>
            <a:bodyPr>
              <a:spAutoFit/>
            </a:bodyPr>
            <a:lstStyle/>
            <a:p>
              <a:pPr algn="ctr" eaLnBrk="1" hangingPunct="1">
                <a:spcBef>
                  <a:spcPct val="35000"/>
                </a:spcBef>
                <a:defRPr/>
              </a:pPr>
              <a:r>
                <a:rPr kumimoji="0" lang="zh-CN" altLang="en-US" b="0">
                  <a:solidFill>
                    <a:srgbClr val="FFFFFF"/>
                  </a:solidFill>
                  <a:effectLst>
                    <a:outerShdw blurRad="38100" dist="38100" dir="2700000" algn="tl">
                      <a:srgbClr val="C0C0C0"/>
                    </a:outerShdw>
                  </a:effectLst>
                  <a:latin typeface="宋体" pitchFamily="2" charset="-122"/>
                  <a:ea typeface="华文中宋" pitchFamily="2" charset="-122"/>
                </a:rPr>
                <a:t>递归</a:t>
              </a:r>
            </a:p>
          </p:txBody>
        </p:sp>
      </p:grpSp>
      <p:grpSp>
        <p:nvGrpSpPr>
          <p:cNvPr id="40965" name="Group 8"/>
          <p:cNvGrpSpPr>
            <a:grpSpLocks/>
          </p:cNvGrpSpPr>
          <p:nvPr/>
        </p:nvGrpSpPr>
        <p:grpSpPr bwMode="auto">
          <a:xfrm>
            <a:off x="4160838" y="5922963"/>
            <a:ext cx="912812" cy="855662"/>
            <a:chOff x="2536" y="3486"/>
            <a:chExt cx="575" cy="539"/>
          </a:xfrm>
        </p:grpSpPr>
        <p:sp>
          <p:nvSpPr>
            <p:cNvPr id="7" name="AutoShape 39"/>
            <p:cNvSpPr>
              <a:spLocks noChangeArrowheads="1"/>
            </p:cNvSpPr>
            <p:nvPr/>
          </p:nvSpPr>
          <p:spPr bwMode="gray">
            <a:xfrm>
              <a:off x="2536" y="3486"/>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kumimoji="0" lang="zh-CN" altLang="en-US" sz="1800" b="0" kern="0">
                <a:solidFill>
                  <a:sysClr val="windowText" lastClr="000000"/>
                </a:solidFill>
                <a:latin typeface="宋体" charset="-122"/>
                <a:ea typeface="宋体" charset="-122"/>
              </a:endParaRPr>
            </a:p>
          </p:txBody>
        </p:sp>
        <p:sp>
          <p:nvSpPr>
            <p:cNvPr id="8" name="Oval 40"/>
            <p:cNvSpPr>
              <a:spLocks noChangeArrowheads="1"/>
            </p:cNvSpPr>
            <p:nvPr/>
          </p:nvSpPr>
          <p:spPr bwMode="gray">
            <a:xfrm>
              <a:off x="2584" y="3530"/>
              <a:ext cx="480" cy="451"/>
            </a:xfrm>
            <a:prstGeom prst="ellipse">
              <a:avLst/>
            </a:prstGeom>
            <a:solidFill>
              <a:srgbClr val="008000"/>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kumimoji="0" lang="zh-CN" altLang="en-US" sz="1800" b="0" kern="0">
                <a:solidFill>
                  <a:sysClr val="windowText" lastClr="000000"/>
                </a:solidFill>
                <a:latin typeface="宋体" charset="-122"/>
                <a:ea typeface="宋体" charset="-122"/>
              </a:endParaRPr>
            </a:p>
          </p:txBody>
        </p:sp>
        <p:sp>
          <p:nvSpPr>
            <p:cNvPr id="9" name="Text Box 84"/>
            <p:cNvSpPr txBox="1">
              <a:spLocks noChangeArrowheads="1"/>
            </p:cNvSpPr>
            <p:nvPr/>
          </p:nvSpPr>
          <p:spPr bwMode="auto">
            <a:xfrm>
              <a:off x="2584" y="3630"/>
              <a:ext cx="476" cy="250"/>
            </a:xfrm>
            <a:prstGeom prst="rect">
              <a:avLst/>
            </a:prstGeom>
            <a:noFill/>
            <a:ln>
              <a:noFill/>
            </a:ln>
            <a:extLst>
              <a:ext uri="{909E8E84-426E-40dd-AFC4-6F175D3DCCD1}"/>
              <a:ext uri="{91240B29-F687-4f45-9708-019B960494DF}"/>
            </a:extLst>
          </p:spPr>
          <p:txBody>
            <a:bodyPr>
              <a:spAutoFit/>
            </a:bodyPr>
            <a:lstStyle/>
            <a:p>
              <a:pPr algn="ctr" eaLnBrk="1" hangingPunct="1">
                <a:spcBef>
                  <a:spcPct val="35000"/>
                </a:spcBef>
                <a:defRPr/>
              </a:pPr>
              <a:r>
                <a:rPr kumimoji="0" lang="zh-CN" altLang="en-US" b="0">
                  <a:solidFill>
                    <a:srgbClr val="FFFFFF"/>
                  </a:solidFill>
                  <a:effectLst>
                    <a:outerShdw blurRad="38100" dist="38100" dir="2700000" algn="tl">
                      <a:srgbClr val="C0C0C0"/>
                    </a:outerShdw>
                  </a:effectLst>
                  <a:latin typeface="宋体" pitchFamily="2" charset="-122"/>
                  <a:ea typeface="华文中宋" pitchFamily="2" charset="-122"/>
                </a:rPr>
                <a:t>程序</a:t>
              </a:r>
            </a:p>
          </p:txBody>
        </p:sp>
      </p:grpSp>
      <p:grpSp>
        <p:nvGrpSpPr>
          <p:cNvPr id="40966" name="Group 12"/>
          <p:cNvGrpSpPr>
            <a:grpSpLocks/>
          </p:cNvGrpSpPr>
          <p:nvPr/>
        </p:nvGrpSpPr>
        <p:grpSpPr bwMode="auto">
          <a:xfrm>
            <a:off x="3073400" y="5922963"/>
            <a:ext cx="912813" cy="855662"/>
            <a:chOff x="2380" y="1784"/>
            <a:chExt cx="1065" cy="965"/>
          </a:xfrm>
        </p:grpSpPr>
        <p:sp>
          <p:nvSpPr>
            <p:cNvPr id="10" name="AutoShape 39"/>
            <p:cNvSpPr>
              <a:spLocks noChangeArrowheads="1"/>
            </p:cNvSpPr>
            <p:nvPr/>
          </p:nvSpPr>
          <p:spPr bwMode="gray">
            <a:xfrm>
              <a:off x="2380" y="1784"/>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kumimoji="0" lang="zh-CN" altLang="en-US" sz="1800" b="0" kern="0">
                <a:solidFill>
                  <a:sysClr val="windowText" lastClr="000000"/>
                </a:solidFill>
                <a:latin typeface="宋体" charset="-122"/>
                <a:ea typeface="宋体" charset="-122"/>
              </a:endParaRPr>
            </a:p>
          </p:txBody>
        </p:sp>
        <p:sp>
          <p:nvSpPr>
            <p:cNvPr id="11" name="Oval 40"/>
            <p:cNvSpPr>
              <a:spLocks noChangeArrowheads="1"/>
            </p:cNvSpPr>
            <p:nvPr/>
          </p:nvSpPr>
          <p:spPr bwMode="gray">
            <a:xfrm>
              <a:off x="2469" y="1865"/>
              <a:ext cx="887" cy="806"/>
            </a:xfrm>
            <a:prstGeom prst="ellipse">
              <a:avLst/>
            </a:prstGeom>
            <a:solidFill>
              <a:srgbClr val="666699"/>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kumimoji="0" lang="zh-CN" altLang="en-US" sz="1800" b="0" kern="0">
                <a:solidFill>
                  <a:sysClr val="windowText" lastClr="000000"/>
                </a:solidFill>
                <a:latin typeface="宋体" charset="-122"/>
                <a:ea typeface="宋体" charset="-122"/>
              </a:endParaRPr>
            </a:p>
          </p:txBody>
        </p:sp>
        <p:sp>
          <p:nvSpPr>
            <p:cNvPr id="12" name="Text Box 84"/>
            <p:cNvSpPr txBox="1">
              <a:spLocks noChangeArrowheads="1"/>
            </p:cNvSpPr>
            <p:nvPr/>
          </p:nvSpPr>
          <p:spPr bwMode="auto">
            <a:xfrm>
              <a:off x="2471" y="2076"/>
              <a:ext cx="883" cy="414"/>
            </a:xfrm>
            <a:prstGeom prst="rect">
              <a:avLst/>
            </a:prstGeom>
            <a:noFill/>
            <a:ln>
              <a:noFill/>
            </a:ln>
            <a:extLst>
              <a:ext uri="{909E8E84-426E-40dd-AFC4-6F175D3DCCD1}"/>
              <a:ext uri="{91240B29-F687-4f45-9708-019B960494DF}"/>
            </a:extLst>
          </p:spPr>
          <p:txBody>
            <a:bodyPr>
              <a:spAutoFit/>
            </a:bodyPr>
            <a:lstStyle/>
            <a:p>
              <a:pPr algn="ctr" eaLnBrk="1" hangingPunct="1">
                <a:spcBef>
                  <a:spcPct val="35000"/>
                </a:spcBef>
                <a:defRPr/>
              </a:pPr>
              <a:r>
                <a:rPr kumimoji="0" lang="en-US" altLang="zh-CN" sz="1800" b="0">
                  <a:solidFill>
                    <a:srgbClr val="FFFFFF"/>
                  </a:solidFill>
                  <a:effectLst>
                    <a:outerShdw blurRad="38100" dist="38100" dir="2700000" algn="tl">
                      <a:srgbClr val="C0C0C0"/>
                    </a:outerShdw>
                  </a:effectLst>
                  <a:latin typeface="宋体" pitchFamily="2" charset="-122"/>
                  <a:ea typeface="华文中宋" pitchFamily="2" charset="-122"/>
                </a:rPr>
                <a:t>0</a:t>
              </a:r>
              <a:r>
                <a:rPr kumimoji="0" lang="zh-CN" altLang="en-US" sz="1800" b="0">
                  <a:solidFill>
                    <a:srgbClr val="FFFFFF"/>
                  </a:solidFill>
                  <a:effectLst>
                    <a:outerShdw blurRad="38100" dist="38100" dir="2700000" algn="tl">
                      <a:srgbClr val="C0C0C0"/>
                    </a:outerShdw>
                  </a:effectLst>
                  <a:latin typeface="宋体" pitchFamily="2" charset="-122"/>
                  <a:ea typeface="华文中宋" pitchFamily="2" charset="-122"/>
                </a:rPr>
                <a:t>和</a:t>
              </a:r>
              <a:r>
                <a:rPr kumimoji="0" lang="en-US" altLang="zh-CN" sz="1800" b="0">
                  <a:solidFill>
                    <a:srgbClr val="FFFFFF"/>
                  </a:solidFill>
                  <a:effectLst>
                    <a:outerShdw blurRad="38100" dist="38100" dir="2700000" algn="tl">
                      <a:srgbClr val="C0C0C0"/>
                    </a:outerShdw>
                  </a:effectLst>
                  <a:latin typeface="宋体" pitchFamily="2" charset="-122"/>
                  <a:ea typeface="华文中宋" pitchFamily="2" charset="-122"/>
                </a:rPr>
                <a:t>1</a:t>
              </a:r>
            </a:p>
          </p:txBody>
        </p:sp>
      </p:grpSp>
      <p:sp>
        <p:nvSpPr>
          <p:cNvPr id="40967" name="Line 16"/>
          <p:cNvSpPr>
            <a:spLocks noChangeShapeType="1"/>
          </p:cNvSpPr>
          <p:nvPr/>
        </p:nvSpPr>
        <p:spPr bwMode="auto">
          <a:xfrm>
            <a:off x="558800" y="5349875"/>
            <a:ext cx="7981950" cy="0"/>
          </a:xfrm>
          <a:prstGeom prst="line">
            <a:avLst/>
          </a:prstGeom>
          <a:noFill/>
          <a:ln w="38100">
            <a:solidFill>
              <a:srgbClr val="FF0000"/>
            </a:solidFill>
            <a:round/>
            <a:headEnd/>
            <a:tailEnd/>
          </a:ln>
        </p:spPr>
        <p:txBody>
          <a:bodyPr/>
          <a:lstStyle/>
          <a:p>
            <a:endParaRPr lang="zh-CN" altLang="en-US"/>
          </a:p>
        </p:txBody>
      </p:sp>
      <p:grpSp>
        <p:nvGrpSpPr>
          <p:cNvPr id="40968" name="Group 17"/>
          <p:cNvGrpSpPr>
            <a:grpSpLocks/>
          </p:cNvGrpSpPr>
          <p:nvPr/>
        </p:nvGrpSpPr>
        <p:grpSpPr bwMode="auto">
          <a:xfrm>
            <a:off x="4159250" y="1938338"/>
            <a:ext cx="912813" cy="855662"/>
            <a:chOff x="-1172" y="1055"/>
            <a:chExt cx="575" cy="539"/>
          </a:xfrm>
        </p:grpSpPr>
        <p:sp>
          <p:nvSpPr>
            <p:cNvPr id="13" name="AutoShape 39"/>
            <p:cNvSpPr>
              <a:spLocks noChangeArrowheads="1"/>
            </p:cNvSpPr>
            <p:nvPr/>
          </p:nvSpPr>
          <p:spPr bwMode="gray">
            <a:xfrm>
              <a:off x="-1172" y="105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kumimoji="0" lang="zh-CN" altLang="en-US" sz="1800" b="0" kern="0">
                <a:solidFill>
                  <a:sysClr val="windowText" lastClr="000000"/>
                </a:solidFill>
                <a:latin typeface="宋体" charset="-122"/>
                <a:ea typeface="宋体" charset="-122"/>
              </a:endParaRPr>
            </a:p>
          </p:txBody>
        </p:sp>
        <p:sp>
          <p:nvSpPr>
            <p:cNvPr id="17" name="Oval 40"/>
            <p:cNvSpPr>
              <a:spLocks noChangeArrowheads="1"/>
            </p:cNvSpPr>
            <p:nvPr/>
          </p:nvSpPr>
          <p:spPr bwMode="gray">
            <a:xfrm>
              <a:off x="-1124" y="1099"/>
              <a:ext cx="479" cy="450"/>
            </a:xfrm>
            <a:prstGeom prst="ellipse">
              <a:avLst/>
            </a:prstGeom>
            <a:solidFill>
              <a:srgbClr val="666699"/>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kumimoji="0" lang="zh-CN" altLang="en-US" sz="1800" b="0" kern="0">
                <a:solidFill>
                  <a:sysClr val="windowText" lastClr="000000"/>
                </a:solidFill>
                <a:latin typeface="宋体" charset="-122"/>
                <a:ea typeface="宋体" charset="-122"/>
              </a:endParaRPr>
            </a:p>
          </p:txBody>
        </p:sp>
        <p:sp>
          <p:nvSpPr>
            <p:cNvPr id="41033" name="Text Box 84"/>
            <p:cNvSpPr txBox="1">
              <a:spLocks noChangeArrowheads="1"/>
            </p:cNvSpPr>
            <p:nvPr/>
          </p:nvSpPr>
          <p:spPr bwMode="auto">
            <a:xfrm>
              <a:off x="-1135" y="1141"/>
              <a:ext cx="525" cy="366"/>
            </a:xfrm>
            <a:prstGeom prst="rect">
              <a:avLst/>
            </a:prstGeom>
            <a:noFill/>
            <a:ln w="9525">
              <a:noFill/>
              <a:miter lim="800000"/>
              <a:headEnd/>
              <a:tailEnd/>
            </a:ln>
          </p:spPr>
          <p:txBody>
            <a:bodyPr>
              <a:spAutoFit/>
            </a:bodyPr>
            <a:lstStyle/>
            <a:p>
              <a:pPr algn="ctr" eaLnBrk="1" hangingPunct="1"/>
              <a:r>
                <a:rPr kumimoji="0" lang="zh-CN" altLang="en-US" sz="1600">
                  <a:solidFill>
                    <a:schemeClr val="bg1"/>
                  </a:solidFill>
                </a:rPr>
                <a:t>云计算环境</a:t>
              </a:r>
            </a:p>
          </p:txBody>
        </p:sp>
      </p:grpSp>
      <p:grpSp>
        <p:nvGrpSpPr>
          <p:cNvPr id="40969" name="Group 21"/>
          <p:cNvGrpSpPr>
            <a:grpSpLocks/>
          </p:cNvGrpSpPr>
          <p:nvPr/>
        </p:nvGrpSpPr>
        <p:grpSpPr bwMode="auto">
          <a:xfrm>
            <a:off x="4122738" y="2928938"/>
            <a:ext cx="965200" cy="855662"/>
            <a:chOff x="-1219" y="1679"/>
            <a:chExt cx="608" cy="539"/>
          </a:xfrm>
        </p:grpSpPr>
        <p:sp>
          <p:nvSpPr>
            <p:cNvPr id="14" name="AutoShape 39"/>
            <p:cNvSpPr>
              <a:spLocks noChangeArrowheads="1"/>
            </p:cNvSpPr>
            <p:nvPr/>
          </p:nvSpPr>
          <p:spPr bwMode="gray">
            <a:xfrm>
              <a:off x="-1195" y="1679"/>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kumimoji="0" lang="zh-CN" altLang="en-US" sz="1800" b="0" kern="0">
                <a:solidFill>
                  <a:sysClr val="windowText" lastClr="000000"/>
                </a:solidFill>
                <a:latin typeface="宋体" charset="-122"/>
                <a:ea typeface="宋体" charset="-122"/>
              </a:endParaRPr>
            </a:p>
          </p:txBody>
        </p:sp>
        <p:sp>
          <p:nvSpPr>
            <p:cNvPr id="15" name="Oval 40"/>
            <p:cNvSpPr>
              <a:spLocks noChangeArrowheads="1"/>
            </p:cNvSpPr>
            <p:nvPr/>
          </p:nvSpPr>
          <p:spPr bwMode="gray">
            <a:xfrm>
              <a:off x="-1147" y="1723"/>
              <a:ext cx="480" cy="451"/>
            </a:xfrm>
            <a:prstGeom prst="ellipse">
              <a:avLst/>
            </a:prstGeom>
            <a:solidFill>
              <a:srgbClr val="008000"/>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kumimoji="0" lang="zh-CN" altLang="en-US" sz="1800" b="0" kern="0">
                <a:solidFill>
                  <a:sysClr val="windowText" lastClr="000000"/>
                </a:solidFill>
                <a:latin typeface="宋体" charset="-122"/>
                <a:ea typeface="宋体" charset="-122"/>
              </a:endParaRPr>
            </a:p>
          </p:txBody>
        </p:sp>
        <p:sp>
          <p:nvSpPr>
            <p:cNvPr id="19" name="Text Box 84"/>
            <p:cNvSpPr txBox="1">
              <a:spLocks noChangeArrowheads="1"/>
            </p:cNvSpPr>
            <p:nvPr/>
          </p:nvSpPr>
          <p:spPr bwMode="auto">
            <a:xfrm>
              <a:off x="-1219" y="1751"/>
              <a:ext cx="608" cy="366"/>
            </a:xfrm>
            <a:prstGeom prst="rect">
              <a:avLst/>
            </a:prstGeom>
            <a:noFill/>
            <a:ln>
              <a:noFill/>
            </a:ln>
            <a:extLst>
              <a:ext uri="{909E8E84-426E-40dd-AFC4-6F175D3DCCD1}"/>
              <a:ext uri="{91240B29-F687-4f45-9708-019B960494DF}"/>
            </a:extLst>
          </p:spPr>
          <p:txBody>
            <a:bodyPr>
              <a:spAutoFit/>
            </a:bodyPr>
            <a:lstStyle/>
            <a:p>
              <a:pPr algn="ctr" eaLnBrk="1" hangingPunct="1">
                <a:spcBef>
                  <a:spcPct val="35000"/>
                </a:spcBef>
                <a:defRPr/>
              </a:pPr>
              <a:r>
                <a:rPr kumimoji="0" lang="zh-CN" altLang="en-US" sz="1600" b="0">
                  <a:solidFill>
                    <a:srgbClr val="FFFFFF"/>
                  </a:solidFill>
                  <a:effectLst>
                    <a:outerShdw blurRad="38100" dist="38100" dir="2700000" algn="tl">
                      <a:srgbClr val="C0C0C0"/>
                    </a:outerShdw>
                  </a:effectLst>
                  <a:latin typeface="宋体" pitchFamily="2" charset="-122"/>
                  <a:ea typeface="华文中宋" pitchFamily="2" charset="-122"/>
                </a:rPr>
                <a:t>并行分布环境 </a:t>
              </a:r>
            </a:p>
          </p:txBody>
        </p:sp>
      </p:grpSp>
      <p:grpSp>
        <p:nvGrpSpPr>
          <p:cNvPr id="40970" name="Group 25"/>
          <p:cNvGrpSpPr>
            <a:grpSpLocks/>
          </p:cNvGrpSpPr>
          <p:nvPr/>
        </p:nvGrpSpPr>
        <p:grpSpPr bwMode="auto">
          <a:xfrm>
            <a:off x="4124325" y="3938588"/>
            <a:ext cx="912813" cy="855662"/>
            <a:chOff x="-1194" y="2315"/>
            <a:chExt cx="575" cy="539"/>
          </a:xfrm>
        </p:grpSpPr>
        <p:sp>
          <p:nvSpPr>
            <p:cNvPr id="22" name="AutoShape 39"/>
            <p:cNvSpPr>
              <a:spLocks noChangeArrowheads="1"/>
            </p:cNvSpPr>
            <p:nvPr/>
          </p:nvSpPr>
          <p:spPr bwMode="gray">
            <a:xfrm>
              <a:off x="-1194" y="231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kumimoji="0" lang="zh-CN" altLang="en-US" sz="1800" b="0" kern="0">
                <a:solidFill>
                  <a:sysClr val="windowText" lastClr="000000"/>
                </a:solidFill>
                <a:latin typeface="宋体" charset="-122"/>
                <a:ea typeface="宋体" charset="-122"/>
              </a:endParaRPr>
            </a:p>
          </p:txBody>
        </p:sp>
        <p:sp>
          <p:nvSpPr>
            <p:cNvPr id="23" name="Oval 40"/>
            <p:cNvSpPr>
              <a:spLocks noChangeArrowheads="1"/>
            </p:cNvSpPr>
            <p:nvPr/>
          </p:nvSpPr>
          <p:spPr bwMode="gray">
            <a:xfrm>
              <a:off x="-1146" y="2360"/>
              <a:ext cx="479" cy="450"/>
            </a:xfrm>
            <a:prstGeom prst="ellipse">
              <a:avLst/>
            </a:prstGeom>
            <a:solidFill>
              <a:srgbClr val="003366"/>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kumimoji="0" lang="zh-CN" altLang="en-US" sz="1800" b="0" kern="0">
                <a:solidFill>
                  <a:sysClr val="windowText" lastClr="000000"/>
                </a:solidFill>
                <a:latin typeface="宋体" charset="-122"/>
                <a:ea typeface="宋体" charset="-122"/>
              </a:endParaRPr>
            </a:p>
          </p:txBody>
        </p:sp>
        <p:sp>
          <p:nvSpPr>
            <p:cNvPr id="24" name="Text Box 84"/>
            <p:cNvSpPr txBox="1">
              <a:spLocks noChangeArrowheads="1"/>
            </p:cNvSpPr>
            <p:nvPr/>
          </p:nvSpPr>
          <p:spPr bwMode="auto">
            <a:xfrm>
              <a:off x="-1169" y="2414"/>
              <a:ext cx="536" cy="366"/>
            </a:xfrm>
            <a:prstGeom prst="rect">
              <a:avLst/>
            </a:prstGeom>
            <a:noFill/>
            <a:ln>
              <a:noFill/>
            </a:ln>
            <a:extLst>
              <a:ext uri="{909E8E84-426E-40dd-AFC4-6F175D3DCCD1}"/>
              <a:ext uri="{91240B29-F687-4f45-9708-019B960494DF}"/>
            </a:extLst>
          </p:spPr>
          <p:txBody>
            <a:bodyPr>
              <a:spAutoFit/>
            </a:bodyPr>
            <a:lstStyle/>
            <a:p>
              <a:pPr algn="ctr" eaLnBrk="1" hangingPunct="1">
                <a:spcBef>
                  <a:spcPct val="35000"/>
                </a:spcBef>
                <a:defRPr/>
              </a:pPr>
              <a:r>
                <a:rPr kumimoji="0" lang="zh-CN" altLang="en-US" sz="1600" b="0">
                  <a:solidFill>
                    <a:srgbClr val="FFFFFF"/>
                  </a:solidFill>
                  <a:effectLst>
                    <a:outerShdw blurRad="38100" dist="38100" dir="2700000" algn="tl">
                      <a:srgbClr val="C0C0C0"/>
                    </a:outerShdw>
                  </a:effectLst>
                  <a:latin typeface="宋体" pitchFamily="2" charset="-122"/>
                  <a:ea typeface="华文中宋" pitchFamily="2" charset="-122"/>
                </a:rPr>
                <a:t>个人计算环境</a:t>
              </a:r>
            </a:p>
          </p:txBody>
        </p:sp>
      </p:grpSp>
      <p:grpSp>
        <p:nvGrpSpPr>
          <p:cNvPr id="40971" name="Group 29"/>
          <p:cNvGrpSpPr>
            <a:grpSpLocks/>
          </p:cNvGrpSpPr>
          <p:nvPr/>
        </p:nvGrpSpPr>
        <p:grpSpPr bwMode="auto">
          <a:xfrm>
            <a:off x="4130675" y="4878388"/>
            <a:ext cx="912813" cy="855662"/>
            <a:chOff x="-1194" y="2315"/>
            <a:chExt cx="575" cy="539"/>
          </a:xfrm>
        </p:grpSpPr>
        <p:sp>
          <p:nvSpPr>
            <p:cNvPr id="20" name="AutoShape 39"/>
            <p:cNvSpPr>
              <a:spLocks noChangeArrowheads="1"/>
            </p:cNvSpPr>
            <p:nvPr/>
          </p:nvSpPr>
          <p:spPr bwMode="gray">
            <a:xfrm>
              <a:off x="-1194" y="231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kumimoji="0" lang="zh-CN" altLang="en-US" sz="1800" b="0" kern="0">
                <a:solidFill>
                  <a:sysClr val="windowText" lastClr="000000"/>
                </a:solidFill>
                <a:latin typeface="宋体" charset="-122"/>
                <a:ea typeface="宋体" charset="-122"/>
              </a:endParaRPr>
            </a:p>
          </p:txBody>
        </p:sp>
        <p:sp>
          <p:nvSpPr>
            <p:cNvPr id="21" name="Oval 40"/>
            <p:cNvSpPr>
              <a:spLocks noChangeArrowheads="1"/>
            </p:cNvSpPr>
            <p:nvPr/>
          </p:nvSpPr>
          <p:spPr bwMode="gray">
            <a:xfrm>
              <a:off x="-1146" y="2360"/>
              <a:ext cx="479" cy="450"/>
            </a:xfrm>
            <a:prstGeom prst="ellipse">
              <a:avLst/>
            </a:prstGeom>
            <a:solidFill>
              <a:srgbClr val="003366"/>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kumimoji="0" lang="zh-CN" altLang="en-US" sz="1800" b="0" kern="0">
                <a:solidFill>
                  <a:sysClr val="windowText" lastClr="000000"/>
                </a:solidFill>
                <a:latin typeface="宋体" charset="-122"/>
                <a:ea typeface="宋体" charset="-122"/>
              </a:endParaRPr>
            </a:p>
          </p:txBody>
        </p:sp>
        <p:sp>
          <p:nvSpPr>
            <p:cNvPr id="25" name="Text Box 84"/>
            <p:cNvSpPr txBox="1">
              <a:spLocks noChangeArrowheads="1"/>
            </p:cNvSpPr>
            <p:nvPr/>
          </p:nvSpPr>
          <p:spPr bwMode="auto">
            <a:xfrm>
              <a:off x="-1169" y="2414"/>
              <a:ext cx="536" cy="366"/>
            </a:xfrm>
            <a:prstGeom prst="rect">
              <a:avLst/>
            </a:prstGeom>
            <a:noFill/>
            <a:ln>
              <a:noFill/>
            </a:ln>
            <a:extLst>
              <a:ext uri="{909E8E84-426E-40dd-AFC4-6F175D3DCCD1}"/>
              <a:ext uri="{91240B29-F687-4f45-9708-019B960494DF}"/>
            </a:extLst>
          </p:spPr>
          <p:txBody>
            <a:bodyPr>
              <a:spAutoFit/>
            </a:bodyPr>
            <a:lstStyle/>
            <a:p>
              <a:pPr algn="ctr" eaLnBrk="1" hangingPunct="1">
                <a:spcBef>
                  <a:spcPct val="35000"/>
                </a:spcBef>
                <a:defRPr/>
              </a:pPr>
              <a:r>
                <a:rPr kumimoji="0" lang="zh-CN" altLang="en-US" sz="1600" b="0">
                  <a:solidFill>
                    <a:srgbClr val="FFFFFF"/>
                  </a:solidFill>
                  <a:effectLst>
                    <a:outerShdw blurRad="38100" dist="38100" dir="2700000" algn="tl">
                      <a:srgbClr val="C0C0C0"/>
                    </a:outerShdw>
                  </a:effectLst>
                  <a:latin typeface="宋体" pitchFamily="2" charset="-122"/>
                  <a:ea typeface="华文中宋" pitchFamily="2" charset="-122"/>
                </a:rPr>
                <a:t>冯</a:t>
              </a:r>
              <a:r>
                <a:rPr kumimoji="0" lang="en-US" altLang="zh-CN" sz="1600" b="0">
                  <a:solidFill>
                    <a:srgbClr val="FFFFFF"/>
                  </a:solidFill>
                  <a:effectLst>
                    <a:outerShdw blurRad="38100" dist="38100" dir="2700000" algn="tl">
                      <a:srgbClr val="C0C0C0"/>
                    </a:outerShdw>
                  </a:effectLst>
                  <a:latin typeface="宋体" pitchFamily="2" charset="-122"/>
                  <a:ea typeface="华文中宋" pitchFamily="2" charset="-122"/>
                </a:rPr>
                <a:t>.</a:t>
              </a:r>
              <a:r>
                <a:rPr kumimoji="0" lang="zh-CN" altLang="en-US" sz="1600" b="0">
                  <a:solidFill>
                    <a:srgbClr val="FFFFFF"/>
                  </a:solidFill>
                  <a:effectLst>
                    <a:outerShdw blurRad="38100" dist="38100" dir="2700000" algn="tl">
                      <a:srgbClr val="C0C0C0"/>
                    </a:outerShdw>
                  </a:effectLst>
                  <a:latin typeface="宋体" pitchFamily="2" charset="-122"/>
                  <a:ea typeface="华文中宋" pitchFamily="2" charset="-122"/>
                </a:rPr>
                <a:t>诺依曼机</a:t>
              </a:r>
            </a:p>
          </p:txBody>
        </p:sp>
      </p:grpSp>
      <p:grpSp>
        <p:nvGrpSpPr>
          <p:cNvPr id="40972" name="Group 33"/>
          <p:cNvGrpSpPr>
            <a:grpSpLocks/>
          </p:cNvGrpSpPr>
          <p:nvPr/>
        </p:nvGrpSpPr>
        <p:grpSpPr bwMode="auto">
          <a:xfrm>
            <a:off x="349250" y="911225"/>
            <a:ext cx="3502025" cy="3022600"/>
            <a:chOff x="220" y="574"/>
            <a:chExt cx="2206" cy="1904"/>
          </a:xfrm>
        </p:grpSpPr>
        <p:sp>
          <p:nvSpPr>
            <p:cNvPr id="41011" name="Rectangle 34"/>
            <p:cNvSpPr>
              <a:spLocks noChangeArrowheads="1"/>
            </p:cNvSpPr>
            <p:nvPr/>
          </p:nvSpPr>
          <p:spPr bwMode="auto">
            <a:xfrm rot="2442469">
              <a:off x="882" y="1717"/>
              <a:ext cx="1134" cy="404"/>
            </a:xfrm>
            <a:prstGeom prst="rect">
              <a:avLst/>
            </a:prstGeom>
            <a:noFill/>
            <a:ln w="9525">
              <a:noFill/>
              <a:miter lim="800000"/>
              <a:headEnd/>
              <a:tailEnd/>
            </a:ln>
          </p:spPr>
          <p:txBody>
            <a:bodyPr>
              <a:spAutoFit/>
            </a:bodyPr>
            <a:lstStyle/>
            <a:p>
              <a:pPr eaLnBrk="1" hangingPunct="1"/>
              <a:r>
                <a:rPr kumimoji="0" lang="zh-CN" altLang="en-US" sz="1800">
                  <a:solidFill>
                    <a:srgbClr val="CC3300"/>
                  </a:solidFill>
                </a:rPr>
                <a:t>自然现象的计算的表达与推演</a:t>
              </a:r>
            </a:p>
          </p:txBody>
        </p:sp>
        <p:grpSp>
          <p:nvGrpSpPr>
            <p:cNvPr id="41012" name="Group 35"/>
            <p:cNvGrpSpPr>
              <a:grpSpLocks/>
            </p:cNvGrpSpPr>
            <p:nvPr/>
          </p:nvGrpSpPr>
          <p:grpSpPr bwMode="auto">
            <a:xfrm>
              <a:off x="220" y="574"/>
              <a:ext cx="2206" cy="1904"/>
              <a:chOff x="220" y="574"/>
              <a:chExt cx="2206" cy="1904"/>
            </a:xfrm>
          </p:grpSpPr>
          <p:grpSp>
            <p:nvGrpSpPr>
              <p:cNvPr id="41013" name="Group 36"/>
              <p:cNvGrpSpPr>
                <a:grpSpLocks/>
              </p:cNvGrpSpPr>
              <p:nvPr/>
            </p:nvGrpSpPr>
            <p:grpSpPr bwMode="auto">
              <a:xfrm>
                <a:off x="220" y="574"/>
                <a:ext cx="835" cy="757"/>
                <a:chOff x="220" y="574"/>
                <a:chExt cx="835" cy="757"/>
              </a:xfrm>
            </p:grpSpPr>
            <p:grpSp>
              <p:nvGrpSpPr>
                <p:cNvPr id="41018" name="Group 38"/>
                <p:cNvGrpSpPr>
                  <a:grpSpLocks/>
                </p:cNvGrpSpPr>
                <p:nvPr/>
              </p:nvGrpSpPr>
              <p:grpSpPr bwMode="auto">
                <a:xfrm>
                  <a:off x="220" y="574"/>
                  <a:ext cx="835" cy="757"/>
                  <a:chOff x="1474" y="2024"/>
                  <a:chExt cx="1661" cy="1661"/>
                </a:xfrm>
              </p:grpSpPr>
              <p:sp>
                <p:nvSpPr>
                  <p:cNvPr id="26" name="AutoShape 39"/>
                  <p:cNvSpPr>
                    <a:spLocks noChangeArrowheads="1"/>
                  </p:cNvSpPr>
                  <p:nvPr/>
                </p:nvSpPr>
                <p:spPr bwMode="gray">
                  <a:xfrm>
                    <a:off x="1470" y="2024"/>
                    <a:ext cx="1665" cy="1661"/>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kumimoji="0" lang="zh-CN" altLang="en-US" sz="1800" b="0" kern="0">
                      <a:solidFill>
                        <a:sysClr val="windowText" lastClr="000000"/>
                      </a:solidFill>
                      <a:latin typeface="宋体" charset="-122"/>
                      <a:ea typeface="宋体" charset="-122"/>
                    </a:endParaRPr>
                  </a:p>
                </p:txBody>
              </p:sp>
              <p:sp>
                <p:nvSpPr>
                  <p:cNvPr id="27" name="Oval 40"/>
                  <p:cNvSpPr>
                    <a:spLocks noChangeArrowheads="1"/>
                  </p:cNvSpPr>
                  <p:nvPr/>
                </p:nvSpPr>
                <p:spPr bwMode="gray">
                  <a:xfrm>
                    <a:off x="1609" y="2180"/>
                    <a:ext cx="1388" cy="1387"/>
                  </a:xfrm>
                  <a:prstGeom prst="ellipse">
                    <a:avLst/>
                  </a:prstGeom>
                  <a:solidFill>
                    <a:srgbClr val="00CCFF"/>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kumimoji="0" lang="zh-CN" altLang="en-US" sz="1800" b="0" kern="0">
                      <a:solidFill>
                        <a:sysClr val="windowText" lastClr="000000"/>
                      </a:solidFill>
                      <a:latin typeface="宋体" charset="-122"/>
                      <a:ea typeface="宋体" charset="-122"/>
                    </a:endParaRPr>
                  </a:p>
                </p:txBody>
              </p:sp>
            </p:grpSp>
            <p:sp>
              <p:nvSpPr>
                <p:cNvPr id="41019" name="Text Box 84"/>
                <p:cNvSpPr txBox="1">
                  <a:spLocks noChangeArrowheads="1"/>
                </p:cNvSpPr>
                <p:nvPr/>
              </p:nvSpPr>
              <p:spPr bwMode="auto">
                <a:xfrm>
                  <a:off x="300" y="769"/>
                  <a:ext cx="675" cy="366"/>
                </a:xfrm>
                <a:prstGeom prst="rect">
                  <a:avLst/>
                </a:prstGeom>
                <a:noFill/>
                <a:ln w="9525">
                  <a:noFill/>
                  <a:miter lim="800000"/>
                  <a:headEnd/>
                  <a:tailEnd/>
                </a:ln>
              </p:spPr>
              <p:txBody>
                <a:bodyPr>
                  <a:spAutoFit/>
                </a:bodyPr>
                <a:lstStyle/>
                <a:p>
                  <a:pPr eaLnBrk="1" hangingPunct="1"/>
                  <a:r>
                    <a:rPr lang="zh-CN" altLang="zh-CN" sz="1600"/>
                    <a:t>社会/自然的计算化</a:t>
                  </a:r>
                </a:p>
              </p:txBody>
            </p:sp>
          </p:grpSp>
          <p:sp>
            <p:nvSpPr>
              <p:cNvPr id="41014" name="Freeform 41"/>
              <p:cNvSpPr>
                <a:spLocks/>
              </p:cNvSpPr>
              <p:nvPr/>
            </p:nvSpPr>
            <p:spPr bwMode="auto">
              <a:xfrm>
                <a:off x="947" y="1213"/>
                <a:ext cx="1162" cy="992"/>
              </a:xfrm>
              <a:custGeom>
                <a:avLst/>
                <a:gdLst>
                  <a:gd name="T0" fmla="*/ 0 w 1303"/>
                  <a:gd name="T1" fmla="*/ 0 h 1114"/>
                  <a:gd name="T2" fmla="*/ 655 w 1303"/>
                  <a:gd name="T3" fmla="*/ 555 h 1114"/>
                  <a:gd name="T4" fmla="*/ 0 60000 65536"/>
                  <a:gd name="T5" fmla="*/ 0 60000 65536"/>
                  <a:gd name="T6" fmla="*/ 0 w 1303"/>
                  <a:gd name="T7" fmla="*/ 0 h 1114"/>
                  <a:gd name="T8" fmla="*/ 1303 w 1303"/>
                  <a:gd name="T9" fmla="*/ 1114 h 1114"/>
                </a:gdLst>
                <a:ahLst/>
                <a:cxnLst>
                  <a:cxn ang="T4">
                    <a:pos x="T0" y="T1"/>
                  </a:cxn>
                  <a:cxn ang="T5">
                    <a:pos x="T2" y="T3"/>
                  </a:cxn>
                </a:cxnLst>
                <a:rect l="T6" t="T7" r="T8" b="T9"/>
                <a:pathLst>
                  <a:path w="1303" h="1114">
                    <a:moveTo>
                      <a:pt x="0" y="0"/>
                    </a:moveTo>
                    <a:cubicBezTo>
                      <a:pt x="541" y="464"/>
                      <a:pt x="1083" y="928"/>
                      <a:pt x="1303" y="1114"/>
                    </a:cubicBezTo>
                  </a:path>
                </a:pathLst>
              </a:custGeom>
              <a:noFill/>
              <a:ln w="76200">
                <a:solidFill>
                  <a:srgbClr val="CC3300"/>
                </a:solidFill>
                <a:round/>
                <a:headEnd/>
                <a:tailEnd type="triangle" w="med" len="med"/>
              </a:ln>
            </p:spPr>
            <p:txBody>
              <a:bodyPr/>
              <a:lstStyle/>
              <a:p>
                <a:endParaRPr lang="zh-CN" altLang="en-US"/>
              </a:p>
            </p:txBody>
          </p:sp>
          <p:grpSp>
            <p:nvGrpSpPr>
              <p:cNvPr id="41015" name="Group 42"/>
              <p:cNvGrpSpPr>
                <a:grpSpLocks/>
              </p:cNvGrpSpPr>
              <p:nvPr/>
            </p:nvGrpSpPr>
            <p:grpSpPr bwMode="auto">
              <a:xfrm>
                <a:off x="1927" y="2160"/>
                <a:ext cx="499" cy="318"/>
                <a:chOff x="657" y="300"/>
                <a:chExt cx="499" cy="318"/>
              </a:xfrm>
            </p:grpSpPr>
            <p:sp>
              <p:nvSpPr>
                <p:cNvPr id="41016" name="Oval 43"/>
                <p:cNvSpPr>
                  <a:spLocks noChangeArrowheads="1"/>
                </p:cNvSpPr>
                <p:nvPr/>
              </p:nvSpPr>
              <p:spPr bwMode="auto">
                <a:xfrm>
                  <a:off x="657" y="300"/>
                  <a:ext cx="499" cy="318"/>
                </a:xfrm>
                <a:prstGeom prst="ellipse">
                  <a:avLst/>
                </a:prstGeom>
                <a:solidFill>
                  <a:srgbClr val="CC0000"/>
                </a:solidFill>
                <a:ln w="9525">
                  <a:noFill/>
                  <a:round/>
                  <a:headEnd/>
                  <a:tailEnd/>
                </a:ln>
              </p:spPr>
              <p:txBody>
                <a:bodyPr wrap="none" anchor="ctr"/>
                <a:lstStyle/>
                <a:p>
                  <a:pPr eaLnBrk="1" hangingPunct="1"/>
                  <a:endParaRPr lang="zh-CN" altLang="en-US"/>
                </a:p>
              </p:txBody>
            </p:sp>
            <p:sp>
              <p:nvSpPr>
                <p:cNvPr id="41017" name="Text Box 84"/>
                <p:cNvSpPr txBox="1">
                  <a:spLocks noChangeArrowheads="1"/>
                </p:cNvSpPr>
                <p:nvPr/>
              </p:nvSpPr>
              <p:spPr bwMode="auto">
                <a:xfrm>
                  <a:off x="703" y="346"/>
                  <a:ext cx="409" cy="212"/>
                </a:xfrm>
                <a:prstGeom prst="rect">
                  <a:avLst/>
                </a:prstGeom>
                <a:noFill/>
                <a:ln w="9525">
                  <a:noFill/>
                  <a:miter lim="800000"/>
                  <a:headEnd/>
                  <a:tailEnd/>
                </a:ln>
              </p:spPr>
              <p:txBody>
                <a:bodyPr>
                  <a:spAutoFit/>
                </a:bodyPr>
                <a:lstStyle/>
                <a:p>
                  <a:pPr algn="ctr" eaLnBrk="1" hangingPunct="1"/>
                  <a:r>
                    <a:rPr lang="zh-CN" altLang="en-US" sz="1600">
                      <a:solidFill>
                        <a:schemeClr val="bg1"/>
                      </a:solidFill>
                    </a:rPr>
                    <a:t>抽象</a:t>
                  </a:r>
                </a:p>
              </p:txBody>
            </p:sp>
          </p:grpSp>
        </p:grpSp>
      </p:grpSp>
      <p:grpSp>
        <p:nvGrpSpPr>
          <p:cNvPr id="40973" name="Group 45"/>
          <p:cNvGrpSpPr>
            <a:grpSpLocks/>
          </p:cNvGrpSpPr>
          <p:nvPr/>
        </p:nvGrpSpPr>
        <p:grpSpPr bwMode="auto">
          <a:xfrm>
            <a:off x="5148263" y="911225"/>
            <a:ext cx="3654425" cy="3022600"/>
            <a:chOff x="3243" y="574"/>
            <a:chExt cx="2302" cy="1904"/>
          </a:xfrm>
        </p:grpSpPr>
        <p:sp>
          <p:nvSpPr>
            <p:cNvPr id="41000" name="Rectangle 46"/>
            <p:cNvSpPr>
              <a:spLocks noChangeArrowheads="1"/>
            </p:cNvSpPr>
            <p:nvPr/>
          </p:nvSpPr>
          <p:spPr bwMode="auto">
            <a:xfrm rot="-2443206">
              <a:off x="3589" y="1711"/>
              <a:ext cx="1514" cy="404"/>
            </a:xfrm>
            <a:prstGeom prst="rect">
              <a:avLst/>
            </a:prstGeom>
            <a:noFill/>
            <a:ln w="9525">
              <a:noFill/>
              <a:miter lim="800000"/>
              <a:headEnd/>
              <a:tailEnd/>
            </a:ln>
          </p:spPr>
          <p:txBody>
            <a:bodyPr>
              <a:spAutoFit/>
            </a:bodyPr>
            <a:lstStyle/>
            <a:p>
              <a:pPr eaLnBrk="1" hangingPunct="1"/>
              <a:r>
                <a:rPr kumimoji="0" lang="zh-CN" altLang="en-US" sz="1800">
                  <a:solidFill>
                    <a:schemeClr val="accent2"/>
                  </a:solidFill>
                </a:rPr>
                <a:t>用社会</a:t>
              </a:r>
              <a:r>
                <a:rPr kumimoji="0" lang="en-US" altLang="zh-CN" sz="1800">
                  <a:solidFill>
                    <a:schemeClr val="accent2"/>
                  </a:solidFill>
                </a:rPr>
                <a:t>/</a:t>
              </a:r>
              <a:r>
                <a:rPr kumimoji="0" lang="zh-CN" altLang="en-US" sz="1800">
                  <a:solidFill>
                    <a:schemeClr val="accent2"/>
                  </a:solidFill>
                </a:rPr>
                <a:t>自然所接受的形式体现计算及结果</a:t>
              </a:r>
            </a:p>
          </p:txBody>
        </p:sp>
        <p:grpSp>
          <p:nvGrpSpPr>
            <p:cNvPr id="41001" name="Group 47"/>
            <p:cNvGrpSpPr>
              <a:grpSpLocks/>
            </p:cNvGrpSpPr>
            <p:nvPr/>
          </p:nvGrpSpPr>
          <p:grpSpPr bwMode="auto">
            <a:xfrm>
              <a:off x="3243" y="574"/>
              <a:ext cx="2302" cy="1904"/>
              <a:chOff x="3243" y="574"/>
              <a:chExt cx="2302" cy="1904"/>
            </a:xfrm>
          </p:grpSpPr>
          <p:grpSp>
            <p:nvGrpSpPr>
              <p:cNvPr id="41002" name="Group 48"/>
              <p:cNvGrpSpPr>
                <a:grpSpLocks/>
              </p:cNvGrpSpPr>
              <p:nvPr/>
            </p:nvGrpSpPr>
            <p:grpSpPr bwMode="auto">
              <a:xfrm>
                <a:off x="4710" y="574"/>
                <a:ext cx="835" cy="757"/>
                <a:chOff x="4710" y="574"/>
                <a:chExt cx="835" cy="757"/>
              </a:xfrm>
            </p:grpSpPr>
            <p:grpSp>
              <p:nvGrpSpPr>
                <p:cNvPr id="41007" name="Group 38"/>
                <p:cNvGrpSpPr>
                  <a:grpSpLocks/>
                </p:cNvGrpSpPr>
                <p:nvPr/>
              </p:nvGrpSpPr>
              <p:grpSpPr bwMode="auto">
                <a:xfrm>
                  <a:off x="4710" y="574"/>
                  <a:ext cx="835" cy="757"/>
                  <a:chOff x="1474" y="2024"/>
                  <a:chExt cx="1661" cy="1661"/>
                </a:xfrm>
              </p:grpSpPr>
              <p:sp>
                <p:nvSpPr>
                  <p:cNvPr id="5" name="AutoShape 39"/>
                  <p:cNvSpPr>
                    <a:spLocks noChangeArrowheads="1"/>
                  </p:cNvSpPr>
                  <p:nvPr/>
                </p:nvSpPr>
                <p:spPr bwMode="gray">
                  <a:xfrm>
                    <a:off x="1470" y="2024"/>
                    <a:ext cx="1665" cy="1661"/>
                  </a:xfrm>
                  <a:custGeom>
                    <a:avLst/>
                    <a:gdLst>
                      <a:gd name="T0" fmla="*/ 832 w 21600"/>
                      <a:gd name="T1" fmla="*/ 0 h 21600"/>
                      <a:gd name="T2" fmla="*/ 244 w 21600"/>
                      <a:gd name="T3" fmla="*/ 243 h 21600"/>
                      <a:gd name="T4" fmla="*/ 0 w 21600"/>
                      <a:gd name="T5" fmla="*/ 831 h 21600"/>
                      <a:gd name="T6" fmla="*/ 244 w 21600"/>
                      <a:gd name="T7" fmla="*/ 1418 h 21600"/>
                      <a:gd name="T8" fmla="*/ 832 w 21600"/>
                      <a:gd name="T9" fmla="*/ 1661 h 21600"/>
                      <a:gd name="T10" fmla="*/ 1420 w 21600"/>
                      <a:gd name="T11" fmla="*/ 1418 h 21600"/>
                      <a:gd name="T12" fmla="*/ 1664 w 21600"/>
                      <a:gd name="T13" fmla="*/ 831 h 21600"/>
                      <a:gd name="T14" fmla="*/ 1420 w 21600"/>
                      <a:gd name="T15" fmla="*/ 243 h 21600"/>
                      <a:gd name="T16" fmla="*/ 0 60000 65536"/>
                      <a:gd name="T17" fmla="*/ 0 60000 65536"/>
                      <a:gd name="T18" fmla="*/ 0 60000 65536"/>
                      <a:gd name="T19" fmla="*/ 0 60000 65536"/>
                      <a:gd name="T20" fmla="*/ 0 60000 65536"/>
                      <a:gd name="T21" fmla="*/ 0 60000 65536"/>
                      <a:gd name="T22" fmla="*/ 0 60000 65536"/>
                      <a:gd name="T23" fmla="*/ 0 60000 65536"/>
                      <a:gd name="T24" fmla="*/ 3167 w 21600"/>
                      <a:gd name="T25" fmla="*/ 3160 h 21600"/>
                      <a:gd name="T26" fmla="*/ 18433 w 21600"/>
                      <a:gd name="T27" fmla="*/ 1844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2"/>
                  </a:solidFill>
                  <a:ln w="9525">
                    <a:solidFill>
                      <a:schemeClr val="accent2"/>
                    </a:solidFill>
                    <a:round/>
                    <a:headEnd/>
                    <a:tailEnd/>
                  </a:ln>
                </p:spPr>
                <p:txBody>
                  <a:bodyPr wrap="none" anchor="ctr"/>
                  <a:lstStyle/>
                  <a:p>
                    <a:pPr algn="ctr" eaLnBrk="1" fontAlgn="auto" hangingPunct="1">
                      <a:spcBef>
                        <a:spcPts val="0"/>
                      </a:spcBef>
                      <a:spcAft>
                        <a:spcPts val="0"/>
                      </a:spcAft>
                      <a:defRPr/>
                    </a:pPr>
                    <a:endParaRPr kumimoji="0" lang="zh-CN" altLang="en-US" sz="1800" b="0" kern="0">
                      <a:solidFill>
                        <a:sysClr val="windowText" lastClr="000000"/>
                      </a:solidFill>
                      <a:latin typeface="宋体" charset="-122"/>
                      <a:ea typeface="宋体" charset="-122"/>
                    </a:endParaRPr>
                  </a:p>
                </p:txBody>
              </p:sp>
              <p:sp>
                <p:nvSpPr>
                  <p:cNvPr id="6" name="Oval 40"/>
                  <p:cNvSpPr>
                    <a:spLocks noChangeArrowheads="1"/>
                  </p:cNvSpPr>
                  <p:nvPr/>
                </p:nvSpPr>
                <p:spPr bwMode="gray">
                  <a:xfrm>
                    <a:off x="1609" y="2180"/>
                    <a:ext cx="1388" cy="1387"/>
                  </a:xfrm>
                  <a:prstGeom prst="ellipse">
                    <a:avLst/>
                  </a:prstGeom>
                  <a:solidFill>
                    <a:srgbClr val="00CCFF"/>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kumimoji="0" lang="zh-CN" altLang="en-US" sz="1800" b="0" kern="0">
                      <a:solidFill>
                        <a:sysClr val="windowText" lastClr="000000"/>
                      </a:solidFill>
                      <a:latin typeface="宋体" charset="-122"/>
                      <a:ea typeface="宋体" charset="-122"/>
                    </a:endParaRPr>
                  </a:p>
                </p:txBody>
              </p:sp>
            </p:grpSp>
            <p:sp>
              <p:nvSpPr>
                <p:cNvPr id="41008" name="Text Box 84"/>
                <p:cNvSpPr txBox="1">
                  <a:spLocks noChangeArrowheads="1"/>
                </p:cNvSpPr>
                <p:nvPr/>
              </p:nvSpPr>
              <p:spPr bwMode="auto">
                <a:xfrm>
                  <a:off x="4790" y="769"/>
                  <a:ext cx="693" cy="366"/>
                </a:xfrm>
                <a:prstGeom prst="rect">
                  <a:avLst/>
                </a:prstGeom>
                <a:noFill/>
                <a:ln w="9525">
                  <a:noFill/>
                  <a:miter lim="800000"/>
                  <a:headEnd/>
                  <a:tailEnd/>
                </a:ln>
              </p:spPr>
              <p:txBody>
                <a:bodyPr>
                  <a:spAutoFit/>
                </a:bodyPr>
                <a:lstStyle/>
                <a:p>
                  <a:pPr eaLnBrk="1" hangingPunct="1"/>
                  <a:r>
                    <a:rPr lang="zh-CN" altLang="zh-CN" sz="1600"/>
                    <a:t>计算</a:t>
                  </a:r>
                  <a:r>
                    <a:rPr lang="en-US" altLang="zh-CN" sz="1600"/>
                    <a:t>/</a:t>
                  </a:r>
                  <a:r>
                    <a:rPr lang="zh-CN" altLang="en-US" sz="1600"/>
                    <a:t>求解</a:t>
                  </a:r>
                  <a:r>
                    <a:rPr lang="zh-CN" altLang="zh-CN" sz="1600"/>
                    <a:t>的自然化</a:t>
                  </a:r>
                </a:p>
              </p:txBody>
            </p:sp>
          </p:grpSp>
          <p:sp>
            <p:nvSpPr>
              <p:cNvPr id="41003" name="Freeform 53"/>
              <p:cNvSpPr>
                <a:spLocks/>
              </p:cNvSpPr>
              <p:nvPr/>
            </p:nvSpPr>
            <p:spPr bwMode="auto">
              <a:xfrm flipH="1">
                <a:off x="3678" y="1188"/>
                <a:ext cx="1164" cy="1017"/>
              </a:xfrm>
              <a:custGeom>
                <a:avLst/>
                <a:gdLst>
                  <a:gd name="T0" fmla="*/ 0 w 1303"/>
                  <a:gd name="T1" fmla="*/ 0 h 1114"/>
                  <a:gd name="T2" fmla="*/ 662 w 1303"/>
                  <a:gd name="T3" fmla="*/ 645 h 1114"/>
                  <a:gd name="T4" fmla="*/ 0 60000 65536"/>
                  <a:gd name="T5" fmla="*/ 0 60000 65536"/>
                  <a:gd name="T6" fmla="*/ 0 w 1303"/>
                  <a:gd name="T7" fmla="*/ 0 h 1114"/>
                  <a:gd name="T8" fmla="*/ 1303 w 1303"/>
                  <a:gd name="T9" fmla="*/ 1114 h 1114"/>
                </a:gdLst>
                <a:ahLst/>
                <a:cxnLst>
                  <a:cxn ang="T4">
                    <a:pos x="T0" y="T1"/>
                  </a:cxn>
                  <a:cxn ang="T5">
                    <a:pos x="T2" y="T3"/>
                  </a:cxn>
                </a:cxnLst>
                <a:rect l="T6" t="T7" r="T8" b="T9"/>
                <a:pathLst>
                  <a:path w="1303" h="1114">
                    <a:moveTo>
                      <a:pt x="0" y="0"/>
                    </a:moveTo>
                    <a:cubicBezTo>
                      <a:pt x="541" y="464"/>
                      <a:pt x="1083" y="928"/>
                      <a:pt x="1303" y="1114"/>
                    </a:cubicBezTo>
                  </a:path>
                </a:pathLst>
              </a:custGeom>
              <a:noFill/>
              <a:ln w="76200">
                <a:solidFill>
                  <a:schemeClr val="accent2"/>
                </a:solidFill>
                <a:round/>
                <a:headEnd type="triangle" w="med" len="med"/>
                <a:tailEnd/>
              </a:ln>
            </p:spPr>
            <p:txBody>
              <a:bodyPr/>
              <a:lstStyle/>
              <a:p>
                <a:endParaRPr lang="zh-CN" altLang="en-US"/>
              </a:p>
            </p:txBody>
          </p:sp>
          <p:grpSp>
            <p:nvGrpSpPr>
              <p:cNvPr id="41004" name="Group 54"/>
              <p:cNvGrpSpPr>
                <a:grpSpLocks/>
              </p:cNvGrpSpPr>
              <p:nvPr/>
            </p:nvGrpSpPr>
            <p:grpSpPr bwMode="auto">
              <a:xfrm>
                <a:off x="3243" y="2160"/>
                <a:ext cx="518" cy="318"/>
                <a:chOff x="984" y="536"/>
                <a:chExt cx="518" cy="318"/>
              </a:xfrm>
            </p:grpSpPr>
            <p:sp>
              <p:nvSpPr>
                <p:cNvPr id="41005" name="Oval 55"/>
                <p:cNvSpPr>
                  <a:spLocks noChangeArrowheads="1"/>
                </p:cNvSpPr>
                <p:nvPr/>
              </p:nvSpPr>
              <p:spPr bwMode="auto">
                <a:xfrm>
                  <a:off x="984" y="536"/>
                  <a:ext cx="499" cy="318"/>
                </a:xfrm>
                <a:prstGeom prst="ellipse">
                  <a:avLst/>
                </a:prstGeom>
                <a:solidFill>
                  <a:schemeClr val="accent2"/>
                </a:solidFill>
                <a:ln w="9525">
                  <a:noFill/>
                  <a:round/>
                  <a:headEnd/>
                  <a:tailEnd/>
                </a:ln>
              </p:spPr>
              <p:txBody>
                <a:bodyPr wrap="none" anchor="ctr"/>
                <a:lstStyle/>
                <a:p>
                  <a:pPr eaLnBrk="1" hangingPunct="1"/>
                  <a:endParaRPr lang="zh-CN" altLang="en-US"/>
                </a:p>
              </p:txBody>
            </p:sp>
            <p:sp>
              <p:nvSpPr>
                <p:cNvPr id="41006" name="Text Box 84"/>
                <p:cNvSpPr txBox="1">
                  <a:spLocks noChangeArrowheads="1"/>
                </p:cNvSpPr>
                <p:nvPr/>
              </p:nvSpPr>
              <p:spPr bwMode="auto">
                <a:xfrm>
                  <a:off x="984" y="581"/>
                  <a:ext cx="518" cy="212"/>
                </a:xfrm>
                <a:prstGeom prst="rect">
                  <a:avLst/>
                </a:prstGeom>
                <a:noFill/>
                <a:ln w="9525">
                  <a:noFill/>
                  <a:miter lim="800000"/>
                  <a:headEnd/>
                  <a:tailEnd/>
                </a:ln>
              </p:spPr>
              <p:txBody>
                <a:bodyPr>
                  <a:spAutoFit/>
                </a:bodyPr>
                <a:lstStyle/>
                <a:p>
                  <a:pPr algn="ctr" eaLnBrk="1" hangingPunct="1"/>
                  <a:r>
                    <a:rPr lang="zh-CN" altLang="en-US" sz="1600">
                      <a:solidFill>
                        <a:schemeClr val="bg1"/>
                      </a:solidFill>
                    </a:rPr>
                    <a:t>自动化</a:t>
                  </a:r>
                </a:p>
              </p:txBody>
            </p:sp>
          </p:grpSp>
        </p:grpSp>
      </p:grpSp>
      <p:grpSp>
        <p:nvGrpSpPr>
          <p:cNvPr id="40974" name="Group 57"/>
          <p:cNvGrpSpPr>
            <a:grpSpLocks/>
          </p:cNvGrpSpPr>
          <p:nvPr/>
        </p:nvGrpSpPr>
        <p:grpSpPr bwMode="auto">
          <a:xfrm>
            <a:off x="1724025" y="4244975"/>
            <a:ext cx="1965325" cy="822325"/>
            <a:chOff x="1086" y="2674"/>
            <a:chExt cx="1238" cy="518"/>
          </a:xfrm>
        </p:grpSpPr>
        <p:grpSp>
          <p:nvGrpSpPr>
            <p:cNvPr id="40991" name="Group 58"/>
            <p:cNvGrpSpPr>
              <a:grpSpLocks/>
            </p:cNvGrpSpPr>
            <p:nvPr/>
          </p:nvGrpSpPr>
          <p:grpSpPr bwMode="auto">
            <a:xfrm>
              <a:off x="1355" y="2674"/>
              <a:ext cx="671" cy="274"/>
              <a:chOff x="1310" y="2719"/>
              <a:chExt cx="671" cy="274"/>
            </a:xfrm>
          </p:grpSpPr>
          <p:sp>
            <p:nvSpPr>
              <p:cNvPr id="40998" name="Oval 59"/>
              <p:cNvSpPr>
                <a:spLocks noChangeArrowheads="1"/>
              </p:cNvSpPr>
              <p:nvPr/>
            </p:nvSpPr>
            <p:spPr bwMode="auto">
              <a:xfrm>
                <a:off x="1360" y="2719"/>
                <a:ext cx="571" cy="274"/>
              </a:xfrm>
              <a:prstGeom prst="ellipse">
                <a:avLst/>
              </a:prstGeom>
              <a:solidFill>
                <a:srgbClr val="CC0000"/>
              </a:solidFill>
              <a:ln w="9525">
                <a:noFill/>
                <a:round/>
                <a:headEnd/>
                <a:tailEnd/>
              </a:ln>
            </p:spPr>
            <p:txBody>
              <a:bodyPr wrap="none" anchor="ctr"/>
              <a:lstStyle/>
              <a:p>
                <a:pPr eaLnBrk="1" hangingPunct="1"/>
                <a:endParaRPr lang="zh-CN" altLang="en-US"/>
              </a:p>
            </p:txBody>
          </p:sp>
          <p:sp>
            <p:nvSpPr>
              <p:cNvPr id="40999" name="Text Box 84"/>
              <p:cNvSpPr txBox="1">
                <a:spLocks noChangeArrowheads="1"/>
              </p:cNvSpPr>
              <p:nvPr/>
            </p:nvSpPr>
            <p:spPr bwMode="auto">
              <a:xfrm>
                <a:off x="1310" y="2769"/>
                <a:ext cx="671" cy="212"/>
              </a:xfrm>
              <a:prstGeom prst="rect">
                <a:avLst/>
              </a:prstGeom>
              <a:noFill/>
              <a:ln w="9525">
                <a:noFill/>
                <a:miter lim="800000"/>
                <a:headEnd/>
                <a:tailEnd/>
              </a:ln>
            </p:spPr>
            <p:txBody>
              <a:bodyPr>
                <a:spAutoFit/>
              </a:bodyPr>
              <a:lstStyle/>
              <a:p>
                <a:pPr algn="ctr" eaLnBrk="1" hangingPunct="1"/>
                <a:r>
                  <a:rPr lang="zh-CN" altLang="en-US" sz="1600">
                    <a:solidFill>
                      <a:schemeClr val="bg1"/>
                    </a:solidFill>
                  </a:rPr>
                  <a:t>模型</a:t>
                </a:r>
              </a:p>
            </p:txBody>
          </p:sp>
        </p:grpSp>
        <p:grpSp>
          <p:nvGrpSpPr>
            <p:cNvPr id="40992" name="Group 61"/>
            <p:cNvGrpSpPr>
              <a:grpSpLocks/>
            </p:cNvGrpSpPr>
            <p:nvPr/>
          </p:nvGrpSpPr>
          <p:grpSpPr bwMode="auto">
            <a:xfrm>
              <a:off x="1086" y="2918"/>
              <a:ext cx="671" cy="274"/>
              <a:chOff x="1310" y="2719"/>
              <a:chExt cx="671" cy="274"/>
            </a:xfrm>
          </p:grpSpPr>
          <p:sp>
            <p:nvSpPr>
              <p:cNvPr id="40996" name="Oval 62"/>
              <p:cNvSpPr>
                <a:spLocks noChangeArrowheads="1"/>
              </p:cNvSpPr>
              <p:nvPr/>
            </p:nvSpPr>
            <p:spPr bwMode="auto">
              <a:xfrm>
                <a:off x="1360" y="2719"/>
                <a:ext cx="571" cy="274"/>
              </a:xfrm>
              <a:prstGeom prst="ellipse">
                <a:avLst/>
              </a:prstGeom>
              <a:solidFill>
                <a:srgbClr val="CC0000"/>
              </a:solidFill>
              <a:ln w="9525">
                <a:noFill/>
                <a:round/>
                <a:headEnd/>
                <a:tailEnd/>
              </a:ln>
            </p:spPr>
            <p:txBody>
              <a:bodyPr wrap="none" anchor="ctr"/>
              <a:lstStyle/>
              <a:p>
                <a:pPr eaLnBrk="1" hangingPunct="1"/>
                <a:endParaRPr lang="zh-CN" altLang="en-US"/>
              </a:p>
            </p:txBody>
          </p:sp>
          <p:sp>
            <p:nvSpPr>
              <p:cNvPr id="40997" name="Text Box 84"/>
              <p:cNvSpPr txBox="1">
                <a:spLocks noChangeArrowheads="1"/>
              </p:cNvSpPr>
              <p:nvPr/>
            </p:nvSpPr>
            <p:spPr bwMode="auto">
              <a:xfrm>
                <a:off x="1310" y="2769"/>
                <a:ext cx="671" cy="212"/>
              </a:xfrm>
              <a:prstGeom prst="rect">
                <a:avLst/>
              </a:prstGeom>
              <a:noFill/>
              <a:ln w="9525">
                <a:noFill/>
                <a:miter lim="800000"/>
                <a:headEnd/>
                <a:tailEnd/>
              </a:ln>
            </p:spPr>
            <p:txBody>
              <a:bodyPr>
                <a:spAutoFit/>
              </a:bodyPr>
              <a:lstStyle/>
              <a:p>
                <a:pPr algn="ctr" eaLnBrk="1" hangingPunct="1"/>
                <a:r>
                  <a:rPr lang="zh-CN" altLang="en-US" sz="1600">
                    <a:solidFill>
                      <a:schemeClr val="bg1"/>
                    </a:solidFill>
                  </a:rPr>
                  <a:t>语言</a:t>
                </a:r>
              </a:p>
            </p:txBody>
          </p:sp>
        </p:grpSp>
        <p:grpSp>
          <p:nvGrpSpPr>
            <p:cNvPr id="40993" name="Group 64"/>
            <p:cNvGrpSpPr>
              <a:grpSpLocks/>
            </p:cNvGrpSpPr>
            <p:nvPr/>
          </p:nvGrpSpPr>
          <p:grpSpPr bwMode="auto">
            <a:xfrm>
              <a:off x="1653" y="2910"/>
              <a:ext cx="671" cy="274"/>
              <a:chOff x="1473" y="2901"/>
              <a:chExt cx="671" cy="274"/>
            </a:xfrm>
          </p:grpSpPr>
          <p:sp>
            <p:nvSpPr>
              <p:cNvPr id="40994" name="Oval 65"/>
              <p:cNvSpPr>
                <a:spLocks noChangeArrowheads="1"/>
              </p:cNvSpPr>
              <p:nvPr/>
            </p:nvSpPr>
            <p:spPr bwMode="auto">
              <a:xfrm>
                <a:off x="1523" y="2901"/>
                <a:ext cx="571" cy="274"/>
              </a:xfrm>
              <a:prstGeom prst="ellipse">
                <a:avLst/>
              </a:prstGeom>
              <a:solidFill>
                <a:srgbClr val="CC0000"/>
              </a:solidFill>
              <a:ln w="9525">
                <a:noFill/>
                <a:round/>
                <a:headEnd/>
                <a:tailEnd/>
              </a:ln>
            </p:spPr>
            <p:txBody>
              <a:bodyPr wrap="none" anchor="ctr"/>
              <a:lstStyle/>
              <a:p>
                <a:pPr eaLnBrk="1" hangingPunct="1"/>
                <a:endParaRPr lang="zh-CN" altLang="en-US"/>
              </a:p>
            </p:txBody>
          </p:sp>
          <p:sp>
            <p:nvSpPr>
              <p:cNvPr id="40995" name="Text Box 84"/>
              <p:cNvSpPr txBox="1">
                <a:spLocks noChangeArrowheads="1"/>
              </p:cNvSpPr>
              <p:nvPr/>
            </p:nvSpPr>
            <p:spPr bwMode="auto">
              <a:xfrm>
                <a:off x="1473" y="2951"/>
                <a:ext cx="671" cy="212"/>
              </a:xfrm>
              <a:prstGeom prst="rect">
                <a:avLst/>
              </a:prstGeom>
              <a:noFill/>
              <a:ln w="9525">
                <a:noFill/>
                <a:miter lim="800000"/>
                <a:headEnd/>
                <a:tailEnd/>
              </a:ln>
            </p:spPr>
            <p:txBody>
              <a:bodyPr>
                <a:spAutoFit/>
              </a:bodyPr>
              <a:lstStyle/>
              <a:p>
                <a:pPr algn="ctr" eaLnBrk="1" hangingPunct="1"/>
                <a:r>
                  <a:rPr lang="zh-CN" altLang="en-US" sz="1600">
                    <a:solidFill>
                      <a:schemeClr val="bg1"/>
                    </a:solidFill>
                  </a:rPr>
                  <a:t>协议</a:t>
                </a:r>
              </a:p>
            </p:txBody>
          </p:sp>
        </p:grpSp>
      </p:grpSp>
      <p:grpSp>
        <p:nvGrpSpPr>
          <p:cNvPr id="40975" name="Group 67"/>
          <p:cNvGrpSpPr>
            <a:grpSpLocks/>
          </p:cNvGrpSpPr>
          <p:nvPr/>
        </p:nvGrpSpPr>
        <p:grpSpPr bwMode="auto">
          <a:xfrm>
            <a:off x="5688013" y="4243388"/>
            <a:ext cx="1065212" cy="525462"/>
            <a:chOff x="1310" y="2719"/>
            <a:chExt cx="671" cy="274"/>
          </a:xfrm>
        </p:grpSpPr>
        <p:sp>
          <p:nvSpPr>
            <p:cNvPr id="40989" name="Oval 68"/>
            <p:cNvSpPr>
              <a:spLocks noChangeArrowheads="1"/>
            </p:cNvSpPr>
            <p:nvPr/>
          </p:nvSpPr>
          <p:spPr bwMode="auto">
            <a:xfrm>
              <a:off x="1360" y="2719"/>
              <a:ext cx="571" cy="274"/>
            </a:xfrm>
            <a:prstGeom prst="ellipse">
              <a:avLst/>
            </a:prstGeom>
            <a:solidFill>
              <a:schemeClr val="accent2"/>
            </a:solidFill>
            <a:ln w="9525">
              <a:noFill/>
              <a:round/>
              <a:headEnd/>
              <a:tailEnd/>
            </a:ln>
          </p:spPr>
          <p:txBody>
            <a:bodyPr wrap="none" anchor="ctr"/>
            <a:lstStyle/>
            <a:p>
              <a:pPr eaLnBrk="1" hangingPunct="1"/>
              <a:endParaRPr lang="zh-CN" altLang="en-US"/>
            </a:p>
          </p:txBody>
        </p:sp>
        <p:sp>
          <p:nvSpPr>
            <p:cNvPr id="40990" name="Text Box 84"/>
            <p:cNvSpPr txBox="1">
              <a:spLocks noChangeArrowheads="1"/>
            </p:cNvSpPr>
            <p:nvPr/>
          </p:nvSpPr>
          <p:spPr bwMode="auto">
            <a:xfrm>
              <a:off x="1310" y="2769"/>
              <a:ext cx="671" cy="175"/>
            </a:xfrm>
            <a:prstGeom prst="rect">
              <a:avLst/>
            </a:prstGeom>
            <a:noFill/>
            <a:ln w="9525">
              <a:noFill/>
              <a:miter lim="800000"/>
              <a:headEnd/>
              <a:tailEnd/>
            </a:ln>
          </p:spPr>
          <p:txBody>
            <a:bodyPr>
              <a:spAutoFit/>
            </a:bodyPr>
            <a:lstStyle/>
            <a:p>
              <a:pPr algn="ctr" eaLnBrk="1" hangingPunct="1"/>
              <a:r>
                <a:rPr lang="zh-CN" altLang="en-US" sz="1600">
                  <a:solidFill>
                    <a:schemeClr val="bg1"/>
                  </a:solidFill>
                </a:rPr>
                <a:t>系统</a:t>
              </a:r>
            </a:p>
          </p:txBody>
        </p:sp>
      </p:grpSp>
      <p:grpSp>
        <p:nvGrpSpPr>
          <p:cNvPr id="40976" name="Group 70"/>
          <p:cNvGrpSpPr>
            <a:grpSpLocks/>
          </p:cNvGrpSpPr>
          <p:nvPr/>
        </p:nvGrpSpPr>
        <p:grpSpPr bwMode="auto">
          <a:xfrm>
            <a:off x="5260975" y="4630738"/>
            <a:ext cx="1065213" cy="525462"/>
            <a:chOff x="1310" y="2719"/>
            <a:chExt cx="671" cy="274"/>
          </a:xfrm>
        </p:grpSpPr>
        <p:sp>
          <p:nvSpPr>
            <p:cNvPr id="40987" name="Oval 71"/>
            <p:cNvSpPr>
              <a:spLocks noChangeArrowheads="1"/>
            </p:cNvSpPr>
            <p:nvPr/>
          </p:nvSpPr>
          <p:spPr bwMode="auto">
            <a:xfrm>
              <a:off x="1360" y="2719"/>
              <a:ext cx="571" cy="274"/>
            </a:xfrm>
            <a:prstGeom prst="ellipse">
              <a:avLst/>
            </a:prstGeom>
            <a:solidFill>
              <a:schemeClr val="accent2"/>
            </a:solidFill>
            <a:ln w="9525">
              <a:noFill/>
              <a:round/>
              <a:headEnd/>
              <a:tailEnd/>
            </a:ln>
          </p:spPr>
          <p:txBody>
            <a:bodyPr wrap="none" anchor="ctr"/>
            <a:lstStyle/>
            <a:p>
              <a:pPr eaLnBrk="1" hangingPunct="1"/>
              <a:endParaRPr lang="zh-CN" altLang="en-US"/>
            </a:p>
          </p:txBody>
        </p:sp>
        <p:sp>
          <p:nvSpPr>
            <p:cNvPr id="40988" name="Text Box 84"/>
            <p:cNvSpPr txBox="1">
              <a:spLocks noChangeArrowheads="1"/>
            </p:cNvSpPr>
            <p:nvPr/>
          </p:nvSpPr>
          <p:spPr bwMode="auto">
            <a:xfrm>
              <a:off x="1310" y="2769"/>
              <a:ext cx="671" cy="175"/>
            </a:xfrm>
            <a:prstGeom prst="rect">
              <a:avLst/>
            </a:prstGeom>
            <a:noFill/>
            <a:ln w="9525">
              <a:noFill/>
              <a:miter lim="800000"/>
              <a:headEnd/>
              <a:tailEnd/>
            </a:ln>
          </p:spPr>
          <p:txBody>
            <a:bodyPr>
              <a:spAutoFit/>
            </a:bodyPr>
            <a:lstStyle/>
            <a:p>
              <a:pPr algn="ctr" eaLnBrk="1" hangingPunct="1"/>
              <a:r>
                <a:rPr lang="zh-CN" altLang="en-US" sz="1600">
                  <a:solidFill>
                    <a:schemeClr val="bg1"/>
                  </a:solidFill>
                </a:rPr>
                <a:t>编译器</a:t>
              </a:r>
            </a:p>
          </p:txBody>
        </p:sp>
      </p:grpSp>
      <p:grpSp>
        <p:nvGrpSpPr>
          <p:cNvPr id="40977" name="Group 73"/>
          <p:cNvGrpSpPr>
            <a:grpSpLocks/>
          </p:cNvGrpSpPr>
          <p:nvPr/>
        </p:nvGrpSpPr>
        <p:grpSpPr bwMode="auto">
          <a:xfrm>
            <a:off x="6161088" y="4600575"/>
            <a:ext cx="1187450" cy="581025"/>
            <a:chOff x="3881" y="2934"/>
            <a:chExt cx="671" cy="286"/>
          </a:xfrm>
        </p:grpSpPr>
        <p:sp>
          <p:nvSpPr>
            <p:cNvPr id="40985" name="Oval 74"/>
            <p:cNvSpPr>
              <a:spLocks noChangeArrowheads="1"/>
            </p:cNvSpPr>
            <p:nvPr/>
          </p:nvSpPr>
          <p:spPr bwMode="auto">
            <a:xfrm>
              <a:off x="3931" y="2941"/>
              <a:ext cx="571" cy="274"/>
            </a:xfrm>
            <a:prstGeom prst="ellipse">
              <a:avLst/>
            </a:prstGeom>
            <a:solidFill>
              <a:schemeClr val="accent2"/>
            </a:solidFill>
            <a:ln w="9525">
              <a:noFill/>
              <a:round/>
              <a:headEnd/>
              <a:tailEnd/>
            </a:ln>
          </p:spPr>
          <p:txBody>
            <a:bodyPr wrap="none" anchor="ctr"/>
            <a:lstStyle/>
            <a:p>
              <a:pPr eaLnBrk="1" hangingPunct="1"/>
              <a:endParaRPr lang="zh-CN" altLang="en-US"/>
            </a:p>
          </p:txBody>
        </p:sp>
        <p:sp>
          <p:nvSpPr>
            <p:cNvPr id="40986" name="Text Box 84"/>
            <p:cNvSpPr txBox="1">
              <a:spLocks noChangeArrowheads="1"/>
            </p:cNvSpPr>
            <p:nvPr/>
          </p:nvSpPr>
          <p:spPr bwMode="auto">
            <a:xfrm>
              <a:off x="3881" y="2934"/>
              <a:ext cx="671" cy="286"/>
            </a:xfrm>
            <a:prstGeom prst="rect">
              <a:avLst/>
            </a:prstGeom>
            <a:noFill/>
            <a:ln w="9525">
              <a:noFill/>
              <a:miter lim="800000"/>
              <a:headEnd/>
              <a:tailEnd/>
            </a:ln>
          </p:spPr>
          <p:txBody>
            <a:bodyPr>
              <a:spAutoFit/>
            </a:bodyPr>
            <a:lstStyle/>
            <a:p>
              <a:pPr algn="ctr" eaLnBrk="1" hangingPunct="1"/>
              <a:r>
                <a:rPr lang="zh-CN" altLang="en-US" sz="1600">
                  <a:solidFill>
                    <a:schemeClr val="bg1"/>
                  </a:solidFill>
                </a:rPr>
                <a:t>编解</a:t>
              </a:r>
            </a:p>
            <a:p>
              <a:pPr algn="ctr" eaLnBrk="1" hangingPunct="1"/>
              <a:r>
                <a:rPr lang="zh-CN" altLang="en-US" sz="1600">
                  <a:solidFill>
                    <a:schemeClr val="bg1"/>
                  </a:solidFill>
                </a:rPr>
                <a:t>码器</a:t>
              </a:r>
            </a:p>
          </p:txBody>
        </p:sp>
      </p:grpSp>
      <p:sp>
        <p:nvSpPr>
          <p:cNvPr id="40978" name="Freeform 76"/>
          <p:cNvSpPr>
            <a:spLocks/>
          </p:cNvSpPr>
          <p:nvPr/>
        </p:nvSpPr>
        <p:spPr bwMode="auto">
          <a:xfrm>
            <a:off x="1241425" y="4441825"/>
            <a:ext cx="992188" cy="1162050"/>
          </a:xfrm>
          <a:custGeom>
            <a:avLst/>
            <a:gdLst>
              <a:gd name="T0" fmla="*/ 0 w 625"/>
              <a:gd name="T1" fmla="*/ 2147483646 h 732"/>
              <a:gd name="T2" fmla="*/ 2147483646 w 625"/>
              <a:gd name="T3" fmla="*/ 2147483646 h 732"/>
              <a:gd name="T4" fmla="*/ 2147483646 w 625"/>
              <a:gd name="T5" fmla="*/ 0 h 732"/>
              <a:gd name="T6" fmla="*/ 2147483646 w 625"/>
              <a:gd name="T7" fmla="*/ 0 h 732"/>
              <a:gd name="T8" fmla="*/ 0 60000 65536"/>
              <a:gd name="T9" fmla="*/ 0 60000 65536"/>
              <a:gd name="T10" fmla="*/ 0 60000 65536"/>
              <a:gd name="T11" fmla="*/ 0 60000 65536"/>
              <a:gd name="T12" fmla="*/ 0 w 625"/>
              <a:gd name="T13" fmla="*/ 0 h 732"/>
              <a:gd name="T14" fmla="*/ 625 w 625"/>
              <a:gd name="T15" fmla="*/ 732 h 732"/>
            </a:gdLst>
            <a:ahLst/>
            <a:cxnLst>
              <a:cxn ang="T8">
                <a:pos x="T0" y="T1"/>
              </a:cxn>
              <a:cxn ang="T9">
                <a:pos x="T2" y="T3"/>
              </a:cxn>
              <a:cxn ang="T10">
                <a:pos x="T4" y="T5"/>
              </a:cxn>
              <a:cxn ang="T11">
                <a:pos x="T6" y="T7"/>
              </a:cxn>
            </a:cxnLst>
            <a:rect l="T12" t="T13" r="T14" b="T15"/>
            <a:pathLst>
              <a:path w="625" h="732">
                <a:moveTo>
                  <a:pt x="0" y="732"/>
                </a:moveTo>
                <a:lnTo>
                  <a:pt x="189" y="386"/>
                </a:lnTo>
                <a:lnTo>
                  <a:pt x="403" y="0"/>
                </a:lnTo>
                <a:lnTo>
                  <a:pt x="625" y="0"/>
                </a:lnTo>
              </a:path>
            </a:pathLst>
          </a:custGeom>
          <a:noFill/>
          <a:ln w="9525">
            <a:solidFill>
              <a:schemeClr val="tx1"/>
            </a:solidFill>
            <a:round/>
            <a:headEnd/>
            <a:tailEnd/>
          </a:ln>
        </p:spPr>
        <p:txBody>
          <a:bodyPr/>
          <a:lstStyle/>
          <a:p>
            <a:endParaRPr lang="zh-CN" altLang="en-US"/>
          </a:p>
        </p:txBody>
      </p:sp>
      <p:sp>
        <p:nvSpPr>
          <p:cNvPr id="40979" name="Line 77"/>
          <p:cNvSpPr>
            <a:spLocks noChangeShapeType="1"/>
          </p:cNvSpPr>
          <p:nvPr/>
        </p:nvSpPr>
        <p:spPr bwMode="auto">
          <a:xfrm flipV="1">
            <a:off x="1722438" y="5029200"/>
            <a:ext cx="301625" cy="587375"/>
          </a:xfrm>
          <a:prstGeom prst="line">
            <a:avLst/>
          </a:prstGeom>
          <a:noFill/>
          <a:ln w="9525">
            <a:solidFill>
              <a:schemeClr val="tx1"/>
            </a:solidFill>
            <a:round/>
            <a:headEnd/>
            <a:tailEnd/>
          </a:ln>
        </p:spPr>
        <p:txBody>
          <a:bodyPr/>
          <a:lstStyle/>
          <a:p>
            <a:endParaRPr lang="zh-CN" altLang="en-US"/>
          </a:p>
        </p:txBody>
      </p:sp>
      <p:sp>
        <p:nvSpPr>
          <p:cNvPr id="40980" name="Line 78"/>
          <p:cNvSpPr>
            <a:spLocks noChangeShapeType="1"/>
          </p:cNvSpPr>
          <p:nvPr/>
        </p:nvSpPr>
        <p:spPr bwMode="auto">
          <a:xfrm flipV="1">
            <a:off x="2468563" y="4976813"/>
            <a:ext cx="366712" cy="704850"/>
          </a:xfrm>
          <a:prstGeom prst="line">
            <a:avLst/>
          </a:prstGeom>
          <a:noFill/>
          <a:ln w="9525">
            <a:solidFill>
              <a:schemeClr val="tx1"/>
            </a:solidFill>
            <a:round/>
            <a:headEnd/>
            <a:tailEnd/>
          </a:ln>
        </p:spPr>
        <p:txBody>
          <a:bodyPr/>
          <a:lstStyle/>
          <a:p>
            <a:endParaRPr lang="zh-CN" altLang="en-US"/>
          </a:p>
        </p:txBody>
      </p:sp>
      <p:sp>
        <p:nvSpPr>
          <p:cNvPr id="40981" name="Text Box 79"/>
          <p:cNvSpPr txBox="1">
            <a:spLocks noChangeArrowheads="1"/>
          </p:cNvSpPr>
          <p:nvPr/>
        </p:nvSpPr>
        <p:spPr bwMode="auto">
          <a:xfrm rot="-3688771">
            <a:off x="762794" y="5101432"/>
            <a:ext cx="954087" cy="304800"/>
          </a:xfrm>
          <a:prstGeom prst="rect">
            <a:avLst/>
          </a:prstGeom>
          <a:noFill/>
          <a:ln w="9525">
            <a:noFill/>
            <a:miter lim="800000"/>
            <a:headEnd/>
            <a:tailEnd/>
          </a:ln>
        </p:spPr>
        <p:txBody>
          <a:bodyPr wrap="none">
            <a:spAutoFit/>
          </a:bodyPr>
          <a:lstStyle/>
          <a:p>
            <a:pPr eaLnBrk="1" hangingPunct="1"/>
            <a:r>
              <a:rPr lang="zh-CN" altLang="en-US" sz="1400"/>
              <a:t>业务</a:t>
            </a:r>
            <a:r>
              <a:rPr lang="en-US" altLang="zh-CN" sz="1400"/>
              <a:t>-</a:t>
            </a:r>
            <a:r>
              <a:rPr lang="zh-CN" altLang="en-US" sz="1400"/>
              <a:t>计算</a:t>
            </a:r>
          </a:p>
        </p:txBody>
      </p:sp>
      <p:sp>
        <p:nvSpPr>
          <p:cNvPr id="40982" name="Text Box 80"/>
          <p:cNvSpPr txBox="1">
            <a:spLocks noChangeArrowheads="1"/>
          </p:cNvSpPr>
          <p:nvPr/>
        </p:nvSpPr>
        <p:spPr bwMode="auto">
          <a:xfrm rot="-3688771">
            <a:off x="1131094" y="5304632"/>
            <a:ext cx="954087" cy="304800"/>
          </a:xfrm>
          <a:prstGeom prst="rect">
            <a:avLst/>
          </a:prstGeom>
          <a:noFill/>
          <a:ln w="9525">
            <a:noFill/>
            <a:miter lim="800000"/>
            <a:headEnd/>
            <a:tailEnd/>
          </a:ln>
        </p:spPr>
        <p:txBody>
          <a:bodyPr wrap="none">
            <a:spAutoFit/>
          </a:bodyPr>
          <a:lstStyle/>
          <a:p>
            <a:pPr eaLnBrk="1" hangingPunct="1"/>
            <a:r>
              <a:rPr lang="zh-CN" altLang="en-US" sz="1400"/>
              <a:t>人</a:t>
            </a:r>
            <a:r>
              <a:rPr lang="en-US" altLang="zh-CN" sz="1400"/>
              <a:t>-</a:t>
            </a:r>
            <a:r>
              <a:rPr lang="zh-CN" altLang="en-US" sz="1400"/>
              <a:t>计算机</a:t>
            </a:r>
          </a:p>
        </p:txBody>
      </p:sp>
      <p:sp>
        <p:nvSpPr>
          <p:cNvPr id="40983" name="Text Box 81"/>
          <p:cNvSpPr txBox="1">
            <a:spLocks noChangeArrowheads="1"/>
          </p:cNvSpPr>
          <p:nvPr/>
        </p:nvSpPr>
        <p:spPr bwMode="auto">
          <a:xfrm rot="-3687666">
            <a:off x="1689100" y="5508626"/>
            <a:ext cx="1190625" cy="304800"/>
          </a:xfrm>
          <a:prstGeom prst="rect">
            <a:avLst/>
          </a:prstGeom>
          <a:noFill/>
          <a:ln w="9525">
            <a:noFill/>
            <a:miter lim="800000"/>
            <a:headEnd/>
            <a:tailEnd/>
          </a:ln>
        </p:spPr>
        <p:txBody>
          <a:bodyPr wrap="none">
            <a:spAutoFit/>
          </a:bodyPr>
          <a:lstStyle/>
          <a:p>
            <a:pPr eaLnBrk="1" hangingPunct="1"/>
            <a:r>
              <a:rPr lang="zh-CN" altLang="en-US" sz="1400"/>
              <a:t>机</a:t>
            </a:r>
            <a:r>
              <a:rPr lang="en-US" altLang="zh-CN" sz="1400"/>
              <a:t>-</a:t>
            </a:r>
            <a:r>
              <a:rPr lang="zh-CN" altLang="en-US" sz="1400"/>
              <a:t>机，物</a:t>
            </a:r>
            <a:r>
              <a:rPr lang="en-US" altLang="zh-CN" sz="1400"/>
              <a:t>-</a:t>
            </a:r>
            <a:r>
              <a:rPr lang="zh-CN" altLang="en-US" sz="1400"/>
              <a:t>物</a:t>
            </a:r>
          </a:p>
        </p:txBody>
      </p:sp>
      <p:sp>
        <p:nvSpPr>
          <p:cNvPr id="2148435" name="Text Box 16"/>
          <p:cNvSpPr txBox="1">
            <a:spLocks noChangeArrowheads="1"/>
          </p:cNvSpPr>
          <p:nvPr/>
        </p:nvSpPr>
        <p:spPr bwMode="auto">
          <a:xfrm>
            <a:off x="163513" y="0"/>
            <a:ext cx="5516562" cy="822325"/>
          </a:xfrm>
          <a:prstGeom prst="rect">
            <a:avLst/>
          </a:prstGeom>
          <a:noFill/>
          <a:ln w="9525">
            <a:noFill/>
            <a:miter lim="800000"/>
            <a:headEnd/>
            <a:tailEnd/>
          </a:ln>
        </p:spPr>
        <p:txBody>
          <a:bodyPr wrap="none">
            <a:spAutoFit/>
          </a:bodyPr>
          <a:lstStyle/>
          <a:p>
            <a:pPr eaLnBrk="1" hangingPunct="1">
              <a:lnSpc>
                <a:spcPct val="120000"/>
              </a:lnSpc>
              <a:defRPr/>
            </a:pPr>
            <a:r>
              <a:rPr lang="en-US" altLang="zh-CN" dirty="0" err="1">
                <a:solidFill>
                  <a:schemeClr val="accent6"/>
                </a:solidFill>
                <a:ea typeface="华文中宋" pitchFamily="2" charset="-122"/>
              </a:rPr>
              <a:t>计算机语言与编译器</a:t>
            </a:r>
            <a:r>
              <a:rPr lang="en-US" altLang="zh-CN" dirty="0">
                <a:solidFill>
                  <a:schemeClr val="accent6"/>
                </a:solidFill>
                <a:ea typeface="华文中宋" pitchFamily="2" charset="-122"/>
              </a:rPr>
              <a:t>--</a:t>
            </a:r>
            <a:r>
              <a:rPr lang="en-US" altLang="zh-CN" dirty="0" err="1">
                <a:solidFill>
                  <a:schemeClr val="accent6"/>
                </a:solidFill>
                <a:ea typeface="华文中宋" pitchFamily="2" charset="-122"/>
              </a:rPr>
              <a:t>一种抽象-自动化机制示例</a:t>
            </a:r>
            <a:endParaRPr lang="en-US" altLang="zh-CN" dirty="0">
              <a:solidFill>
                <a:schemeClr val="accent6"/>
              </a:solidFill>
              <a:ea typeface="华文中宋" pitchFamily="2" charset="-122"/>
            </a:endParaRPr>
          </a:p>
          <a:p>
            <a:pPr eaLnBrk="1" hangingPunct="1">
              <a:lnSpc>
                <a:spcPct val="120000"/>
              </a:lnSpc>
              <a:defRPr/>
            </a:pPr>
            <a:r>
              <a:rPr kumimoji="0" lang="en-US" altLang="zh-CN" dirty="0">
                <a:solidFill>
                  <a:schemeClr val="accent6"/>
                </a:solidFill>
                <a:ea typeface="华文中宋" pitchFamily="2" charset="-122"/>
              </a:rPr>
              <a:t>(1)</a:t>
            </a:r>
            <a:r>
              <a:rPr kumimoji="0" lang="zh-CN" altLang="en-US" dirty="0">
                <a:solidFill>
                  <a:schemeClr val="accent6"/>
                </a:solidFill>
                <a:ea typeface="华文中宋" pitchFamily="2" charset="-122"/>
              </a:rPr>
              <a:t>你</a:t>
            </a:r>
            <a:r>
              <a:rPr lang="zh-CN" altLang="en-US" dirty="0">
                <a:solidFill>
                  <a:schemeClr val="accent6"/>
                </a:solidFill>
                <a:ea typeface="华文中宋" pitchFamily="2" charset="-122"/>
              </a:rPr>
              <a:t>记得计算之树中的不同抽象层次吗</a:t>
            </a:r>
            <a:r>
              <a:rPr lang="en-US" altLang="zh-CN" dirty="0">
                <a:solidFill>
                  <a:schemeClr val="accent6"/>
                </a:solidFill>
                <a:ea typeface="华文中宋" pitchFamily="2" charset="-122"/>
              </a:rPr>
              <a:t>? </a:t>
            </a:r>
          </a:p>
        </p:txBody>
      </p:sp>
    </p:spTree>
  </p:cSld>
  <p:clrMapOvr>
    <a:masterClrMapping/>
  </p:clrMapOvr>
  <p:transition>
    <p:zo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986" name="Freeform 4"/>
          <p:cNvSpPr>
            <a:spLocks/>
          </p:cNvSpPr>
          <p:nvPr/>
        </p:nvSpPr>
        <p:spPr bwMode="auto">
          <a:xfrm>
            <a:off x="3886200" y="2911475"/>
            <a:ext cx="1809750" cy="1588"/>
          </a:xfrm>
          <a:custGeom>
            <a:avLst/>
            <a:gdLst>
              <a:gd name="T0" fmla="*/ 0 w 1140"/>
              <a:gd name="T1" fmla="*/ 0 h 1"/>
              <a:gd name="T2" fmla="*/ 2147483646 w 1140"/>
              <a:gd name="T3" fmla="*/ 0 h 1"/>
              <a:gd name="T4" fmla="*/ 0 60000 65536"/>
              <a:gd name="T5" fmla="*/ 0 60000 65536"/>
              <a:gd name="T6" fmla="*/ 0 w 1140"/>
              <a:gd name="T7" fmla="*/ 0 h 1"/>
              <a:gd name="T8" fmla="*/ 1140 w 1140"/>
              <a:gd name="T9" fmla="*/ 1 h 1"/>
            </a:gdLst>
            <a:ahLst/>
            <a:cxnLst>
              <a:cxn ang="T4">
                <a:pos x="T0" y="T1"/>
              </a:cxn>
              <a:cxn ang="T5">
                <a:pos x="T2" y="T3"/>
              </a:cxn>
            </a:cxnLst>
            <a:rect l="T6" t="T7" r="T8" b="T9"/>
            <a:pathLst>
              <a:path w="1140" h="1">
                <a:moveTo>
                  <a:pt x="0" y="0"/>
                </a:moveTo>
                <a:lnTo>
                  <a:pt x="1140" y="0"/>
                </a:lnTo>
              </a:path>
            </a:pathLst>
          </a:custGeom>
          <a:noFill/>
          <a:ln w="76200" cmpd="tri">
            <a:solidFill>
              <a:schemeClr val="tx1"/>
            </a:solidFill>
            <a:round/>
            <a:headEnd/>
            <a:tailEnd type="triangle" w="med" len="med"/>
          </a:ln>
        </p:spPr>
        <p:txBody>
          <a:bodyPr anchor="ctr">
            <a:spAutoFit/>
          </a:bodyPr>
          <a:lstStyle/>
          <a:p>
            <a:endParaRPr lang="zh-CN" altLang="en-US"/>
          </a:p>
        </p:txBody>
      </p:sp>
      <p:sp>
        <p:nvSpPr>
          <p:cNvPr id="41987" name="Rectangle 5"/>
          <p:cNvSpPr>
            <a:spLocks noChangeArrowheads="1"/>
          </p:cNvSpPr>
          <p:nvPr/>
        </p:nvSpPr>
        <p:spPr bwMode="auto">
          <a:xfrm>
            <a:off x="4298950" y="2959100"/>
            <a:ext cx="692150" cy="581025"/>
          </a:xfrm>
          <a:prstGeom prst="rect">
            <a:avLst/>
          </a:prstGeom>
          <a:noFill/>
          <a:ln w="9525">
            <a:noFill/>
            <a:miter lim="800000"/>
            <a:headEnd/>
            <a:tailEnd/>
          </a:ln>
        </p:spPr>
        <p:txBody>
          <a:bodyPr wrap="none" anchor="ctr">
            <a:spAutoFit/>
          </a:bodyPr>
          <a:lstStyle/>
          <a:p>
            <a:pPr algn="ctr" eaLnBrk="1" hangingPunct="1">
              <a:lnSpc>
                <a:spcPct val="80000"/>
              </a:lnSpc>
            </a:pPr>
            <a:r>
              <a:rPr lang="zh-CN" altLang="en-US">
                <a:solidFill>
                  <a:schemeClr val="accent2"/>
                </a:solidFill>
                <a:latin typeface="Times New Roman" pitchFamily="18" charset="0"/>
                <a:ea typeface="楷体_GB2312" pitchFamily="49" charset="-122"/>
              </a:rPr>
              <a:t>编译</a:t>
            </a:r>
          </a:p>
          <a:p>
            <a:pPr algn="ctr" eaLnBrk="1" hangingPunct="1">
              <a:lnSpc>
                <a:spcPct val="80000"/>
              </a:lnSpc>
            </a:pPr>
            <a:r>
              <a:rPr lang="zh-CN" altLang="en-US">
                <a:solidFill>
                  <a:schemeClr val="accent2"/>
                </a:solidFill>
                <a:latin typeface="Times New Roman" pitchFamily="18" charset="0"/>
                <a:ea typeface="楷体_GB2312" pitchFamily="49" charset="-122"/>
              </a:rPr>
              <a:t>程序</a:t>
            </a:r>
          </a:p>
        </p:txBody>
      </p:sp>
      <p:grpSp>
        <p:nvGrpSpPr>
          <p:cNvPr id="41988" name="Group 6"/>
          <p:cNvGrpSpPr>
            <a:grpSpLocks/>
          </p:cNvGrpSpPr>
          <p:nvPr/>
        </p:nvGrpSpPr>
        <p:grpSpPr bwMode="auto">
          <a:xfrm>
            <a:off x="2393950" y="2655888"/>
            <a:ext cx="1271588" cy="1101725"/>
            <a:chOff x="470" y="3559"/>
            <a:chExt cx="801" cy="694"/>
          </a:xfrm>
        </p:grpSpPr>
        <p:sp>
          <p:nvSpPr>
            <p:cNvPr id="42010" name="Oval 7"/>
            <p:cNvSpPr>
              <a:spLocks noChangeArrowheads="1"/>
            </p:cNvSpPr>
            <p:nvPr/>
          </p:nvSpPr>
          <p:spPr bwMode="auto">
            <a:xfrm>
              <a:off x="470" y="3559"/>
              <a:ext cx="801" cy="336"/>
            </a:xfrm>
            <a:prstGeom prst="ellipse">
              <a:avLst/>
            </a:prstGeom>
            <a:noFill/>
            <a:ln w="9525">
              <a:solidFill>
                <a:schemeClr val="tx1"/>
              </a:solidFill>
              <a:round/>
              <a:headEnd/>
              <a:tailEnd/>
            </a:ln>
          </p:spPr>
          <p:txBody>
            <a:bodyPr wrap="none" anchor="ctr">
              <a:spAutoFit/>
            </a:bodyPr>
            <a:lstStyle/>
            <a:p>
              <a:pPr algn="ctr" eaLnBrk="1" hangingPunct="1"/>
              <a:r>
                <a:rPr lang="zh-CN" altLang="en-US">
                  <a:latin typeface="Times New Roman" pitchFamily="18" charset="0"/>
                  <a:ea typeface="楷体_GB2312" pitchFamily="49" charset="-122"/>
                </a:rPr>
                <a:t>源程序</a:t>
              </a:r>
            </a:p>
          </p:txBody>
        </p:sp>
        <p:sp>
          <p:nvSpPr>
            <p:cNvPr id="42011" name="Text Box 8"/>
            <p:cNvSpPr txBox="1">
              <a:spLocks noChangeArrowheads="1"/>
            </p:cNvSpPr>
            <p:nvPr/>
          </p:nvSpPr>
          <p:spPr bwMode="auto">
            <a:xfrm>
              <a:off x="630" y="4003"/>
              <a:ext cx="436" cy="250"/>
            </a:xfrm>
            <a:prstGeom prst="rect">
              <a:avLst/>
            </a:prstGeom>
            <a:noFill/>
            <a:ln w="9525">
              <a:noFill/>
              <a:miter lim="800000"/>
              <a:headEnd/>
              <a:tailEnd/>
            </a:ln>
          </p:spPr>
          <p:txBody>
            <a:bodyPr wrap="none" anchor="ctr">
              <a:spAutoFit/>
            </a:bodyPr>
            <a:lstStyle/>
            <a:p>
              <a:pPr algn="ctr" eaLnBrk="1" hangingPunct="1"/>
              <a:r>
                <a:rPr lang="zh-CN" altLang="en-US">
                  <a:latin typeface="Times New Roman" pitchFamily="18" charset="0"/>
                  <a:ea typeface="楷体_GB2312" pitchFamily="49" charset="-122"/>
                </a:rPr>
                <a:t>语句</a:t>
              </a:r>
            </a:p>
          </p:txBody>
        </p:sp>
      </p:grpSp>
      <p:grpSp>
        <p:nvGrpSpPr>
          <p:cNvPr id="41989" name="Group 9"/>
          <p:cNvGrpSpPr>
            <a:grpSpLocks/>
          </p:cNvGrpSpPr>
          <p:nvPr/>
        </p:nvGrpSpPr>
        <p:grpSpPr bwMode="auto">
          <a:xfrm>
            <a:off x="5721350" y="2489200"/>
            <a:ext cx="1708150" cy="1268413"/>
            <a:chOff x="2566" y="3454"/>
            <a:chExt cx="1076" cy="799"/>
          </a:xfrm>
        </p:grpSpPr>
        <p:sp>
          <p:nvSpPr>
            <p:cNvPr id="42008" name="Oval 10"/>
            <p:cNvSpPr>
              <a:spLocks noChangeArrowheads="1"/>
            </p:cNvSpPr>
            <p:nvPr/>
          </p:nvSpPr>
          <p:spPr bwMode="auto">
            <a:xfrm>
              <a:off x="2677" y="3454"/>
              <a:ext cx="801" cy="500"/>
            </a:xfrm>
            <a:prstGeom prst="ellipse">
              <a:avLst/>
            </a:prstGeom>
            <a:noFill/>
            <a:ln w="9525">
              <a:solidFill>
                <a:schemeClr val="tx1"/>
              </a:solidFill>
              <a:round/>
              <a:headEnd/>
              <a:tailEnd/>
            </a:ln>
          </p:spPr>
          <p:txBody>
            <a:bodyPr wrap="none" anchor="ctr">
              <a:spAutoFit/>
            </a:bodyPr>
            <a:lstStyle/>
            <a:p>
              <a:pPr algn="ctr" eaLnBrk="1" hangingPunct="1">
                <a:lnSpc>
                  <a:spcPct val="80000"/>
                </a:lnSpc>
              </a:pPr>
              <a:r>
                <a:rPr lang="zh-CN" altLang="en-US">
                  <a:solidFill>
                    <a:srgbClr val="FF0000"/>
                  </a:solidFill>
                  <a:latin typeface="Times New Roman" pitchFamily="18" charset="0"/>
                  <a:ea typeface="楷体_GB2312" pitchFamily="49" charset="-122"/>
                </a:rPr>
                <a:t>机器语</a:t>
              </a:r>
            </a:p>
            <a:p>
              <a:pPr algn="ctr" eaLnBrk="1" hangingPunct="1">
                <a:lnSpc>
                  <a:spcPct val="80000"/>
                </a:lnSpc>
              </a:pPr>
              <a:r>
                <a:rPr lang="zh-CN" altLang="en-US">
                  <a:solidFill>
                    <a:srgbClr val="FF0000"/>
                  </a:solidFill>
                  <a:latin typeface="Times New Roman" pitchFamily="18" charset="0"/>
                  <a:ea typeface="楷体_GB2312" pitchFamily="49" charset="-122"/>
                </a:rPr>
                <a:t>言程序</a:t>
              </a:r>
            </a:p>
          </p:txBody>
        </p:sp>
        <p:sp>
          <p:nvSpPr>
            <p:cNvPr id="42009" name="Text Box 11"/>
            <p:cNvSpPr txBox="1">
              <a:spLocks noChangeArrowheads="1"/>
            </p:cNvSpPr>
            <p:nvPr/>
          </p:nvSpPr>
          <p:spPr bwMode="auto">
            <a:xfrm>
              <a:off x="2566" y="4003"/>
              <a:ext cx="1076" cy="250"/>
            </a:xfrm>
            <a:prstGeom prst="rect">
              <a:avLst/>
            </a:prstGeom>
            <a:noFill/>
            <a:ln w="9525">
              <a:noFill/>
              <a:miter lim="800000"/>
              <a:headEnd/>
              <a:tailEnd/>
            </a:ln>
          </p:spPr>
          <p:txBody>
            <a:bodyPr wrap="none" anchor="ctr">
              <a:spAutoFit/>
            </a:bodyPr>
            <a:lstStyle/>
            <a:p>
              <a:pPr algn="ctr" eaLnBrk="1" hangingPunct="1"/>
              <a:r>
                <a:rPr lang="zh-CN" altLang="en-US">
                  <a:latin typeface="Times New Roman" pitchFamily="18" charset="0"/>
                  <a:ea typeface="楷体_GB2312" pitchFamily="49" charset="-122"/>
                </a:rPr>
                <a:t>二进制和编码</a:t>
              </a:r>
            </a:p>
          </p:txBody>
        </p:sp>
      </p:grpSp>
      <p:sp>
        <p:nvSpPr>
          <p:cNvPr id="41990" name="Text Box 12"/>
          <p:cNvSpPr txBox="1">
            <a:spLocks noChangeArrowheads="1"/>
          </p:cNvSpPr>
          <p:nvPr/>
        </p:nvSpPr>
        <p:spPr bwMode="auto">
          <a:xfrm>
            <a:off x="1374775" y="4464050"/>
            <a:ext cx="1671638" cy="701675"/>
          </a:xfrm>
          <a:prstGeom prst="rect">
            <a:avLst/>
          </a:prstGeom>
          <a:noFill/>
          <a:ln w="9525">
            <a:noFill/>
            <a:miter lim="800000"/>
            <a:headEnd/>
            <a:tailEnd/>
          </a:ln>
        </p:spPr>
        <p:txBody>
          <a:bodyPr wrap="none" anchor="ctr">
            <a:spAutoFit/>
          </a:bodyPr>
          <a:lstStyle/>
          <a:p>
            <a:pPr eaLnBrk="1" hangingPunct="1"/>
            <a:r>
              <a:rPr lang="en-US" altLang="zh-CN">
                <a:latin typeface="Times New Roman" pitchFamily="18" charset="0"/>
              </a:rPr>
              <a:t>Result = 7+10</a:t>
            </a:r>
          </a:p>
          <a:p>
            <a:pPr eaLnBrk="1" hangingPunct="1"/>
            <a:r>
              <a:rPr lang="en-US" altLang="zh-CN">
                <a:latin typeface="Times New Roman" pitchFamily="18" charset="0"/>
              </a:rPr>
              <a:t>Return</a:t>
            </a:r>
            <a:endParaRPr lang="en-US" altLang="zh-CN">
              <a:latin typeface="Times New Roman" pitchFamily="18" charset="0"/>
              <a:ea typeface="隶书" pitchFamily="49" charset="-122"/>
            </a:endParaRPr>
          </a:p>
        </p:txBody>
      </p:sp>
      <p:sp>
        <p:nvSpPr>
          <p:cNvPr id="41991" name="Text Box 13"/>
          <p:cNvSpPr txBox="1">
            <a:spLocks noChangeArrowheads="1"/>
          </p:cNvSpPr>
          <p:nvPr/>
        </p:nvSpPr>
        <p:spPr bwMode="auto">
          <a:xfrm>
            <a:off x="6718300" y="3662363"/>
            <a:ext cx="1200150" cy="2225675"/>
          </a:xfrm>
          <a:prstGeom prst="rect">
            <a:avLst/>
          </a:prstGeom>
          <a:noFill/>
          <a:ln w="9525">
            <a:noFill/>
            <a:miter lim="800000"/>
            <a:headEnd/>
            <a:tailEnd/>
          </a:ln>
        </p:spPr>
        <p:txBody>
          <a:bodyPr wrap="none" anchor="ctr">
            <a:spAutoFit/>
          </a:bodyPr>
          <a:lstStyle/>
          <a:p>
            <a:pPr algn="ctr" eaLnBrk="1" hangingPunct="1"/>
            <a:r>
              <a:rPr lang="en-US" altLang="zh-CN">
                <a:solidFill>
                  <a:srgbClr val="FF0000"/>
                </a:solidFill>
                <a:latin typeface="Times New Roman" pitchFamily="18" charset="0"/>
              </a:rPr>
              <a:t>10000110</a:t>
            </a:r>
          </a:p>
          <a:p>
            <a:pPr algn="ctr" eaLnBrk="1" hangingPunct="1"/>
            <a:r>
              <a:rPr lang="en-US" altLang="zh-CN">
                <a:solidFill>
                  <a:srgbClr val="FF0000"/>
                </a:solidFill>
                <a:latin typeface="Times New Roman" pitchFamily="18" charset="0"/>
              </a:rPr>
              <a:t>00000111</a:t>
            </a:r>
          </a:p>
          <a:p>
            <a:pPr algn="ctr" eaLnBrk="1" hangingPunct="1"/>
            <a:r>
              <a:rPr lang="en-US" altLang="zh-CN">
                <a:solidFill>
                  <a:srgbClr val="FF0000"/>
                </a:solidFill>
                <a:latin typeface="Times New Roman" pitchFamily="18" charset="0"/>
              </a:rPr>
              <a:t>10001011</a:t>
            </a:r>
          </a:p>
          <a:p>
            <a:pPr algn="ctr" eaLnBrk="1" hangingPunct="1"/>
            <a:r>
              <a:rPr lang="en-US" altLang="zh-CN">
                <a:solidFill>
                  <a:srgbClr val="FF0000"/>
                </a:solidFill>
                <a:latin typeface="Times New Roman" pitchFamily="18" charset="0"/>
              </a:rPr>
              <a:t>00001010</a:t>
            </a:r>
          </a:p>
          <a:p>
            <a:pPr algn="ctr" eaLnBrk="1" hangingPunct="1"/>
            <a:r>
              <a:rPr lang="en-US" altLang="zh-CN">
                <a:solidFill>
                  <a:srgbClr val="FF0000"/>
                </a:solidFill>
                <a:latin typeface="Times New Roman" pitchFamily="18" charset="0"/>
              </a:rPr>
              <a:t>10010111</a:t>
            </a:r>
          </a:p>
          <a:p>
            <a:pPr algn="ctr" eaLnBrk="1" hangingPunct="1"/>
            <a:r>
              <a:rPr lang="en-US" altLang="zh-CN">
                <a:solidFill>
                  <a:srgbClr val="FF0000"/>
                </a:solidFill>
                <a:latin typeface="Times New Roman" pitchFamily="18" charset="0"/>
              </a:rPr>
              <a:t>00000111</a:t>
            </a:r>
          </a:p>
          <a:p>
            <a:pPr algn="ctr" eaLnBrk="1" hangingPunct="1"/>
            <a:r>
              <a:rPr lang="en-US" altLang="zh-CN">
                <a:solidFill>
                  <a:srgbClr val="FF0000"/>
                </a:solidFill>
                <a:latin typeface="Times New Roman" pitchFamily="18" charset="0"/>
              </a:rPr>
              <a:t>11110100</a:t>
            </a:r>
            <a:endParaRPr lang="en-US" altLang="zh-CN">
              <a:solidFill>
                <a:srgbClr val="FF0000"/>
              </a:solidFill>
              <a:latin typeface="Times New Roman" pitchFamily="18" charset="0"/>
              <a:ea typeface="隶书" pitchFamily="49" charset="-122"/>
            </a:endParaRPr>
          </a:p>
        </p:txBody>
      </p:sp>
      <p:grpSp>
        <p:nvGrpSpPr>
          <p:cNvPr id="6" name="Group 14"/>
          <p:cNvGrpSpPr>
            <a:grpSpLocks/>
          </p:cNvGrpSpPr>
          <p:nvPr/>
        </p:nvGrpSpPr>
        <p:grpSpPr bwMode="auto">
          <a:xfrm>
            <a:off x="3041650" y="3557588"/>
            <a:ext cx="3575050" cy="2047875"/>
            <a:chOff x="1650" y="1988"/>
            <a:chExt cx="2672" cy="1412"/>
          </a:xfrm>
        </p:grpSpPr>
        <p:sp>
          <p:nvSpPr>
            <p:cNvPr id="42002" name="Text Box 15"/>
            <p:cNvSpPr txBox="1">
              <a:spLocks noChangeArrowheads="1"/>
            </p:cNvSpPr>
            <p:nvPr/>
          </p:nvSpPr>
          <p:spPr bwMode="auto">
            <a:xfrm>
              <a:off x="2392" y="2496"/>
              <a:ext cx="1197" cy="904"/>
            </a:xfrm>
            <a:prstGeom prst="rect">
              <a:avLst/>
            </a:prstGeom>
            <a:noFill/>
            <a:ln w="9525">
              <a:noFill/>
              <a:miter lim="800000"/>
              <a:headEnd/>
              <a:tailEnd/>
            </a:ln>
          </p:spPr>
          <p:txBody>
            <a:bodyPr wrap="none" anchor="ctr">
              <a:spAutoFit/>
            </a:bodyPr>
            <a:lstStyle/>
            <a:p>
              <a:pPr eaLnBrk="1" hangingPunct="1"/>
              <a:r>
                <a:rPr lang="en-US" altLang="zh-CN">
                  <a:latin typeface="Times New Roman" pitchFamily="18" charset="0"/>
                </a:rPr>
                <a:t>MOV  A,  7</a:t>
              </a:r>
            </a:p>
            <a:p>
              <a:pPr eaLnBrk="1" hangingPunct="1"/>
              <a:r>
                <a:rPr lang="en-US" altLang="zh-CN">
                  <a:latin typeface="Times New Roman" pitchFamily="18" charset="0"/>
                </a:rPr>
                <a:t>ADD  A,  10</a:t>
              </a:r>
            </a:p>
            <a:p>
              <a:pPr eaLnBrk="1" hangingPunct="1"/>
              <a:r>
                <a:rPr lang="en-US" altLang="zh-CN">
                  <a:latin typeface="Times New Roman" pitchFamily="18" charset="0"/>
                </a:rPr>
                <a:t>MOV  (6),  A</a:t>
              </a:r>
            </a:p>
            <a:p>
              <a:pPr eaLnBrk="1" hangingPunct="1"/>
              <a:r>
                <a:rPr lang="en-US" altLang="zh-CN">
                  <a:latin typeface="Times New Roman" pitchFamily="18" charset="0"/>
                </a:rPr>
                <a:t>HLT</a:t>
              </a:r>
            </a:p>
          </p:txBody>
        </p:sp>
        <p:sp>
          <p:nvSpPr>
            <p:cNvPr id="42003" name="Freeform 16"/>
            <p:cNvSpPr>
              <a:spLocks/>
            </p:cNvSpPr>
            <p:nvPr/>
          </p:nvSpPr>
          <p:spPr bwMode="auto">
            <a:xfrm>
              <a:off x="3749" y="2928"/>
              <a:ext cx="573" cy="4"/>
            </a:xfrm>
            <a:custGeom>
              <a:avLst/>
              <a:gdLst>
                <a:gd name="T0" fmla="*/ 0 w 573"/>
                <a:gd name="T1" fmla="*/ 4 h 4"/>
                <a:gd name="T2" fmla="*/ 573 w 573"/>
                <a:gd name="T3" fmla="*/ 0 h 4"/>
                <a:gd name="T4" fmla="*/ 0 60000 65536"/>
                <a:gd name="T5" fmla="*/ 0 60000 65536"/>
                <a:gd name="T6" fmla="*/ 0 w 573"/>
                <a:gd name="T7" fmla="*/ 0 h 4"/>
                <a:gd name="T8" fmla="*/ 573 w 573"/>
                <a:gd name="T9" fmla="*/ 4 h 4"/>
              </a:gdLst>
              <a:ahLst/>
              <a:cxnLst>
                <a:cxn ang="T4">
                  <a:pos x="T0" y="T1"/>
                </a:cxn>
                <a:cxn ang="T5">
                  <a:pos x="T2" y="T3"/>
                </a:cxn>
              </a:cxnLst>
              <a:rect l="T6" t="T7" r="T8" b="T9"/>
              <a:pathLst>
                <a:path w="573" h="4">
                  <a:moveTo>
                    <a:pt x="0" y="4"/>
                  </a:moveTo>
                  <a:lnTo>
                    <a:pt x="573" y="0"/>
                  </a:lnTo>
                </a:path>
              </a:pathLst>
            </a:custGeom>
            <a:noFill/>
            <a:ln w="76200" cmpd="tri">
              <a:solidFill>
                <a:schemeClr val="tx1"/>
              </a:solidFill>
              <a:round/>
              <a:headEnd/>
              <a:tailEnd type="triangle" w="med" len="med"/>
            </a:ln>
          </p:spPr>
          <p:txBody>
            <a:bodyPr anchor="ctr">
              <a:spAutoFit/>
            </a:bodyPr>
            <a:lstStyle/>
            <a:p>
              <a:endParaRPr lang="zh-CN" altLang="en-US"/>
            </a:p>
          </p:txBody>
        </p:sp>
        <p:sp>
          <p:nvSpPr>
            <p:cNvPr id="42004" name="Freeform 17"/>
            <p:cNvSpPr>
              <a:spLocks/>
            </p:cNvSpPr>
            <p:nvPr/>
          </p:nvSpPr>
          <p:spPr bwMode="auto">
            <a:xfrm>
              <a:off x="1650" y="2928"/>
              <a:ext cx="573" cy="4"/>
            </a:xfrm>
            <a:custGeom>
              <a:avLst/>
              <a:gdLst>
                <a:gd name="T0" fmla="*/ 0 w 573"/>
                <a:gd name="T1" fmla="*/ 4 h 4"/>
                <a:gd name="T2" fmla="*/ 573 w 573"/>
                <a:gd name="T3" fmla="*/ 0 h 4"/>
                <a:gd name="T4" fmla="*/ 0 60000 65536"/>
                <a:gd name="T5" fmla="*/ 0 60000 65536"/>
                <a:gd name="T6" fmla="*/ 0 w 573"/>
                <a:gd name="T7" fmla="*/ 0 h 4"/>
                <a:gd name="T8" fmla="*/ 573 w 573"/>
                <a:gd name="T9" fmla="*/ 4 h 4"/>
              </a:gdLst>
              <a:ahLst/>
              <a:cxnLst>
                <a:cxn ang="T4">
                  <a:pos x="T0" y="T1"/>
                </a:cxn>
                <a:cxn ang="T5">
                  <a:pos x="T2" y="T3"/>
                </a:cxn>
              </a:cxnLst>
              <a:rect l="T6" t="T7" r="T8" b="T9"/>
              <a:pathLst>
                <a:path w="573" h="4">
                  <a:moveTo>
                    <a:pt x="0" y="4"/>
                  </a:moveTo>
                  <a:lnTo>
                    <a:pt x="573" y="0"/>
                  </a:lnTo>
                </a:path>
              </a:pathLst>
            </a:custGeom>
            <a:noFill/>
            <a:ln w="76200" cmpd="tri">
              <a:solidFill>
                <a:schemeClr val="tx1"/>
              </a:solidFill>
              <a:round/>
              <a:headEnd/>
              <a:tailEnd type="triangle" w="med" len="med"/>
            </a:ln>
          </p:spPr>
          <p:txBody>
            <a:bodyPr anchor="ctr">
              <a:spAutoFit/>
            </a:bodyPr>
            <a:lstStyle/>
            <a:p>
              <a:endParaRPr lang="zh-CN" altLang="en-US"/>
            </a:p>
          </p:txBody>
        </p:sp>
        <p:grpSp>
          <p:nvGrpSpPr>
            <p:cNvPr id="42005" name="Group 18"/>
            <p:cNvGrpSpPr>
              <a:grpSpLocks/>
            </p:cNvGrpSpPr>
            <p:nvPr/>
          </p:nvGrpSpPr>
          <p:grpSpPr bwMode="auto">
            <a:xfrm>
              <a:off x="1776" y="1988"/>
              <a:ext cx="2160" cy="556"/>
              <a:chOff x="1776" y="1988"/>
              <a:chExt cx="2160" cy="556"/>
            </a:xfrm>
          </p:grpSpPr>
          <p:sp>
            <p:nvSpPr>
              <p:cNvPr id="42006" name="AutoShape 19"/>
              <p:cNvSpPr>
                <a:spLocks/>
              </p:cNvSpPr>
              <p:nvPr/>
            </p:nvSpPr>
            <p:spPr bwMode="auto">
              <a:xfrm rot="5400000">
                <a:off x="2736" y="1344"/>
                <a:ext cx="240" cy="2160"/>
              </a:xfrm>
              <a:prstGeom prst="leftBrace">
                <a:avLst>
                  <a:gd name="adj1" fmla="val 75000"/>
                  <a:gd name="adj2" fmla="val 50000"/>
                </a:avLst>
              </a:prstGeom>
              <a:noFill/>
              <a:ln w="19050">
                <a:solidFill>
                  <a:schemeClr val="tx1"/>
                </a:solidFill>
                <a:round/>
                <a:headEnd/>
                <a:tailEnd/>
              </a:ln>
            </p:spPr>
            <p:txBody>
              <a:bodyPr anchor="ctr">
                <a:spAutoFit/>
              </a:bodyPr>
              <a:lstStyle/>
              <a:p>
                <a:pPr eaLnBrk="1" hangingPunct="1"/>
                <a:endParaRPr lang="zh-CN" altLang="en-US"/>
              </a:p>
            </p:txBody>
          </p:sp>
          <p:sp>
            <p:nvSpPr>
              <p:cNvPr id="42007" name="Line 20"/>
              <p:cNvSpPr>
                <a:spLocks noChangeShapeType="1"/>
              </p:cNvSpPr>
              <p:nvPr/>
            </p:nvSpPr>
            <p:spPr bwMode="auto">
              <a:xfrm flipV="1">
                <a:off x="2856" y="1988"/>
                <a:ext cx="0" cy="336"/>
              </a:xfrm>
              <a:prstGeom prst="line">
                <a:avLst/>
              </a:prstGeom>
              <a:noFill/>
              <a:ln w="19050">
                <a:solidFill>
                  <a:schemeClr val="tx1"/>
                </a:solidFill>
                <a:round/>
                <a:headEnd/>
                <a:tailEnd/>
              </a:ln>
            </p:spPr>
            <p:txBody>
              <a:bodyPr wrap="none" anchor="ctr">
                <a:spAutoFit/>
              </a:bodyPr>
              <a:lstStyle/>
              <a:p>
                <a:endParaRPr lang="zh-CN" altLang="en-US"/>
              </a:p>
            </p:txBody>
          </p:sp>
        </p:grpSp>
      </p:grpSp>
      <p:grpSp>
        <p:nvGrpSpPr>
          <p:cNvPr id="41993" name="Group 25"/>
          <p:cNvGrpSpPr>
            <a:grpSpLocks/>
          </p:cNvGrpSpPr>
          <p:nvPr/>
        </p:nvGrpSpPr>
        <p:grpSpPr bwMode="auto">
          <a:xfrm>
            <a:off x="3744913" y="1225550"/>
            <a:ext cx="1690687" cy="1531938"/>
            <a:chOff x="2359" y="682"/>
            <a:chExt cx="1065" cy="965"/>
          </a:xfrm>
        </p:grpSpPr>
        <p:sp>
          <p:nvSpPr>
            <p:cNvPr id="2" name="AutoShape 39"/>
            <p:cNvSpPr>
              <a:spLocks noChangeArrowheads="1"/>
            </p:cNvSpPr>
            <p:nvPr/>
          </p:nvSpPr>
          <p:spPr bwMode="gray">
            <a:xfrm>
              <a:off x="2359" y="682"/>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kumimoji="0" lang="zh-CN" altLang="en-US" sz="2800" b="0">
                <a:solidFill>
                  <a:srgbClr val="000000"/>
                </a:solidFill>
                <a:latin typeface="宋体" pitchFamily="2" charset="-122"/>
              </a:endParaRPr>
            </a:p>
          </p:txBody>
        </p:sp>
        <p:sp>
          <p:nvSpPr>
            <p:cNvPr id="3" name="Oval 40"/>
            <p:cNvSpPr>
              <a:spLocks noChangeArrowheads="1"/>
            </p:cNvSpPr>
            <p:nvPr/>
          </p:nvSpPr>
          <p:spPr bwMode="gray">
            <a:xfrm>
              <a:off x="2447" y="762"/>
              <a:ext cx="889" cy="806"/>
            </a:xfrm>
            <a:prstGeom prst="ellipse">
              <a:avLst/>
            </a:prstGeom>
            <a:solidFill>
              <a:srgbClr val="003366"/>
            </a:solidFill>
            <a:ln w="28575" algn="ctr">
              <a:solidFill>
                <a:srgbClr val="FFFFFF"/>
              </a:solidFill>
              <a:round/>
              <a:headEnd/>
              <a:tailEnd/>
            </a:ln>
          </p:spPr>
          <p:txBody>
            <a:bodyPr wrap="none" anchor="ctr"/>
            <a:lstStyle/>
            <a:p>
              <a:pPr algn="ctr" eaLnBrk="1" hangingPunct="1">
                <a:defRPr/>
              </a:pPr>
              <a:endParaRPr kumimoji="0" lang="zh-CN" altLang="en-US" sz="2800" b="0">
                <a:solidFill>
                  <a:srgbClr val="000000"/>
                </a:solidFill>
                <a:effectLst>
                  <a:outerShdw blurRad="38100" dist="38100" dir="2700000" algn="tl">
                    <a:srgbClr val="FFFFFF"/>
                  </a:outerShdw>
                </a:effectLst>
                <a:latin typeface="宋体" pitchFamily="2" charset="-122"/>
              </a:endParaRPr>
            </a:p>
          </p:txBody>
        </p:sp>
        <p:sp>
          <p:nvSpPr>
            <p:cNvPr id="42001" name="Text Box 84"/>
            <p:cNvSpPr txBox="1">
              <a:spLocks noChangeArrowheads="1"/>
            </p:cNvSpPr>
            <p:nvPr/>
          </p:nvSpPr>
          <p:spPr bwMode="auto">
            <a:xfrm>
              <a:off x="2450" y="1001"/>
              <a:ext cx="881" cy="327"/>
            </a:xfrm>
            <a:prstGeom prst="rect">
              <a:avLst/>
            </a:prstGeom>
            <a:noFill/>
            <a:ln w="9525">
              <a:noFill/>
              <a:miter lim="800000"/>
              <a:headEnd/>
              <a:tailEnd/>
            </a:ln>
          </p:spPr>
          <p:txBody>
            <a:bodyPr>
              <a:spAutoFit/>
            </a:bodyPr>
            <a:lstStyle/>
            <a:p>
              <a:pPr algn="ctr" eaLnBrk="1" hangingPunct="1">
                <a:spcBef>
                  <a:spcPct val="35000"/>
                </a:spcBef>
              </a:pPr>
              <a:r>
                <a:rPr kumimoji="0" lang="zh-CN" altLang="en-US" sz="2800">
                  <a:solidFill>
                    <a:srgbClr val="FFFFFF"/>
                  </a:solidFill>
                  <a:latin typeface="宋体" pitchFamily="2" charset="-122"/>
                  <a:ea typeface="华文中宋" pitchFamily="2" charset="-122"/>
                </a:rPr>
                <a:t>编译器</a:t>
              </a:r>
            </a:p>
          </p:txBody>
        </p:sp>
      </p:grpSp>
      <p:sp>
        <p:nvSpPr>
          <p:cNvPr id="2157594" name="Text Box 16"/>
          <p:cNvSpPr txBox="1">
            <a:spLocks noChangeArrowheads="1"/>
          </p:cNvSpPr>
          <p:nvPr/>
        </p:nvSpPr>
        <p:spPr bwMode="auto">
          <a:xfrm>
            <a:off x="163513" y="0"/>
            <a:ext cx="5516562" cy="822325"/>
          </a:xfrm>
          <a:prstGeom prst="rect">
            <a:avLst/>
          </a:prstGeom>
          <a:noFill/>
          <a:ln w="9525">
            <a:noFill/>
            <a:miter lim="800000"/>
            <a:headEnd/>
            <a:tailEnd/>
          </a:ln>
        </p:spPr>
        <p:txBody>
          <a:bodyPr wrap="none">
            <a:spAutoFit/>
          </a:bodyPr>
          <a:lstStyle/>
          <a:p>
            <a:pPr eaLnBrk="1" hangingPunct="1">
              <a:lnSpc>
                <a:spcPct val="120000"/>
              </a:lnSpc>
              <a:defRPr/>
            </a:pPr>
            <a:r>
              <a:rPr lang="en-US" altLang="zh-CN" dirty="0" err="1">
                <a:solidFill>
                  <a:schemeClr val="accent6"/>
                </a:solidFill>
                <a:ea typeface="华文中宋" pitchFamily="2" charset="-122"/>
              </a:rPr>
              <a:t>计算机语言与编译器</a:t>
            </a:r>
            <a:r>
              <a:rPr lang="en-US" altLang="zh-CN" dirty="0">
                <a:solidFill>
                  <a:schemeClr val="accent6"/>
                </a:solidFill>
                <a:ea typeface="华文中宋" pitchFamily="2" charset="-122"/>
              </a:rPr>
              <a:t>--</a:t>
            </a:r>
            <a:r>
              <a:rPr lang="en-US" altLang="zh-CN" dirty="0" err="1">
                <a:solidFill>
                  <a:schemeClr val="accent6"/>
                </a:solidFill>
                <a:ea typeface="华文中宋" pitchFamily="2" charset="-122"/>
              </a:rPr>
              <a:t>一种抽象-自动化机制示例</a:t>
            </a:r>
            <a:endParaRPr lang="en-US" altLang="zh-CN" dirty="0">
              <a:solidFill>
                <a:schemeClr val="accent6"/>
              </a:solidFill>
              <a:ea typeface="华文中宋" pitchFamily="2" charset="-122"/>
            </a:endParaRPr>
          </a:p>
          <a:p>
            <a:pPr eaLnBrk="1" hangingPunct="1">
              <a:lnSpc>
                <a:spcPct val="120000"/>
              </a:lnSpc>
              <a:defRPr/>
            </a:pPr>
            <a:r>
              <a:rPr kumimoji="0" lang="en-US" altLang="zh-CN" dirty="0">
                <a:solidFill>
                  <a:schemeClr val="accent6"/>
                </a:solidFill>
                <a:ea typeface="华文中宋" pitchFamily="2" charset="-122"/>
              </a:rPr>
              <a:t>(2)</a:t>
            </a:r>
            <a:r>
              <a:rPr kumimoji="0" lang="zh-CN" altLang="en-US" dirty="0">
                <a:solidFill>
                  <a:schemeClr val="accent6"/>
                </a:solidFill>
                <a:ea typeface="华文中宋" pitchFamily="2" charset="-122"/>
              </a:rPr>
              <a:t>为什么高级语言程序需要编译</a:t>
            </a:r>
            <a:r>
              <a:rPr lang="en-US" altLang="zh-CN" dirty="0">
                <a:solidFill>
                  <a:schemeClr val="accent6"/>
                </a:solidFill>
                <a:ea typeface="华文中宋" pitchFamily="2" charset="-122"/>
              </a:rPr>
              <a:t>? </a:t>
            </a:r>
          </a:p>
        </p:txBody>
      </p:sp>
      <p:grpSp>
        <p:nvGrpSpPr>
          <p:cNvPr id="9" name="Group 31"/>
          <p:cNvGrpSpPr>
            <a:grpSpLocks/>
          </p:cNvGrpSpPr>
          <p:nvPr/>
        </p:nvGrpSpPr>
        <p:grpSpPr bwMode="auto">
          <a:xfrm>
            <a:off x="1984375" y="5170488"/>
            <a:ext cx="1995488" cy="787400"/>
            <a:chOff x="1640" y="3096"/>
            <a:chExt cx="1065" cy="965"/>
          </a:xfrm>
        </p:grpSpPr>
        <p:sp>
          <p:nvSpPr>
            <p:cNvPr id="41996" name="AutoShape 39"/>
            <p:cNvSpPr>
              <a:spLocks noChangeArrowheads="1"/>
            </p:cNvSpPr>
            <p:nvPr/>
          </p:nvSpPr>
          <p:spPr bwMode="gray">
            <a:xfrm>
              <a:off x="1640" y="3096"/>
              <a:ext cx="1065" cy="965"/>
            </a:xfrm>
            <a:prstGeom prst="roundRect">
              <a:avLst>
                <a:gd name="adj" fmla="val 16667"/>
              </a:avLst>
            </a:prstGeom>
            <a:solidFill>
              <a:srgbClr val="008000"/>
            </a:solidFill>
            <a:ln w="9525">
              <a:noFill/>
              <a:round/>
              <a:headEnd/>
              <a:tailEnd/>
            </a:ln>
          </p:spPr>
          <p:txBody>
            <a:bodyPr wrap="none" anchor="ctr"/>
            <a:lstStyle/>
            <a:p>
              <a:pPr algn="ctr" eaLnBrk="1" hangingPunct="1"/>
              <a:endParaRPr kumimoji="0" lang="zh-CN" altLang="en-US" sz="2400" b="0">
                <a:solidFill>
                  <a:srgbClr val="000000"/>
                </a:solidFill>
                <a:latin typeface="宋体" pitchFamily="2" charset="-122"/>
              </a:endParaRPr>
            </a:p>
          </p:txBody>
        </p:sp>
        <p:sp>
          <p:nvSpPr>
            <p:cNvPr id="21" name="Oval 40"/>
            <p:cNvSpPr>
              <a:spLocks noChangeArrowheads="1"/>
            </p:cNvSpPr>
            <p:nvPr/>
          </p:nvSpPr>
          <p:spPr bwMode="gray">
            <a:xfrm>
              <a:off x="1728" y="3176"/>
              <a:ext cx="889" cy="805"/>
            </a:xfrm>
            <a:prstGeom prst="roundRect">
              <a:avLst>
                <a:gd name="adj" fmla="val 16667"/>
              </a:avLst>
            </a:prstGeom>
            <a:solidFill>
              <a:srgbClr val="CC0000"/>
            </a:solidFill>
            <a:ln w="28575" algn="ctr">
              <a:solidFill>
                <a:srgbClr val="FFFFFF"/>
              </a:solidFill>
              <a:round/>
              <a:headEnd/>
              <a:tailEnd/>
            </a:ln>
          </p:spPr>
          <p:txBody>
            <a:bodyPr wrap="none" anchor="ctr"/>
            <a:lstStyle/>
            <a:p>
              <a:pPr algn="ctr" eaLnBrk="1" hangingPunct="1">
                <a:defRPr/>
              </a:pPr>
              <a:endParaRPr kumimoji="0" lang="zh-CN" altLang="en-US" sz="2400" b="0">
                <a:solidFill>
                  <a:srgbClr val="000000"/>
                </a:solidFill>
                <a:effectLst>
                  <a:outerShdw blurRad="38100" dist="38100" dir="2700000" algn="tl">
                    <a:srgbClr val="FFFFFF"/>
                  </a:outerShdw>
                </a:effectLst>
                <a:latin typeface="宋体" pitchFamily="2" charset="-122"/>
              </a:endParaRPr>
            </a:p>
          </p:txBody>
        </p:sp>
        <p:sp>
          <p:nvSpPr>
            <p:cNvPr id="41998" name="Text Box 84"/>
            <p:cNvSpPr>
              <a:spLocks noChangeArrowheads="1"/>
            </p:cNvSpPr>
            <p:nvPr/>
          </p:nvSpPr>
          <p:spPr bwMode="auto">
            <a:xfrm>
              <a:off x="1700" y="3254"/>
              <a:ext cx="941" cy="609"/>
            </a:xfrm>
            <a:prstGeom prst="roundRect">
              <a:avLst>
                <a:gd name="adj" fmla="val 16667"/>
              </a:avLst>
            </a:prstGeom>
            <a:noFill/>
            <a:ln w="9525">
              <a:noFill/>
              <a:round/>
              <a:headEnd/>
              <a:tailEnd/>
            </a:ln>
          </p:spPr>
          <p:txBody>
            <a:bodyPr>
              <a:spAutoFit/>
            </a:bodyPr>
            <a:lstStyle/>
            <a:p>
              <a:pPr algn="ctr" eaLnBrk="1" hangingPunct="1">
                <a:spcBef>
                  <a:spcPct val="35000"/>
                </a:spcBef>
              </a:pPr>
              <a:r>
                <a:rPr kumimoji="0" lang="zh-CN" altLang="en-US" sz="2400">
                  <a:solidFill>
                    <a:srgbClr val="FFFFFF"/>
                  </a:solidFill>
                  <a:latin typeface="宋体" pitchFamily="2" charset="-122"/>
                  <a:ea typeface="华文中宋" pitchFamily="2" charset="-122"/>
                </a:rPr>
                <a:t>怎样编译</a:t>
              </a:r>
              <a:r>
                <a:rPr kumimoji="0" lang="en-US" altLang="zh-CN" sz="2400">
                  <a:solidFill>
                    <a:srgbClr val="FFFFFF"/>
                  </a:solidFill>
                  <a:latin typeface="宋体" pitchFamily="2" charset="-122"/>
                  <a:ea typeface="华文中宋" pitchFamily="2" charset="-122"/>
                </a:rPr>
                <a:t>?</a:t>
              </a:r>
            </a:p>
          </p:txBody>
        </p:sp>
      </p:gr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62309" name="Text Box 16"/>
          <p:cNvSpPr txBox="1">
            <a:spLocks noChangeArrowheads="1"/>
          </p:cNvSpPr>
          <p:nvPr/>
        </p:nvSpPr>
        <p:spPr bwMode="auto">
          <a:xfrm>
            <a:off x="163513" y="0"/>
            <a:ext cx="5516562" cy="822325"/>
          </a:xfrm>
          <a:prstGeom prst="rect">
            <a:avLst/>
          </a:prstGeom>
          <a:noFill/>
          <a:ln w="9525">
            <a:noFill/>
            <a:miter lim="800000"/>
            <a:headEnd/>
            <a:tailEnd/>
          </a:ln>
        </p:spPr>
        <p:txBody>
          <a:bodyPr wrap="none">
            <a:spAutoFit/>
          </a:bodyPr>
          <a:lstStyle/>
          <a:p>
            <a:pPr eaLnBrk="1" hangingPunct="1">
              <a:lnSpc>
                <a:spcPct val="120000"/>
              </a:lnSpc>
              <a:defRPr/>
            </a:pPr>
            <a:r>
              <a:rPr lang="en-US" altLang="zh-CN" dirty="0" err="1">
                <a:solidFill>
                  <a:schemeClr val="accent6"/>
                </a:solidFill>
                <a:ea typeface="华文中宋" pitchFamily="2" charset="-122"/>
              </a:rPr>
              <a:t>计算机语言与编译器</a:t>
            </a:r>
            <a:r>
              <a:rPr lang="en-US" altLang="zh-CN" dirty="0">
                <a:solidFill>
                  <a:schemeClr val="accent6"/>
                </a:solidFill>
                <a:ea typeface="华文中宋" pitchFamily="2" charset="-122"/>
              </a:rPr>
              <a:t>--</a:t>
            </a:r>
            <a:r>
              <a:rPr lang="en-US" altLang="zh-CN" dirty="0" err="1">
                <a:solidFill>
                  <a:schemeClr val="accent6"/>
                </a:solidFill>
                <a:ea typeface="华文中宋" pitchFamily="2" charset="-122"/>
              </a:rPr>
              <a:t>一种抽象-自动化机制示例</a:t>
            </a:r>
            <a:endParaRPr lang="en-US" altLang="zh-CN" dirty="0">
              <a:solidFill>
                <a:schemeClr val="accent6"/>
              </a:solidFill>
              <a:ea typeface="华文中宋" pitchFamily="2" charset="-122"/>
            </a:endParaRPr>
          </a:p>
          <a:p>
            <a:pPr eaLnBrk="1" hangingPunct="1">
              <a:lnSpc>
                <a:spcPct val="120000"/>
              </a:lnSpc>
              <a:defRPr/>
            </a:pPr>
            <a:r>
              <a:rPr lang="en-US" altLang="zh-CN" dirty="0">
                <a:solidFill>
                  <a:schemeClr val="accent6"/>
                </a:solidFill>
                <a:ea typeface="华文中宋" pitchFamily="2" charset="-122"/>
              </a:rPr>
              <a:t>(3)</a:t>
            </a:r>
            <a:r>
              <a:rPr lang="zh-CN" altLang="en-US" dirty="0">
                <a:solidFill>
                  <a:schemeClr val="accent6"/>
                </a:solidFill>
                <a:ea typeface="华文中宋" pitchFamily="2" charset="-122"/>
              </a:rPr>
              <a:t>高级语言中的模式化的语句</a:t>
            </a:r>
            <a:r>
              <a:rPr lang="en-US" altLang="zh-CN" dirty="0">
                <a:solidFill>
                  <a:schemeClr val="accent6"/>
                </a:solidFill>
                <a:ea typeface="华文中宋" pitchFamily="2" charset="-122"/>
              </a:rPr>
              <a:t>? </a:t>
            </a:r>
          </a:p>
        </p:txBody>
      </p:sp>
      <p:sp>
        <p:nvSpPr>
          <p:cNvPr id="43011" name="Text Box 7"/>
          <p:cNvSpPr txBox="1">
            <a:spLocks noChangeArrowheads="1"/>
          </p:cNvSpPr>
          <p:nvPr/>
        </p:nvSpPr>
        <p:spPr bwMode="auto">
          <a:xfrm>
            <a:off x="196850" y="1165225"/>
            <a:ext cx="8589963" cy="566738"/>
          </a:xfrm>
          <a:prstGeom prst="rect">
            <a:avLst/>
          </a:prstGeom>
          <a:noFill/>
          <a:ln w="9525">
            <a:noFill/>
            <a:miter lim="800000"/>
            <a:headEnd/>
            <a:tailEnd/>
          </a:ln>
        </p:spPr>
        <p:txBody>
          <a:bodyPr>
            <a:spAutoFit/>
          </a:bodyPr>
          <a:lstStyle/>
          <a:p>
            <a:pPr eaLnBrk="1" hangingPunct="1">
              <a:lnSpc>
                <a:spcPct val="130000"/>
              </a:lnSpc>
              <a:buFont typeface="Wingdings" pitchFamily="2" charset="2"/>
              <a:buNone/>
            </a:pPr>
            <a:r>
              <a:rPr lang="zh-CN" altLang="zh-CN" sz="2400">
                <a:solidFill>
                  <a:schemeClr val="accent2"/>
                </a:solidFill>
                <a:latin typeface="Times New Roman" pitchFamily="18" charset="0"/>
              </a:rPr>
              <a:t>由“</a:t>
            </a:r>
            <a:r>
              <a:rPr lang="zh-CN" altLang="zh-CN" sz="2400">
                <a:solidFill>
                  <a:srgbClr val="FF0000"/>
                </a:solidFill>
                <a:latin typeface="Times New Roman" pitchFamily="18" charset="0"/>
              </a:rPr>
              <a:t>具体的</a:t>
            </a:r>
            <a:r>
              <a:rPr lang="zh-CN" altLang="zh-CN" sz="2400">
                <a:solidFill>
                  <a:schemeClr val="accent2"/>
                </a:solidFill>
                <a:latin typeface="Times New Roman" pitchFamily="18" charset="0"/>
              </a:rPr>
              <a:t>” 运算式到“</a:t>
            </a:r>
            <a:r>
              <a:rPr lang="zh-CN" altLang="zh-CN" sz="2400">
                <a:solidFill>
                  <a:srgbClr val="FF0000"/>
                </a:solidFill>
                <a:latin typeface="Times New Roman" pitchFamily="18" charset="0"/>
              </a:rPr>
              <a:t>模式</a:t>
            </a:r>
            <a:r>
              <a:rPr lang="zh-CN" altLang="zh-CN" sz="2400">
                <a:solidFill>
                  <a:schemeClr val="accent2"/>
                </a:solidFill>
                <a:latin typeface="Times New Roman" pitchFamily="18" charset="0"/>
              </a:rPr>
              <a:t>”运算式</a:t>
            </a:r>
          </a:p>
        </p:txBody>
      </p:sp>
      <p:sp>
        <p:nvSpPr>
          <p:cNvPr id="43012" name="Text Box 8"/>
          <p:cNvSpPr txBox="1">
            <a:spLocks noChangeArrowheads="1"/>
          </p:cNvSpPr>
          <p:nvPr/>
        </p:nvSpPr>
        <p:spPr bwMode="auto">
          <a:xfrm>
            <a:off x="1141413" y="1836738"/>
            <a:ext cx="2797175" cy="519112"/>
          </a:xfrm>
          <a:prstGeom prst="rect">
            <a:avLst/>
          </a:prstGeom>
          <a:noFill/>
          <a:ln w="9525" algn="ctr">
            <a:noFill/>
            <a:miter lim="800000"/>
            <a:headEnd/>
            <a:tailEnd/>
          </a:ln>
        </p:spPr>
        <p:txBody>
          <a:bodyPr wrap="none">
            <a:spAutoFit/>
          </a:bodyPr>
          <a:lstStyle/>
          <a:p>
            <a:pPr algn="ctr" eaLnBrk="1" hangingPunct="1"/>
            <a:r>
              <a:rPr kumimoji="0" lang="en-US" altLang="zh-CN" sz="2800"/>
              <a:t>Result = 7 + 10;</a:t>
            </a:r>
          </a:p>
        </p:txBody>
      </p:sp>
      <p:sp>
        <p:nvSpPr>
          <p:cNvPr id="1762313" name="Text Box 9"/>
          <p:cNvSpPr txBox="1">
            <a:spLocks noChangeArrowheads="1"/>
          </p:cNvSpPr>
          <p:nvPr/>
        </p:nvSpPr>
        <p:spPr bwMode="auto">
          <a:xfrm>
            <a:off x="6057900" y="2752725"/>
            <a:ext cx="1863725" cy="519113"/>
          </a:xfrm>
          <a:prstGeom prst="rect">
            <a:avLst/>
          </a:prstGeom>
          <a:noFill/>
          <a:ln w="9525" algn="ctr">
            <a:noFill/>
            <a:miter lim="800000"/>
            <a:headEnd/>
            <a:tailEnd/>
          </a:ln>
        </p:spPr>
        <p:txBody>
          <a:bodyPr wrap="none">
            <a:spAutoFit/>
          </a:bodyPr>
          <a:lstStyle/>
          <a:p>
            <a:pPr algn="ctr" eaLnBrk="1" hangingPunct="1"/>
            <a:r>
              <a:rPr kumimoji="0" lang="en-US" altLang="zh-CN" sz="2800"/>
              <a:t>V = C + C;</a:t>
            </a:r>
          </a:p>
        </p:txBody>
      </p:sp>
      <p:sp>
        <p:nvSpPr>
          <p:cNvPr id="1762316" name="Text Box 12"/>
          <p:cNvSpPr txBox="1">
            <a:spLocks noChangeArrowheads="1"/>
          </p:cNvSpPr>
          <p:nvPr/>
        </p:nvSpPr>
        <p:spPr bwMode="auto">
          <a:xfrm>
            <a:off x="1141413" y="2392363"/>
            <a:ext cx="2478087" cy="519112"/>
          </a:xfrm>
          <a:prstGeom prst="rect">
            <a:avLst/>
          </a:prstGeom>
          <a:noFill/>
          <a:ln w="9525" algn="ctr">
            <a:noFill/>
            <a:miter lim="800000"/>
            <a:headEnd/>
            <a:tailEnd/>
          </a:ln>
        </p:spPr>
        <p:txBody>
          <a:bodyPr wrap="none">
            <a:spAutoFit/>
          </a:bodyPr>
          <a:lstStyle/>
          <a:p>
            <a:pPr algn="ctr" eaLnBrk="1" hangingPunct="1"/>
            <a:r>
              <a:rPr kumimoji="0" lang="en-US" altLang="zh-CN" sz="2800"/>
              <a:t>Sum = 8 + 15;</a:t>
            </a:r>
          </a:p>
        </p:txBody>
      </p:sp>
      <p:sp>
        <p:nvSpPr>
          <p:cNvPr id="1762317" name="Text Box 13"/>
          <p:cNvSpPr txBox="1">
            <a:spLocks noChangeArrowheads="1"/>
          </p:cNvSpPr>
          <p:nvPr/>
        </p:nvSpPr>
        <p:spPr bwMode="auto">
          <a:xfrm>
            <a:off x="1141413" y="2949575"/>
            <a:ext cx="2560637" cy="519113"/>
          </a:xfrm>
          <a:prstGeom prst="rect">
            <a:avLst/>
          </a:prstGeom>
          <a:noFill/>
          <a:ln w="9525" algn="ctr">
            <a:noFill/>
            <a:miter lim="800000"/>
            <a:headEnd/>
            <a:tailEnd/>
          </a:ln>
        </p:spPr>
        <p:txBody>
          <a:bodyPr wrap="none">
            <a:spAutoFit/>
          </a:bodyPr>
          <a:lstStyle/>
          <a:p>
            <a:pPr algn="ctr" eaLnBrk="1" hangingPunct="1"/>
            <a:r>
              <a:rPr kumimoji="0" lang="en-US" altLang="zh-CN" sz="2800"/>
              <a:t>K = 100 + 105;</a:t>
            </a:r>
          </a:p>
        </p:txBody>
      </p:sp>
      <p:sp>
        <p:nvSpPr>
          <p:cNvPr id="1762318" name="AutoShape 14"/>
          <p:cNvSpPr>
            <a:spLocks/>
          </p:cNvSpPr>
          <p:nvPr/>
        </p:nvSpPr>
        <p:spPr bwMode="auto">
          <a:xfrm>
            <a:off x="4470400" y="1997075"/>
            <a:ext cx="304800" cy="1963738"/>
          </a:xfrm>
          <a:prstGeom prst="rightBrace">
            <a:avLst>
              <a:gd name="adj1" fmla="val 53689"/>
              <a:gd name="adj2" fmla="val 50000"/>
            </a:avLst>
          </a:prstGeom>
          <a:noFill/>
          <a:ln w="38100">
            <a:solidFill>
              <a:srgbClr val="3333CC"/>
            </a:solidFill>
            <a:round/>
            <a:headEnd/>
            <a:tailEnd/>
          </a:ln>
        </p:spPr>
        <p:txBody>
          <a:bodyPr wrap="none" anchor="ctr"/>
          <a:lstStyle/>
          <a:p>
            <a:pPr eaLnBrk="1" hangingPunct="1"/>
            <a:endParaRPr lang="zh-CN" altLang="en-US"/>
          </a:p>
        </p:txBody>
      </p:sp>
      <p:sp>
        <p:nvSpPr>
          <p:cNvPr id="1762319" name="Line 15"/>
          <p:cNvSpPr>
            <a:spLocks noChangeShapeType="1"/>
          </p:cNvSpPr>
          <p:nvPr/>
        </p:nvSpPr>
        <p:spPr bwMode="auto">
          <a:xfrm>
            <a:off x="4718050" y="2979738"/>
            <a:ext cx="1135063" cy="0"/>
          </a:xfrm>
          <a:prstGeom prst="line">
            <a:avLst/>
          </a:prstGeom>
          <a:noFill/>
          <a:ln w="38100">
            <a:solidFill>
              <a:srgbClr val="3333CC"/>
            </a:solidFill>
            <a:round/>
            <a:headEnd/>
            <a:tailEnd type="triangle" w="med" len="med"/>
          </a:ln>
        </p:spPr>
        <p:txBody>
          <a:bodyPr/>
          <a:lstStyle/>
          <a:p>
            <a:endParaRPr lang="zh-CN" altLang="en-US"/>
          </a:p>
        </p:txBody>
      </p:sp>
      <p:sp>
        <p:nvSpPr>
          <p:cNvPr id="1762320" name="Text Box 16"/>
          <p:cNvSpPr txBox="1">
            <a:spLocks noChangeArrowheads="1"/>
          </p:cNvSpPr>
          <p:nvPr/>
        </p:nvSpPr>
        <p:spPr bwMode="auto">
          <a:xfrm>
            <a:off x="1141413" y="3506788"/>
            <a:ext cx="993775" cy="519112"/>
          </a:xfrm>
          <a:prstGeom prst="rect">
            <a:avLst/>
          </a:prstGeom>
          <a:noFill/>
          <a:ln w="9525" algn="ctr">
            <a:noFill/>
            <a:miter lim="800000"/>
            <a:headEnd/>
            <a:tailEnd/>
          </a:ln>
        </p:spPr>
        <p:txBody>
          <a:bodyPr wrap="none">
            <a:spAutoFit/>
          </a:bodyPr>
          <a:lstStyle/>
          <a:p>
            <a:pPr algn="ctr" eaLnBrk="1" hangingPunct="1"/>
            <a:r>
              <a:rPr kumimoji="0" lang="en-US" altLang="zh-CN" sz="2800"/>
              <a:t>… …</a:t>
            </a:r>
          </a:p>
        </p:txBody>
      </p:sp>
      <p:grpSp>
        <p:nvGrpSpPr>
          <p:cNvPr id="2" name="Group 20"/>
          <p:cNvGrpSpPr>
            <a:grpSpLocks/>
          </p:cNvGrpSpPr>
          <p:nvPr/>
        </p:nvGrpSpPr>
        <p:grpSpPr bwMode="auto">
          <a:xfrm>
            <a:off x="1628775" y="4349750"/>
            <a:ext cx="2503488" cy="2225675"/>
            <a:chOff x="586" y="3024"/>
            <a:chExt cx="1577" cy="1402"/>
          </a:xfrm>
        </p:grpSpPr>
        <p:sp>
          <p:nvSpPr>
            <p:cNvPr id="43025" name="Text Box 11"/>
            <p:cNvSpPr txBox="1">
              <a:spLocks noChangeArrowheads="1"/>
            </p:cNvSpPr>
            <p:nvPr/>
          </p:nvSpPr>
          <p:spPr bwMode="auto">
            <a:xfrm>
              <a:off x="592" y="3024"/>
              <a:ext cx="1571" cy="1402"/>
            </a:xfrm>
            <a:prstGeom prst="rect">
              <a:avLst/>
            </a:prstGeom>
            <a:solidFill>
              <a:schemeClr val="tx2"/>
            </a:solidFill>
            <a:ln w="9525" algn="ctr">
              <a:noFill/>
              <a:miter lim="800000"/>
              <a:headEnd/>
              <a:tailEnd/>
            </a:ln>
          </p:spPr>
          <p:txBody>
            <a:bodyPr wrap="none">
              <a:spAutoFit/>
            </a:bodyPr>
            <a:lstStyle/>
            <a:p>
              <a:pPr eaLnBrk="1" hangingPunct="1"/>
              <a:r>
                <a:rPr kumimoji="0" lang="zh-CN" altLang="en-US">
                  <a:solidFill>
                    <a:srgbClr val="FFFF00"/>
                  </a:solidFill>
                </a:rPr>
                <a:t>注：</a:t>
              </a:r>
            </a:p>
            <a:p>
              <a:pPr eaLnBrk="1" hangingPunct="1"/>
              <a:r>
                <a:rPr kumimoji="0" lang="en-US" altLang="zh-CN">
                  <a:solidFill>
                    <a:srgbClr val="FFFF00"/>
                  </a:solidFill>
                </a:rPr>
                <a:t>Result</a:t>
              </a:r>
              <a:r>
                <a:rPr kumimoji="0" lang="zh-CN" altLang="en-US">
                  <a:solidFill>
                    <a:srgbClr val="FFFF00"/>
                  </a:solidFill>
                </a:rPr>
                <a:t>：具体的变量</a:t>
              </a:r>
            </a:p>
            <a:p>
              <a:pPr eaLnBrk="1" hangingPunct="1"/>
              <a:r>
                <a:rPr kumimoji="0" lang="en-US" altLang="zh-CN">
                  <a:solidFill>
                    <a:srgbClr val="FFFF00"/>
                  </a:solidFill>
                </a:rPr>
                <a:t>7, 10</a:t>
              </a:r>
              <a:r>
                <a:rPr kumimoji="0" lang="zh-CN" altLang="en-US">
                  <a:solidFill>
                    <a:srgbClr val="FFFF00"/>
                  </a:solidFill>
                </a:rPr>
                <a:t>：具体的</a:t>
              </a:r>
              <a:r>
                <a:rPr kumimoji="0" lang="zh-CN" altLang="en-US" b="0"/>
                <a:t>常量</a:t>
              </a:r>
            </a:p>
            <a:p>
              <a:pPr eaLnBrk="1" hangingPunct="1"/>
              <a:endParaRPr kumimoji="0" lang="zh-CN" altLang="en-US" b="0"/>
            </a:p>
            <a:p>
              <a:pPr eaLnBrk="1" hangingPunct="1"/>
              <a:r>
                <a:rPr kumimoji="0" lang="en-US" altLang="zh-CN">
                  <a:solidFill>
                    <a:schemeClr val="bg1"/>
                  </a:solidFill>
                </a:rPr>
                <a:t>=</a:t>
              </a:r>
              <a:r>
                <a:rPr kumimoji="0" lang="zh-CN" altLang="en-US">
                  <a:solidFill>
                    <a:schemeClr val="bg1"/>
                  </a:solidFill>
                </a:rPr>
                <a:t>     赋值符号</a:t>
              </a:r>
              <a:endParaRPr kumimoji="0" lang="en-US" altLang="zh-CN">
                <a:solidFill>
                  <a:schemeClr val="bg1"/>
                </a:solidFill>
              </a:endParaRPr>
            </a:p>
            <a:p>
              <a:pPr eaLnBrk="1" hangingPunct="1"/>
              <a:r>
                <a:rPr kumimoji="0" lang="en-US" altLang="zh-CN">
                  <a:solidFill>
                    <a:schemeClr val="bg1"/>
                  </a:solidFill>
                </a:rPr>
                <a:t>+</a:t>
              </a:r>
              <a:r>
                <a:rPr kumimoji="0" lang="zh-CN" altLang="en-US">
                  <a:solidFill>
                    <a:schemeClr val="bg1"/>
                  </a:solidFill>
                </a:rPr>
                <a:t>     加法运算符号</a:t>
              </a:r>
            </a:p>
            <a:p>
              <a:pPr eaLnBrk="1" hangingPunct="1"/>
              <a:r>
                <a:rPr kumimoji="0" lang="en-US" altLang="zh-CN">
                  <a:solidFill>
                    <a:schemeClr val="bg1"/>
                  </a:solidFill>
                </a:rPr>
                <a:t>;      </a:t>
              </a:r>
              <a:r>
                <a:rPr kumimoji="0" lang="zh-CN" altLang="en-US">
                  <a:solidFill>
                    <a:schemeClr val="bg1"/>
                  </a:solidFill>
                </a:rPr>
                <a:t>语句结束符</a:t>
              </a:r>
            </a:p>
          </p:txBody>
        </p:sp>
        <p:sp>
          <p:nvSpPr>
            <p:cNvPr id="43026" name="Line 17"/>
            <p:cNvSpPr>
              <a:spLocks noChangeShapeType="1"/>
            </p:cNvSpPr>
            <p:nvPr/>
          </p:nvSpPr>
          <p:spPr bwMode="auto">
            <a:xfrm>
              <a:off x="586" y="3712"/>
              <a:ext cx="1525" cy="0"/>
            </a:xfrm>
            <a:prstGeom prst="line">
              <a:avLst/>
            </a:prstGeom>
            <a:noFill/>
            <a:ln w="38100">
              <a:solidFill>
                <a:srgbClr val="DDDDDD"/>
              </a:solidFill>
              <a:round/>
              <a:headEnd/>
              <a:tailEnd/>
            </a:ln>
          </p:spPr>
          <p:txBody>
            <a:bodyPr/>
            <a:lstStyle/>
            <a:p>
              <a:endParaRPr lang="zh-CN" altLang="en-US"/>
            </a:p>
          </p:txBody>
        </p:sp>
      </p:grpSp>
      <p:grpSp>
        <p:nvGrpSpPr>
          <p:cNvPr id="3" name="Group 26"/>
          <p:cNvGrpSpPr>
            <a:grpSpLocks/>
          </p:cNvGrpSpPr>
          <p:nvPr/>
        </p:nvGrpSpPr>
        <p:grpSpPr bwMode="auto">
          <a:xfrm>
            <a:off x="5835650" y="4286250"/>
            <a:ext cx="2133600" cy="2225675"/>
            <a:chOff x="3576" y="2740"/>
            <a:chExt cx="1344" cy="1402"/>
          </a:xfrm>
        </p:grpSpPr>
        <p:sp>
          <p:nvSpPr>
            <p:cNvPr id="43023" name="Text Box 10"/>
            <p:cNvSpPr txBox="1">
              <a:spLocks noChangeArrowheads="1"/>
            </p:cNvSpPr>
            <p:nvPr/>
          </p:nvSpPr>
          <p:spPr bwMode="auto">
            <a:xfrm>
              <a:off x="3595" y="2740"/>
              <a:ext cx="1307" cy="1402"/>
            </a:xfrm>
            <a:prstGeom prst="rect">
              <a:avLst/>
            </a:prstGeom>
            <a:solidFill>
              <a:schemeClr val="tx2"/>
            </a:solidFill>
            <a:ln w="9525" algn="ctr">
              <a:noFill/>
              <a:miter lim="800000"/>
              <a:headEnd/>
              <a:tailEnd/>
            </a:ln>
          </p:spPr>
          <p:txBody>
            <a:bodyPr wrap="none">
              <a:spAutoFit/>
            </a:bodyPr>
            <a:lstStyle/>
            <a:p>
              <a:pPr eaLnBrk="1" hangingPunct="1"/>
              <a:r>
                <a:rPr kumimoji="0" lang="zh-CN" altLang="en-US">
                  <a:solidFill>
                    <a:srgbClr val="FFFF00"/>
                  </a:solidFill>
                </a:rPr>
                <a:t>注：</a:t>
              </a:r>
            </a:p>
            <a:p>
              <a:pPr eaLnBrk="1" hangingPunct="1"/>
              <a:r>
                <a:rPr kumimoji="0" lang="en-US" altLang="zh-CN">
                  <a:solidFill>
                    <a:srgbClr val="FFFF00"/>
                  </a:solidFill>
                </a:rPr>
                <a:t>V</a:t>
              </a:r>
              <a:r>
                <a:rPr kumimoji="0" lang="zh-CN" altLang="en-US">
                  <a:solidFill>
                    <a:srgbClr val="FFFF00"/>
                  </a:solidFill>
                </a:rPr>
                <a:t>：变量</a:t>
              </a:r>
            </a:p>
            <a:p>
              <a:pPr eaLnBrk="1" hangingPunct="1"/>
              <a:r>
                <a:rPr kumimoji="0" lang="en-US" altLang="zh-CN">
                  <a:solidFill>
                    <a:srgbClr val="FFFF00"/>
                  </a:solidFill>
                </a:rPr>
                <a:t>C</a:t>
              </a:r>
              <a:r>
                <a:rPr kumimoji="0" lang="zh-CN" altLang="en-US">
                  <a:solidFill>
                    <a:srgbClr val="FFFF00"/>
                  </a:solidFill>
                </a:rPr>
                <a:t>：常量</a:t>
              </a:r>
            </a:p>
            <a:p>
              <a:pPr eaLnBrk="1" hangingPunct="1"/>
              <a:endParaRPr kumimoji="0" lang="zh-CN" altLang="en-US">
                <a:solidFill>
                  <a:srgbClr val="FFFF00"/>
                </a:solidFill>
              </a:endParaRPr>
            </a:p>
            <a:p>
              <a:pPr eaLnBrk="1" hangingPunct="1"/>
              <a:r>
                <a:rPr kumimoji="0" lang="en-US" altLang="zh-CN">
                  <a:solidFill>
                    <a:srgbClr val="FFFFEF"/>
                  </a:solidFill>
                </a:rPr>
                <a:t>=</a:t>
              </a:r>
              <a:r>
                <a:rPr kumimoji="0" lang="zh-CN" altLang="en-US">
                  <a:solidFill>
                    <a:srgbClr val="FFFFEF"/>
                  </a:solidFill>
                </a:rPr>
                <a:t>   赋值符号</a:t>
              </a:r>
            </a:p>
            <a:p>
              <a:pPr eaLnBrk="1" hangingPunct="1"/>
              <a:r>
                <a:rPr kumimoji="0" lang="en-US" altLang="zh-CN">
                  <a:solidFill>
                    <a:srgbClr val="FFFFEF"/>
                  </a:solidFill>
                </a:rPr>
                <a:t>+</a:t>
              </a:r>
              <a:r>
                <a:rPr kumimoji="0" lang="zh-CN" altLang="en-US">
                  <a:solidFill>
                    <a:srgbClr val="FFFFEF"/>
                  </a:solidFill>
                </a:rPr>
                <a:t>   加法运算符号</a:t>
              </a:r>
            </a:p>
            <a:p>
              <a:pPr eaLnBrk="1" hangingPunct="1"/>
              <a:r>
                <a:rPr kumimoji="0" lang="en-US" altLang="zh-CN">
                  <a:solidFill>
                    <a:srgbClr val="FFFFEF"/>
                  </a:solidFill>
                </a:rPr>
                <a:t>;    </a:t>
              </a:r>
              <a:r>
                <a:rPr kumimoji="0" lang="zh-CN" altLang="en-US">
                  <a:solidFill>
                    <a:srgbClr val="FFFFEF"/>
                  </a:solidFill>
                </a:rPr>
                <a:t>语句结束符</a:t>
              </a:r>
            </a:p>
          </p:txBody>
        </p:sp>
        <p:sp>
          <p:nvSpPr>
            <p:cNvPr id="43024" name="Line 18"/>
            <p:cNvSpPr>
              <a:spLocks noChangeShapeType="1"/>
            </p:cNvSpPr>
            <p:nvPr/>
          </p:nvSpPr>
          <p:spPr bwMode="auto">
            <a:xfrm flipV="1">
              <a:off x="3576" y="3440"/>
              <a:ext cx="1344" cy="1"/>
            </a:xfrm>
            <a:prstGeom prst="line">
              <a:avLst/>
            </a:prstGeom>
            <a:noFill/>
            <a:ln w="38100">
              <a:solidFill>
                <a:srgbClr val="DDDDDD"/>
              </a:solidFill>
              <a:round/>
              <a:headEnd/>
              <a:tailEnd/>
            </a:ln>
          </p:spPr>
          <p:txBody>
            <a:bodyPr/>
            <a:lstStyle/>
            <a:p>
              <a:endParaRPr lang="zh-CN" altLang="en-US"/>
            </a:p>
          </p:txBody>
        </p:sp>
      </p:grpSp>
      <p:sp>
        <p:nvSpPr>
          <p:cNvPr id="1762327" name="Text Box 23"/>
          <p:cNvSpPr txBox="1">
            <a:spLocks noChangeArrowheads="1"/>
          </p:cNvSpPr>
          <p:nvPr/>
        </p:nvSpPr>
        <p:spPr bwMode="auto">
          <a:xfrm>
            <a:off x="4087813" y="5681663"/>
            <a:ext cx="1828800" cy="701675"/>
          </a:xfrm>
          <a:prstGeom prst="rect">
            <a:avLst/>
          </a:prstGeom>
          <a:solidFill>
            <a:schemeClr val="bg2"/>
          </a:solidFill>
          <a:ln w="9525">
            <a:noFill/>
            <a:miter lim="800000"/>
            <a:headEnd/>
            <a:tailEnd/>
          </a:ln>
        </p:spPr>
        <p:txBody>
          <a:bodyPr>
            <a:spAutoFit/>
          </a:bodyPr>
          <a:lstStyle/>
          <a:p>
            <a:pPr algn="ctr" eaLnBrk="1" hangingPunct="1"/>
            <a:r>
              <a:rPr lang="zh-CN" altLang="en-US">
                <a:solidFill>
                  <a:schemeClr val="bg1"/>
                </a:solidFill>
              </a:rPr>
              <a:t>不变的部分</a:t>
            </a:r>
          </a:p>
          <a:p>
            <a:pPr algn="ctr" eaLnBrk="1" hangingPunct="1"/>
            <a:r>
              <a:rPr lang="en-US" altLang="zh-CN">
                <a:solidFill>
                  <a:schemeClr val="bg1"/>
                </a:solidFill>
              </a:rPr>
              <a:t>(</a:t>
            </a:r>
            <a:r>
              <a:rPr lang="zh-CN" altLang="en-US">
                <a:solidFill>
                  <a:schemeClr val="bg1"/>
                </a:solidFill>
              </a:rPr>
              <a:t>保留字</a:t>
            </a:r>
            <a:r>
              <a:rPr lang="en-US" altLang="zh-CN">
                <a:solidFill>
                  <a:schemeClr val="bg1"/>
                </a:solidFill>
              </a:rPr>
              <a:t>)</a:t>
            </a:r>
          </a:p>
        </p:txBody>
      </p:sp>
      <p:sp>
        <p:nvSpPr>
          <p:cNvPr id="1762328" name="Text Box 24"/>
          <p:cNvSpPr txBox="1">
            <a:spLocks noChangeArrowheads="1"/>
          </p:cNvSpPr>
          <p:nvPr/>
        </p:nvSpPr>
        <p:spPr bwMode="auto">
          <a:xfrm>
            <a:off x="4086225" y="4652963"/>
            <a:ext cx="1828800" cy="396875"/>
          </a:xfrm>
          <a:prstGeom prst="rect">
            <a:avLst/>
          </a:prstGeom>
          <a:solidFill>
            <a:schemeClr val="bg2"/>
          </a:solidFill>
          <a:ln w="9525">
            <a:noFill/>
            <a:miter lim="800000"/>
            <a:headEnd/>
            <a:tailEnd/>
          </a:ln>
        </p:spPr>
        <p:txBody>
          <a:bodyPr>
            <a:spAutoFit/>
          </a:bodyPr>
          <a:lstStyle/>
          <a:p>
            <a:pPr algn="ctr" eaLnBrk="1" hangingPunct="1"/>
            <a:r>
              <a:rPr lang="zh-CN" altLang="en-US">
                <a:solidFill>
                  <a:schemeClr val="bg1"/>
                </a:solidFill>
              </a:rPr>
              <a:t>变化的部分</a:t>
            </a:r>
            <a:endParaRPr kumimoji="0" lang="en-US" altLang="zh-CN">
              <a:solidFill>
                <a:schemeClr val="bg1"/>
              </a:solidFill>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62316"/>
                                        </p:tgtEl>
                                        <p:attrNameLst>
                                          <p:attrName>style.visibility</p:attrName>
                                        </p:attrNameLst>
                                      </p:cBhvr>
                                      <p:to>
                                        <p:strVal val="visible"/>
                                      </p:to>
                                    </p:set>
                                    <p:anim calcmode="lin" valueType="num">
                                      <p:cBhvr additive="base">
                                        <p:cTn id="7" dur="500" fill="hold"/>
                                        <p:tgtEl>
                                          <p:spTgt spid="1762316"/>
                                        </p:tgtEl>
                                        <p:attrNameLst>
                                          <p:attrName>ppt_x</p:attrName>
                                        </p:attrNameLst>
                                      </p:cBhvr>
                                      <p:tavLst>
                                        <p:tav tm="0">
                                          <p:val>
                                            <p:strVal val="#ppt_x"/>
                                          </p:val>
                                        </p:tav>
                                        <p:tav tm="100000">
                                          <p:val>
                                            <p:strVal val="#ppt_x"/>
                                          </p:val>
                                        </p:tav>
                                      </p:tavLst>
                                    </p:anim>
                                    <p:anim calcmode="lin" valueType="num">
                                      <p:cBhvr additive="base">
                                        <p:cTn id="8" dur="500" fill="hold"/>
                                        <p:tgtEl>
                                          <p:spTgt spid="176231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62317"/>
                                        </p:tgtEl>
                                        <p:attrNameLst>
                                          <p:attrName>style.visibility</p:attrName>
                                        </p:attrNameLst>
                                      </p:cBhvr>
                                      <p:to>
                                        <p:strVal val="visible"/>
                                      </p:to>
                                    </p:set>
                                    <p:anim calcmode="lin" valueType="num">
                                      <p:cBhvr additive="base">
                                        <p:cTn id="11" dur="500" fill="hold"/>
                                        <p:tgtEl>
                                          <p:spTgt spid="1762317"/>
                                        </p:tgtEl>
                                        <p:attrNameLst>
                                          <p:attrName>ppt_x</p:attrName>
                                        </p:attrNameLst>
                                      </p:cBhvr>
                                      <p:tavLst>
                                        <p:tav tm="0">
                                          <p:val>
                                            <p:strVal val="#ppt_x"/>
                                          </p:val>
                                        </p:tav>
                                        <p:tav tm="100000">
                                          <p:val>
                                            <p:strVal val="#ppt_x"/>
                                          </p:val>
                                        </p:tav>
                                      </p:tavLst>
                                    </p:anim>
                                    <p:anim calcmode="lin" valueType="num">
                                      <p:cBhvr additive="base">
                                        <p:cTn id="12" dur="500" fill="hold"/>
                                        <p:tgtEl>
                                          <p:spTgt spid="176231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762320"/>
                                        </p:tgtEl>
                                        <p:attrNameLst>
                                          <p:attrName>style.visibility</p:attrName>
                                        </p:attrNameLst>
                                      </p:cBhvr>
                                      <p:to>
                                        <p:strVal val="visible"/>
                                      </p:to>
                                    </p:set>
                                    <p:anim calcmode="lin" valueType="num">
                                      <p:cBhvr additive="base">
                                        <p:cTn id="15" dur="500" fill="hold"/>
                                        <p:tgtEl>
                                          <p:spTgt spid="1762320"/>
                                        </p:tgtEl>
                                        <p:attrNameLst>
                                          <p:attrName>ppt_x</p:attrName>
                                        </p:attrNameLst>
                                      </p:cBhvr>
                                      <p:tavLst>
                                        <p:tav tm="0">
                                          <p:val>
                                            <p:strVal val="#ppt_x"/>
                                          </p:val>
                                        </p:tav>
                                        <p:tav tm="100000">
                                          <p:val>
                                            <p:strVal val="#ppt_x"/>
                                          </p:val>
                                        </p:tav>
                                      </p:tavLst>
                                    </p:anim>
                                    <p:anim calcmode="lin" valueType="num">
                                      <p:cBhvr additive="base">
                                        <p:cTn id="16" dur="500" fill="hold"/>
                                        <p:tgtEl>
                                          <p:spTgt spid="1762320"/>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762313"/>
                                        </p:tgtEl>
                                        <p:attrNameLst>
                                          <p:attrName>style.visibility</p:attrName>
                                        </p:attrNameLst>
                                      </p:cBhvr>
                                      <p:to>
                                        <p:strVal val="visible"/>
                                      </p:to>
                                    </p:set>
                                    <p:anim calcmode="lin" valueType="num">
                                      <p:cBhvr additive="base">
                                        <p:cTn id="21" dur="500" fill="hold"/>
                                        <p:tgtEl>
                                          <p:spTgt spid="1762313"/>
                                        </p:tgtEl>
                                        <p:attrNameLst>
                                          <p:attrName>ppt_x</p:attrName>
                                        </p:attrNameLst>
                                      </p:cBhvr>
                                      <p:tavLst>
                                        <p:tav tm="0">
                                          <p:val>
                                            <p:strVal val="#ppt_x"/>
                                          </p:val>
                                        </p:tav>
                                        <p:tav tm="100000">
                                          <p:val>
                                            <p:strVal val="#ppt_x"/>
                                          </p:val>
                                        </p:tav>
                                      </p:tavLst>
                                    </p:anim>
                                    <p:anim calcmode="lin" valueType="num">
                                      <p:cBhvr additive="base">
                                        <p:cTn id="22" dur="500" fill="hold"/>
                                        <p:tgtEl>
                                          <p:spTgt spid="176231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762318"/>
                                        </p:tgtEl>
                                        <p:attrNameLst>
                                          <p:attrName>style.visibility</p:attrName>
                                        </p:attrNameLst>
                                      </p:cBhvr>
                                      <p:to>
                                        <p:strVal val="visible"/>
                                      </p:to>
                                    </p:set>
                                    <p:anim calcmode="lin" valueType="num">
                                      <p:cBhvr additive="base">
                                        <p:cTn id="25" dur="500" fill="hold"/>
                                        <p:tgtEl>
                                          <p:spTgt spid="1762318"/>
                                        </p:tgtEl>
                                        <p:attrNameLst>
                                          <p:attrName>ppt_x</p:attrName>
                                        </p:attrNameLst>
                                      </p:cBhvr>
                                      <p:tavLst>
                                        <p:tav tm="0">
                                          <p:val>
                                            <p:strVal val="#ppt_x"/>
                                          </p:val>
                                        </p:tav>
                                        <p:tav tm="100000">
                                          <p:val>
                                            <p:strVal val="#ppt_x"/>
                                          </p:val>
                                        </p:tav>
                                      </p:tavLst>
                                    </p:anim>
                                    <p:anim calcmode="lin" valueType="num">
                                      <p:cBhvr additive="base">
                                        <p:cTn id="26" dur="500" fill="hold"/>
                                        <p:tgtEl>
                                          <p:spTgt spid="176231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762319"/>
                                        </p:tgtEl>
                                        <p:attrNameLst>
                                          <p:attrName>style.visibility</p:attrName>
                                        </p:attrNameLst>
                                      </p:cBhvr>
                                      <p:to>
                                        <p:strVal val="visible"/>
                                      </p:to>
                                    </p:set>
                                    <p:anim calcmode="lin" valueType="num">
                                      <p:cBhvr additive="base">
                                        <p:cTn id="29" dur="500" fill="hold"/>
                                        <p:tgtEl>
                                          <p:spTgt spid="1762319"/>
                                        </p:tgtEl>
                                        <p:attrNameLst>
                                          <p:attrName>ppt_x</p:attrName>
                                        </p:attrNameLst>
                                      </p:cBhvr>
                                      <p:tavLst>
                                        <p:tav tm="0">
                                          <p:val>
                                            <p:strVal val="#ppt_x"/>
                                          </p:val>
                                        </p:tav>
                                        <p:tav tm="100000">
                                          <p:val>
                                            <p:strVal val="#ppt_x"/>
                                          </p:val>
                                        </p:tav>
                                      </p:tavLst>
                                    </p:anim>
                                    <p:anim calcmode="lin" valueType="num">
                                      <p:cBhvr additive="base">
                                        <p:cTn id="30" dur="500" fill="hold"/>
                                        <p:tgtEl>
                                          <p:spTgt spid="1762319"/>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500" fill="hold"/>
                                        <p:tgtEl>
                                          <p:spTgt spid="2"/>
                                        </p:tgtEl>
                                        <p:attrNameLst>
                                          <p:attrName>ppt_x</p:attrName>
                                        </p:attrNameLst>
                                      </p:cBhvr>
                                      <p:tavLst>
                                        <p:tav tm="0">
                                          <p:val>
                                            <p:strVal val="#ppt_x"/>
                                          </p:val>
                                        </p:tav>
                                        <p:tav tm="100000">
                                          <p:val>
                                            <p:strVal val="#ppt_x"/>
                                          </p:val>
                                        </p:tav>
                                      </p:tavLst>
                                    </p:anim>
                                    <p:anim calcmode="lin" valueType="num">
                                      <p:cBhvr additive="base">
                                        <p:cTn id="3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anim calcmode="lin" valueType="num">
                                      <p:cBhvr additive="base">
                                        <p:cTn id="41" dur="500" fill="hold"/>
                                        <p:tgtEl>
                                          <p:spTgt spid="3"/>
                                        </p:tgtEl>
                                        <p:attrNameLst>
                                          <p:attrName>ppt_x</p:attrName>
                                        </p:attrNameLst>
                                      </p:cBhvr>
                                      <p:tavLst>
                                        <p:tav tm="0">
                                          <p:val>
                                            <p:strVal val="#ppt_x"/>
                                          </p:val>
                                        </p:tav>
                                        <p:tav tm="100000">
                                          <p:val>
                                            <p:strVal val="#ppt_x"/>
                                          </p:val>
                                        </p:tav>
                                      </p:tavLst>
                                    </p:anim>
                                    <p:anim calcmode="lin" valueType="num">
                                      <p:cBhvr additive="base">
                                        <p:cTn id="4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762327"/>
                                        </p:tgtEl>
                                        <p:attrNameLst>
                                          <p:attrName>style.visibility</p:attrName>
                                        </p:attrNameLst>
                                      </p:cBhvr>
                                      <p:to>
                                        <p:strVal val="visible"/>
                                      </p:to>
                                    </p:set>
                                    <p:anim calcmode="lin" valueType="num">
                                      <p:cBhvr additive="base">
                                        <p:cTn id="47" dur="500" fill="hold"/>
                                        <p:tgtEl>
                                          <p:spTgt spid="1762327"/>
                                        </p:tgtEl>
                                        <p:attrNameLst>
                                          <p:attrName>ppt_x</p:attrName>
                                        </p:attrNameLst>
                                      </p:cBhvr>
                                      <p:tavLst>
                                        <p:tav tm="0">
                                          <p:val>
                                            <p:strVal val="#ppt_x"/>
                                          </p:val>
                                        </p:tav>
                                        <p:tav tm="100000">
                                          <p:val>
                                            <p:strVal val="#ppt_x"/>
                                          </p:val>
                                        </p:tav>
                                      </p:tavLst>
                                    </p:anim>
                                    <p:anim calcmode="lin" valueType="num">
                                      <p:cBhvr additive="base">
                                        <p:cTn id="48" dur="500" fill="hold"/>
                                        <p:tgtEl>
                                          <p:spTgt spid="1762327"/>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762328"/>
                                        </p:tgtEl>
                                        <p:attrNameLst>
                                          <p:attrName>style.visibility</p:attrName>
                                        </p:attrNameLst>
                                      </p:cBhvr>
                                      <p:to>
                                        <p:strVal val="visible"/>
                                      </p:to>
                                    </p:set>
                                    <p:anim calcmode="lin" valueType="num">
                                      <p:cBhvr additive="base">
                                        <p:cTn id="53" dur="500" fill="hold"/>
                                        <p:tgtEl>
                                          <p:spTgt spid="1762328"/>
                                        </p:tgtEl>
                                        <p:attrNameLst>
                                          <p:attrName>ppt_x</p:attrName>
                                        </p:attrNameLst>
                                      </p:cBhvr>
                                      <p:tavLst>
                                        <p:tav tm="0">
                                          <p:val>
                                            <p:strVal val="#ppt_x"/>
                                          </p:val>
                                        </p:tav>
                                        <p:tav tm="100000">
                                          <p:val>
                                            <p:strVal val="#ppt_x"/>
                                          </p:val>
                                        </p:tav>
                                      </p:tavLst>
                                    </p:anim>
                                    <p:anim calcmode="lin" valueType="num">
                                      <p:cBhvr additive="base">
                                        <p:cTn id="54" dur="500" fill="hold"/>
                                        <p:tgtEl>
                                          <p:spTgt spid="17623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2313" grpId="0"/>
      <p:bldP spid="1762316" grpId="0"/>
      <p:bldP spid="1762317" grpId="0"/>
      <p:bldP spid="1762318" grpId="0" animBg="1"/>
      <p:bldP spid="1762319" grpId="0" animBg="1"/>
      <p:bldP spid="1762320" grpId="0"/>
      <p:bldP spid="1762327" grpId="0" animBg="1"/>
      <p:bldP spid="1762328"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4" name="Text Box 4"/>
          <p:cNvSpPr txBox="1">
            <a:spLocks noChangeArrowheads="1"/>
          </p:cNvSpPr>
          <p:nvPr/>
        </p:nvSpPr>
        <p:spPr bwMode="auto">
          <a:xfrm>
            <a:off x="214313" y="1155700"/>
            <a:ext cx="6072187" cy="566738"/>
          </a:xfrm>
          <a:prstGeom prst="rect">
            <a:avLst/>
          </a:prstGeom>
          <a:noFill/>
          <a:ln w="9525">
            <a:noFill/>
            <a:miter lim="800000"/>
            <a:headEnd/>
            <a:tailEnd/>
          </a:ln>
        </p:spPr>
        <p:txBody>
          <a:bodyPr>
            <a:spAutoFit/>
          </a:bodyPr>
          <a:lstStyle/>
          <a:p>
            <a:pPr eaLnBrk="1" hangingPunct="1">
              <a:lnSpc>
                <a:spcPct val="130000"/>
              </a:lnSpc>
              <a:buFont typeface="Wingdings" pitchFamily="2" charset="2"/>
              <a:buNone/>
            </a:pPr>
            <a:r>
              <a:rPr lang="zh-CN" altLang="zh-CN" sz="2400">
                <a:solidFill>
                  <a:schemeClr val="accent2"/>
                </a:solidFill>
                <a:latin typeface="Times New Roman" pitchFamily="18" charset="0"/>
              </a:rPr>
              <a:t>“</a:t>
            </a:r>
            <a:r>
              <a:rPr lang="zh-CN" altLang="zh-CN" sz="2400">
                <a:solidFill>
                  <a:srgbClr val="FF0000"/>
                </a:solidFill>
                <a:latin typeface="Times New Roman" pitchFamily="18" charset="0"/>
              </a:rPr>
              <a:t>模式</a:t>
            </a:r>
            <a:r>
              <a:rPr lang="zh-CN" altLang="zh-CN" sz="2400">
                <a:solidFill>
                  <a:schemeClr val="accent2"/>
                </a:solidFill>
                <a:latin typeface="Times New Roman" pitchFamily="18" charset="0"/>
              </a:rPr>
              <a:t>”运算式的识别及常量、变量的标识</a:t>
            </a:r>
          </a:p>
        </p:txBody>
      </p:sp>
      <p:sp>
        <p:nvSpPr>
          <p:cNvPr id="1928197" name="Text Box 5"/>
          <p:cNvSpPr txBox="1">
            <a:spLocks noChangeArrowheads="1"/>
          </p:cNvSpPr>
          <p:nvPr/>
        </p:nvSpPr>
        <p:spPr bwMode="auto">
          <a:xfrm>
            <a:off x="6810375" y="1314450"/>
            <a:ext cx="1863725" cy="519113"/>
          </a:xfrm>
          <a:prstGeom prst="rect">
            <a:avLst/>
          </a:prstGeom>
          <a:solidFill>
            <a:schemeClr val="tx1"/>
          </a:solidFill>
          <a:ln w="9525" algn="ctr">
            <a:noFill/>
            <a:miter lim="800000"/>
            <a:headEnd/>
            <a:tailEnd/>
          </a:ln>
        </p:spPr>
        <p:txBody>
          <a:bodyPr wrap="none">
            <a:spAutoFit/>
          </a:bodyPr>
          <a:lstStyle/>
          <a:p>
            <a:pPr algn="ctr" eaLnBrk="1" hangingPunct="1"/>
            <a:r>
              <a:rPr kumimoji="0" lang="en-US" altLang="zh-CN" sz="2800">
                <a:solidFill>
                  <a:schemeClr val="bg1"/>
                </a:solidFill>
              </a:rPr>
              <a:t>V = C + C;</a:t>
            </a:r>
          </a:p>
        </p:txBody>
      </p:sp>
      <p:grpSp>
        <p:nvGrpSpPr>
          <p:cNvPr id="2" name="Group 6"/>
          <p:cNvGrpSpPr>
            <a:grpSpLocks/>
          </p:cNvGrpSpPr>
          <p:nvPr/>
        </p:nvGrpSpPr>
        <p:grpSpPr bwMode="auto">
          <a:xfrm>
            <a:off x="3897313" y="2606675"/>
            <a:ext cx="4981575" cy="3375025"/>
            <a:chOff x="4266" y="381"/>
            <a:chExt cx="3138" cy="2126"/>
          </a:xfrm>
        </p:grpSpPr>
        <p:sp>
          <p:nvSpPr>
            <p:cNvPr id="44043" name="Oval 7"/>
            <p:cNvSpPr>
              <a:spLocks noChangeArrowheads="1"/>
            </p:cNvSpPr>
            <p:nvPr/>
          </p:nvSpPr>
          <p:spPr bwMode="auto">
            <a:xfrm>
              <a:off x="4781" y="871"/>
              <a:ext cx="311" cy="282"/>
            </a:xfrm>
            <a:prstGeom prst="ellipse">
              <a:avLst/>
            </a:prstGeom>
            <a:noFill/>
            <a:ln w="9525">
              <a:solidFill>
                <a:srgbClr val="0000FF"/>
              </a:solidFill>
              <a:round/>
              <a:headEnd/>
              <a:tailEnd/>
            </a:ln>
          </p:spPr>
          <p:txBody>
            <a:bodyPr wrap="none" lIns="91429" tIns="45716" rIns="91429" bIns="45716">
              <a:spAutoFit/>
            </a:bodyPr>
            <a:lstStyle/>
            <a:p>
              <a:pPr eaLnBrk="1" hangingPunct="1"/>
              <a:r>
                <a:rPr kumimoji="0" lang="en-US" altLang="zh-CN" sz="1600" b="0"/>
                <a:t>S</a:t>
              </a:r>
              <a:r>
                <a:rPr kumimoji="0" lang="en-US" altLang="zh-CN" sz="1600" b="0" baseline="-25000"/>
                <a:t>1</a:t>
              </a:r>
            </a:p>
          </p:txBody>
        </p:sp>
        <p:sp>
          <p:nvSpPr>
            <p:cNvPr id="44044" name="Oval 8"/>
            <p:cNvSpPr>
              <a:spLocks noChangeArrowheads="1"/>
            </p:cNvSpPr>
            <p:nvPr/>
          </p:nvSpPr>
          <p:spPr bwMode="auto">
            <a:xfrm>
              <a:off x="5642" y="857"/>
              <a:ext cx="311" cy="282"/>
            </a:xfrm>
            <a:prstGeom prst="ellipse">
              <a:avLst/>
            </a:prstGeom>
            <a:noFill/>
            <a:ln w="9525">
              <a:solidFill>
                <a:srgbClr val="0000FF"/>
              </a:solidFill>
              <a:round/>
              <a:headEnd/>
              <a:tailEnd/>
            </a:ln>
          </p:spPr>
          <p:txBody>
            <a:bodyPr wrap="none" lIns="91429" tIns="45716" rIns="91429" bIns="45716">
              <a:spAutoFit/>
            </a:bodyPr>
            <a:lstStyle/>
            <a:p>
              <a:pPr eaLnBrk="1" hangingPunct="1"/>
              <a:r>
                <a:rPr kumimoji="0" lang="en-US" altLang="zh-CN" sz="1600" b="0"/>
                <a:t>S</a:t>
              </a:r>
              <a:r>
                <a:rPr kumimoji="0" lang="en-US" altLang="zh-CN" sz="1600" b="0" baseline="-25000"/>
                <a:t>2</a:t>
              </a:r>
            </a:p>
          </p:txBody>
        </p:sp>
        <p:sp>
          <p:nvSpPr>
            <p:cNvPr id="44045" name="Oval 9"/>
            <p:cNvSpPr>
              <a:spLocks noChangeArrowheads="1"/>
            </p:cNvSpPr>
            <p:nvPr/>
          </p:nvSpPr>
          <p:spPr bwMode="auto">
            <a:xfrm>
              <a:off x="6512" y="864"/>
              <a:ext cx="311" cy="282"/>
            </a:xfrm>
            <a:prstGeom prst="ellipse">
              <a:avLst/>
            </a:prstGeom>
            <a:noFill/>
            <a:ln w="9525">
              <a:solidFill>
                <a:srgbClr val="0000FF"/>
              </a:solidFill>
              <a:round/>
              <a:headEnd/>
              <a:tailEnd/>
            </a:ln>
          </p:spPr>
          <p:txBody>
            <a:bodyPr wrap="none" lIns="91429" tIns="45716" rIns="91429" bIns="45716">
              <a:spAutoFit/>
            </a:bodyPr>
            <a:lstStyle/>
            <a:p>
              <a:pPr eaLnBrk="1" hangingPunct="1"/>
              <a:r>
                <a:rPr kumimoji="0" lang="en-US" altLang="zh-CN" sz="1600" b="0"/>
                <a:t>S</a:t>
              </a:r>
              <a:r>
                <a:rPr kumimoji="0" lang="en-US" altLang="zh-CN" sz="1600" b="0" baseline="-25000"/>
                <a:t>3</a:t>
              </a:r>
            </a:p>
          </p:txBody>
        </p:sp>
        <p:sp>
          <p:nvSpPr>
            <p:cNvPr id="44046" name="Oval 10"/>
            <p:cNvSpPr>
              <a:spLocks noChangeArrowheads="1"/>
            </p:cNvSpPr>
            <p:nvPr/>
          </p:nvSpPr>
          <p:spPr bwMode="auto">
            <a:xfrm>
              <a:off x="6864" y="1756"/>
              <a:ext cx="311" cy="282"/>
            </a:xfrm>
            <a:prstGeom prst="ellipse">
              <a:avLst/>
            </a:prstGeom>
            <a:noFill/>
            <a:ln w="9525">
              <a:solidFill>
                <a:srgbClr val="0000FF"/>
              </a:solidFill>
              <a:round/>
              <a:headEnd/>
              <a:tailEnd/>
            </a:ln>
          </p:spPr>
          <p:txBody>
            <a:bodyPr wrap="none" lIns="91429" tIns="45716" rIns="91429" bIns="45716">
              <a:spAutoFit/>
            </a:bodyPr>
            <a:lstStyle/>
            <a:p>
              <a:pPr eaLnBrk="1" hangingPunct="1"/>
              <a:r>
                <a:rPr kumimoji="0" lang="en-US" altLang="zh-CN" sz="1600" b="0"/>
                <a:t>S</a:t>
              </a:r>
              <a:r>
                <a:rPr kumimoji="0" lang="en-US" altLang="zh-CN" sz="1600" b="0" baseline="-25000"/>
                <a:t>4</a:t>
              </a:r>
            </a:p>
          </p:txBody>
        </p:sp>
        <p:sp>
          <p:nvSpPr>
            <p:cNvPr id="44047" name="Line 11"/>
            <p:cNvSpPr>
              <a:spLocks noChangeShapeType="1"/>
            </p:cNvSpPr>
            <p:nvPr/>
          </p:nvSpPr>
          <p:spPr bwMode="auto">
            <a:xfrm>
              <a:off x="5091" y="1011"/>
              <a:ext cx="554" cy="0"/>
            </a:xfrm>
            <a:prstGeom prst="line">
              <a:avLst/>
            </a:prstGeom>
            <a:noFill/>
            <a:ln w="9525">
              <a:solidFill>
                <a:schemeClr val="tx1"/>
              </a:solidFill>
              <a:round/>
              <a:headEnd/>
              <a:tailEnd type="triangle" w="med" len="med"/>
            </a:ln>
          </p:spPr>
          <p:txBody>
            <a:bodyPr/>
            <a:lstStyle/>
            <a:p>
              <a:endParaRPr lang="zh-CN" altLang="en-US"/>
            </a:p>
          </p:txBody>
        </p:sp>
        <p:sp>
          <p:nvSpPr>
            <p:cNvPr id="44048" name="Text Box 12"/>
            <p:cNvSpPr txBox="1">
              <a:spLocks noChangeArrowheads="1"/>
            </p:cNvSpPr>
            <p:nvPr/>
          </p:nvSpPr>
          <p:spPr bwMode="auto">
            <a:xfrm>
              <a:off x="5140" y="806"/>
              <a:ext cx="450" cy="212"/>
            </a:xfrm>
            <a:prstGeom prst="rect">
              <a:avLst/>
            </a:prstGeom>
            <a:noFill/>
            <a:ln w="9525">
              <a:noFill/>
              <a:miter lim="800000"/>
              <a:headEnd/>
              <a:tailEnd/>
            </a:ln>
          </p:spPr>
          <p:txBody>
            <a:bodyPr wrap="none" lIns="91429" tIns="45716" rIns="91429" bIns="45716">
              <a:spAutoFit/>
            </a:bodyPr>
            <a:lstStyle/>
            <a:p>
              <a:pPr eaLnBrk="1" hangingPunct="1"/>
              <a:r>
                <a:rPr kumimoji="0" lang="en-US" altLang="zh-CN" sz="1600" b="0"/>
                <a:t>V,V,R</a:t>
              </a:r>
            </a:p>
          </p:txBody>
        </p:sp>
        <p:sp>
          <p:nvSpPr>
            <p:cNvPr id="44049" name="Freeform 13"/>
            <p:cNvSpPr>
              <a:spLocks/>
            </p:cNvSpPr>
            <p:nvPr/>
          </p:nvSpPr>
          <p:spPr bwMode="auto">
            <a:xfrm rot="-5400000">
              <a:off x="5612" y="555"/>
              <a:ext cx="323" cy="366"/>
            </a:xfrm>
            <a:custGeom>
              <a:avLst/>
              <a:gdLst>
                <a:gd name="T0" fmla="*/ 0 w 323"/>
                <a:gd name="T1" fmla="*/ 86 h 366"/>
                <a:gd name="T2" fmla="*/ 277 w 323"/>
                <a:gd name="T3" fmla="*/ 40 h 366"/>
                <a:gd name="T4" fmla="*/ 277 w 323"/>
                <a:gd name="T5" fmla="*/ 324 h 366"/>
                <a:gd name="T6" fmla="*/ 8 w 323"/>
                <a:gd name="T7" fmla="*/ 294 h 366"/>
                <a:gd name="T8" fmla="*/ 0 60000 65536"/>
                <a:gd name="T9" fmla="*/ 0 60000 65536"/>
                <a:gd name="T10" fmla="*/ 0 60000 65536"/>
                <a:gd name="T11" fmla="*/ 0 60000 65536"/>
                <a:gd name="T12" fmla="*/ 0 w 323"/>
                <a:gd name="T13" fmla="*/ 0 h 366"/>
                <a:gd name="T14" fmla="*/ 323 w 323"/>
                <a:gd name="T15" fmla="*/ 366 h 366"/>
              </a:gdLst>
              <a:ahLst/>
              <a:cxnLst>
                <a:cxn ang="T8">
                  <a:pos x="T0" y="T1"/>
                </a:cxn>
                <a:cxn ang="T9">
                  <a:pos x="T2" y="T3"/>
                </a:cxn>
                <a:cxn ang="T10">
                  <a:pos x="T4" y="T5"/>
                </a:cxn>
                <a:cxn ang="T11">
                  <a:pos x="T6" y="T7"/>
                </a:cxn>
              </a:cxnLst>
              <a:rect l="T12" t="T13" r="T14" b="T15"/>
              <a:pathLst>
                <a:path w="323" h="366">
                  <a:moveTo>
                    <a:pt x="0" y="86"/>
                  </a:moveTo>
                  <a:cubicBezTo>
                    <a:pt x="46" y="78"/>
                    <a:pt x="231" y="0"/>
                    <a:pt x="277" y="40"/>
                  </a:cubicBezTo>
                  <a:cubicBezTo>
                    <a:pt x="323" y="80"/>
                    <a:pt x="322" y="282"/>
                    <a:pt x="277" y="324"/>
                  </a:cubicBezTo>
                  <a:cubicBezTo>
                    <a:pt x="232" y="366"/>
                    <a:pt x="116" y="330"/>
                    <a:pt x="8" y="294"/>
                  </a:cubicBezTo>
                </a:path>
              </a:pathLst>
            </a:custGeom>
            <a:noFill/>
            <a:ln w="9525">
              <a:solidFill>
                <a:schemeClr val="tx1"/>
              </a:solidFill>
              <a:round/>
              <a:headEnd/>
              <a:tailEnd type="triangle" w="med" len="med"/>
            </a:ln>
          </p:spPr>
          <p:txBody>
            <a:bodyPr/>
            <a:lstStyle/>
            <a:p>
              <a:endParaRPr lang="zh-CN" altLang="en-US"/>
            </a:p>
          </p:txBody>
        </p:sp>
        <p:sp>
          <p:nvSpPr>
            <p:cNvPr id="44050" name="Text Box 14"/>
            <p:cNvSpPr txBox="1">
              <a:spLocks noChangeArrowheads="1"/>
            </p:cNvSpPr>
            <p:nvPr/>
          </p:nvSpPr>
          <p:spPr bwMode="auto">
            <a:xfrm>
              <a:off x="5384" y="401"/>
              <a:ext cx="734" cy="212"/>
            </a:xfrm>
            <a:prstGeom prst="rect">
              <a:avLst/>
            </a:prstGeom>
            <a:noFill/>
            <a:ln w="9525">
              <a:noFill/>
              <a:miter lim="800000"/>
              <a:headEnd/>
              <a:tailEnd/>
            </a:ln>
          </p:spPr>
          <p:txBody>
            <a:bodyPr wrap="none" lIns="91429" tIns="45716" rIns="91429" bIns="45716">
              <a:spAutoFit/>
            </a:bodyPr>
            <a:lstStyle/>
            <a:p>
              <a:pPr eaLnBrk="1" hangingPunct="1"/>
              <a:r>
                <a:rPr kumimoji="0" lang="zh-CN" altLang="en-US" sz="1600" b="0"/>
                <a:t>空格</a:t>
              </a:r>
              <a:r>
                <a:rPr kumimoji="0" lang="en-US" altLang="zh-CN" sz="1600" b="0"/>
                <a:t>,null,R</a:t>
              </a:r>
            </a:p>
          </p:txBody>
        </p:sp>
        <p:sp>
          <p:nvSpPr>
            <p:cNvPr id="44051" name="Line 15"/>
            <p:cNvSpPr>
              <a:spLocks noChangeShapeType="1"/>
            </p:cNvSpPr>
            <p:nvPr/>
          </p:nvSpPr>
          <p:spPr bwMode="auto">
            <a:xfrm>
              <a:off x="6727" y="1136"/>
              <a:ext cx="294" cy="618"/>
            </a:xfrm>
            <a:prstGeom prst="line">
              <a:avLst/>
            </a:prstGeom>
            <a:noFill/>
            <a:ln w="9525">
              <a:solidFill>
                <a:schemeClr val="tx1"/>
              </a:solidFill>
              <a:round/>
              <a:headEnd/>
              <a:tailEnd type="triangle" w="med" len="med"/>
            </a:ln>
          </p:spPr>
          <p:txBody>
            <a:bodyPr/>
            <a:lstStyle/>
            <a:p>
              <a:endParaRPr lang="zh-CN" altLang="en-US"/>
            </a:p>
          </p:txBody>
        </p:sp>
        <p:sp>
          <p:nvSpPr>
            <p:cNvPr id="44052" name="Text Box 16"/>
            <p:cNvSpPr txBox="1">
              <a:spLocks noChangeArrowheads="1"/>
            </p:cNvSpPr>
            <p:nvPr/>
          </p:nvSpPr>
          <p:spPr bwMode="auto">
            <a:xfrm>
              <a:off x="6025" y="804"/>
              <a:ext cx="430" cy="212"/>
            </a:xfrm>
            <a:prstGeom prst="rect">
              <a:avLst/>
            </a:prstGeom>
            <a:noFill/>
            <a:ln w="9525">
              <a:noFill/>
              <a:miter lim="800000"/>
              <a:headEnd/>
              <a:tailEnd/>
            </a:ln>
          </p:spPr>
          <p:txBody>
            <a:bodyPr wrap="none" lIns="91429" tIns="45716" rIns="91429" bIns="45716">
              <a:spAutoFit/>
            </a:bodyPr>
            <a:lstStyle/>
            <a:p>
              <a:pPr eaLnBrk="1" hangingPunct="1"/>
              <a:r>
                <a:rPr kumimoji="0" lang="en-US" altLang="zh-CN" sz="1600" b="0"/>
                <a:t>=,=,R</a:t>
              </a:r>
            </a:p>
          </p:txBody>
        </p:sp>
        <p:sp>
          <p:nvSpPr>
            <p:cNvPr id="44053" name="Freeform 17"/>
            <p:cNvSpPr>
              <a:spLocks/>
            </p:cNvSpPr>
            <p:nvPr/>
          </p:nvSpPr>
          <p:spPr bwMode="auto">
            <a:xfrm rot="-5400000">
              <a:off x="6492" y="558"/>
              <a:ext cx="323" cy="366"/>
            </a:xfrm>
            <a:custGeom>
              <a:avLst/>
              <a:gdLst>
                <a:gd name="T0" fmla="*/ 0 w 323"/>
                <a:gd name="T1" fmla="*/ 86 h 366"/>
                <a:gd name="T2" fmla="*/ 277 w 323"/>
                <a:gd name="T3" fmla="*/ 40 h 366"/>
                <a:gd name="T4" fmla="*/ 277 w 323"/>
                <a:gd name="T5" fmla="*/ 324 h 366"/>
                <a:gd name="T6" fmla="*/ 8 w 323"/>
                <a:gd name="T7" fmla="*/ 294 h 366"/>
                <a:gd name="T8" fmla="*/ 0 60000 65536"/>
                <a:gd name="T9" fmla="*/ 0 60000 65536"/>
                <a:gd name="T10" fmla="*/ 0 60000 65536"/>
                <a:gd name="T11" fmla="*/ 0 60000 65536"/>
                <a:gd name="T12" fmla="*/ 0 w 323"/>
                <a:gd name="T13" fmla="*/ 0 h 366"/>
                <a:gd name="T14" fmla="*/ 323 w 323"/>
                <a:gd name="T15" fmla="*/ 366 h 366"/>
              </a:gdLst>
              <a:ahLst/>
              <a:cxnLst>
                <a:cxn ang="T8">
                  <a:pos x="T0" y="T1"/>
                </a:cxn>
                <a:cxn ang="T9">
                  <a:pos x="T2" y="T3"/>
                </a:cxn>
                <a:cxn ang="T10">
                  <a:pos x="T4" y="T5"/>
                </a:cxn>
                <a:cxn ang="T11">
                  <a:pos x="T6" y="T7"/>
                </a:cxn>
              </a:cxnLst>
              <a:rect l="T12" t="T13" r="T14" b="T15"/>
              <a:pathLst>
                <a:path w="323" h="366">
                  <a:moveTo>
                    <a:pt x="0" y="86"/>
                  </a:moveTo>
                  <a:cubicBezTo>
                    <a:pt x="46" y="78"/>
                    <a:pt x="231" y="0"/>
                    <a:pt x="277" y="40"/>
                  </a:cubicBezTo>
                  <a:cubicBezTo>
                    <a:pt x="323" y="80"/>
                    <a:pt x="322" y="282"/>
                    <a:pt x="277" y="324"/>
                  </a:cubicBezTo>
                  <a:cubicBezTo>
                    <a:pt x="232" y="366"/>
                    <a:pt x="116" y="330"/>
                    <a:pt x="8" y="294"/>
                  </a:cubicBezTo>
                </a:path>
              </a:pathLst>
            </a:custGeom>
            <a:noFill/>
            <a:ln w="9525">
              <a:solidFill>
                <a:schemeClr val="tx1"/>
              </a:solidFill>
              <a:round/>
              <a:headEnd/>
              <a:tailEnd type="triangle" w="med" len="med"/>
            </a:ln>
          </p:spPr>
          <p:txBody>
            <a:bodyPr/>
            <a:lstStyle/>
            <a:p>
              <a:endParaRPr lang="zh-CN" altLang="en-US"/>
            </a:p>
          </p:txBody>
        </p:sp>
        <p:sp>
          <p:nvSpPr>
            <p:cNvPr id="44054" name="Text Box 18"/>
            <p:cNvSpPr txBox="1">
              <a:spLocks noChangeArrowheads="1"/>
            </p:cNvSpPr>
            <p:nvPr/>
          </p:nvSpPr>
          <p:spPr bwMode="auto">
            <a:xfrm>
              <a:off x="6819" y="1276"/>
              <a:ext cx="464" cy="212"/>
            </a:xfrm>
            <a:prstGeom prst="rect">
              <a:avLst/>
            </a:prstGeom>
            <a:noFill/>
            <a:ln w="9525">
              <a:noFill/>
              <a:miter lim="800000"/>
              <a:headEnd/>
              <a:tailEnd/>
            </a:ln>
          </p:spPr>
          <p:txBody>
            <a:bodyPr wrap="none" lIns="91429" tIns="45716" rIns="91429" bIns="45716">
              <a:spAutoFit/>
            </a:bodyPr>
            <a:lstStyle/>
            <a:p>
              <a:pPr eaLnBrk="1" hangingPunct="1"/>
              <a:r>
                <a:rPr kumimoji="0" lang="en-US" altLang="zh-CN" sz="1600" b="0"/>
                <a:t>C,C,R</a:t>
              </a:r>
            </a:p>
          </p:txBody>
        </p:sp>
        <p:sp>
          <p:nvSpPr>
            <p:cNvPr id="44055" name="Freeform 19"/>
            <p:cNvSpPr>
              <a:spLocks/>
            </p:cNvSpPr>
            <p:nvPr/>
          </p:nvSpPr>
          <p:spPr bwMode="auto">
            <a:xfrm flipH="1">
              <a:off x="4509" y="813"/>
              <a:ext cx="323" cy="366"/>
            </a:xfrm>
            <a:custGeom>
              <a:avLst/>
              <a:gdLst>
                <a:gd name="T0" fmla="*/ 0 w 323"/>
                <a:gd name="T1" fmla="*/ 86 h 366"/>
                <a:gd name="T2" fmla="*/ 277 w 323"/>
                <a:gd name="T3" fmla="*/ 40 h 366"/>
                <a:gd name="T4" fmla="*/ 277 w 323"/>
                <a:gd name="T5" fmla="*/ 324 h 366"/>
                <a:gd name="T6" fmla="*/ 8 w 323"/>
                <a:gd name="T7" fmla="*/ 294 h 366"/>
                <a:gd name="T8" fmla="*/ 0 60000 65536"/>
                <a:gd name="T9" fmla="*/ 0 60000 65536"/>
                <a:gd name="T10" fmla="*/ 0 60000 65536"/>
                <a:gd name="T11" fmla="*/ 0 60000 65536"/>
                <a:gd name="T12" fmla="*/ 0 w 323"/>
                <a:gd name="T13" fmla="*/ 0 h 366"/>
                <a:gd name="T14" fmla="*/ 323 w 323"/>
                <a:gd name="T15" fmla="*/ 366 h 366"/>
              </a:gdLst>
              <a:ahLst/>
              <a:cxnLst>
                <a:cxn ang="T8">
                  <a:pos x="T0" y="T1"/>
                </a:cxn>
                <a:cxn ang="T9">
                  <a:pos x="T2" y="T3"/>
                </a:cxn>
                <a:cxn ang="T10">
                  <a:pos x="T4" y="T5"/>
                </a:cxn>
                <a:cxn ang="T11">
                  <a:pos x="T6" y="T7"/>
                </a:cxn>
              </a:cxnLst>
              <a:rect l="T12" t="T13" r="T14" b="T15"/>
              <a:pathLst>
                <a:path w="323" h="366">
                  <a:moveTo>
                    <a:pt x="0" y="86"/>
                  </a:moveTo>
                  <a:cubicBezTo>
                    <a:pt x="46" y="78"/>
                    <a:pt x="231" y="0"/>
                    <a:pt x="277" y="40"/>
                  </a:cubicBezTo>
                  <a:cubicBezTo>
                    <a:pt x="323" y="80"/>
                    <a:pt x="322" y="282"/>
                    <a:pt x="277" y="324"/>
                  </a:cubicBezTo>
                  <a:cubicBezTo>
                    <a:pt x="232" y="366"/>
                    <a:pt x="116" y="330"/>
                    <a:pt x="8" y="294"/>
                  </a:cubicBezTo>
                </a:path>
              </a:pathLst>
            </a:custGeom>
            <a:noFill/>
            <a:ln w="9525">
              <a:solidFill>
                <a:schemeClr val="tx1"/>
              </a:solidFill>
              <a:round/>
              <a:headEnd/>
              <a:tailEnd type="triangle" w="med" len="med"/>
            </a:ln>
          </p:spPr>
          <p:txBody>
            <a:bodyPr/>
            <a:lstStyle/>
            <a:p>
              <a:endParaRPr lang="zh-CN" altLang="en-US"/>
            </a:p>
          </p:txBody>
        </p:sp>
        <p:sp>
          <p:nvSpPr>
            <p:cNvPr id="44056" name="Oval 20"/>
            <p:cNvSpPr>
              <a:spLocks noChangeArrowheads="1"/>
            </p:cNvSpPr>
            <p:nvPr/>
          </p:nvSpPr>
          <p:spPr bwMode="auto">
            <a:xfrm>
              <a:off x="5998" y="1756"/>
              <a:ext cx="311" cy="282"/>
            </a:xfrm>
            <a:prstGeom prst="ellipse">
              <a:avLst/>
            </a:prstGeom>
            <a:noFill/>
            <a:ln w="9525">
              <a:solidFill>
                <a:srgbClr val="0000FF"/>
              </a:solidFill>
              <a:round/>
              <a:headEnd/>
              <a:tailEnd/>
            </a:ln>
          </p:spPr>
          <p:txBody>
            <a:bodyPr wrap="none" lIns="91429" tIns="45716" rIns="91429" bIns="45716">
              <a:spAutoFit/>
            </a:bodyPr>
            <a:lstStyle/>
            <a:p>
              <a:pPr eaLnBrk="1" hangingPunct="1"/>
              <a:r>
                <a:rPr kumimoji="0" lang="en-US" altLang="zh-CN" sz="1600" b="0"/>
                <a:t>S</a:t>
              </a:r>
              <a:r>
                <a:rPr kumimoji="0" lang="en-US" altLang="zh-CN" sz="1600" b="0" baseline="-25000"/>
                <a:t>5</a:t>
              </a:r>
            </a:p>
          </p:txBody>
        </p:sp>
        <p:sp>
          <p:nvSpPr>
            <p:cNvPr id="44057" name="Oval 21"/>
            <p:cNvSpPr>
              <a:spLocks noChangeArrowheads="1"/>
            </p:cNvSpPr>
            <p:nvPr/>
          </p:nvSpPr>
          <p:spPr bwMode="auto">
            <a:xfrm>
              <a:off x="5114" y="1756"/>
              <a:ext cx="311" cy="282"/>
            </a:xfrm>
            <a:prstGeom prst="ellipse">
              <a:avLst/>
            </a:prstGeom>
            <a:noFill/>
            <a:ln w="9525">
              <a:solidFill>
                <a:srgbClr val="0000FF"/>
              </a:solidFill>
              <a:round/>
              <a:headEnd/>
              <a:tailEnd/>
            </a:ln>
          </p:spPr>
          <p:txBody>
            <a:bodyPr wrap="none" lIns="91429" tIns="45716" rIns="91429" bIns="45716">
              <a:spAutoFit/>
            </a:bodyPr>
            <a:lstStyle/>
            <a:p>
              <a:pPr eaLnBrk="1" hangingPunct="1"/>
              <a:r>
                <a:rPr kumimoji="0" lang="en-US" altLang="zh-CN" sz="1600" b="0"/>
                <a:t>S</a:t>
              </a:r>
              <a:r>
                <a:rPr kumimoji="0" lang="en-US" altLang="zh-CN" sz="1600" b="0" baseline="-25000"/>
                <a:t>6</a:t>
              </a:r>
            </a:p>
          </p:txBody>
        </p:sp>
        <p:sp>
          <p:nvSpPr>
            <p:cNvPr id="44058" name="Line 22"/>
            <p:cNvSpPr>
              <a:spLocks noChangeShapeType="1"/>
            </p:cNvSpPr>
            <p:nvPr/>
          </p:nvSpPr>
          <p:spPr bwMode="auto">
            <a:xfrm>
              <a:off x="6305" y="1897"/>
              <a:ext cx="553" cy="0"/>
            </a:xfrm>
            <a:prstGeom prst="line">
              <a:avLst/>
            </a:prstGeom>
            <a:noFill/>
            <a:ln w="9525">
              <a:solidFill>
                <a:schemeClr val="tx1"/>
              </a:solidFill>
              <a:round/>
              <a:headEnd type="triangle" w="med" len="med"/>
              <a:tailEnd/>
            </a:ln>
          </p:spPr>
          <p:txBody>
            <a:bodyPr/>
            <a:lstStyle/>
            <a:p>
              <a:endParaRPr lang="zh-CN" altLang="en-US"/>
            </a:p>
          </p:txBody>
        </p:sp>
        <p:sp>
          <p:nvSpPr>
            <p:cNvPr id="44059" name="Text Box 23"/>
            <p:cNvSpPr txBox="1">
              <a:spLocks noChangeArrowheads="1"/>
            </p:cNvSpPr>
            <p:nvPr/>
          </p:nvSpPr>
          <p:spPr bwMode="auto">
            <a:xfrm>
              <a:off x="6361" y="1706"/>
              <a:ext cx="430" cy="212"/>
            </a:xfrm>
            <a:prstGeom prst="rect">
              <a:avLst/>
            </a:prstGeom>
            <a:noFill/>
            <a:ln w="9525">
              <a:noFill/>
              <a:miter lim="800000"/>
              <a:headEnd/>
              <a:tailEnd/>
            </a:ln>
          </p:spPr>
          <p:txBody>
            <a:bodyPr wrap="none" lIns="91429" tIns="45716" rIns="91429" bIns="45716">
              <a:spAutoFit/>
            </a:bodyPr>
            <a:lstStyle/>
            <a:p>
              <a:pPr eaLnBrk="1" hangingPunct="1"/>
              <a:r>
                <a:rPr kumimoji="0" lang="en-US" altLang="zh-CN" sz="1600" b="0"/>
                <a:t>+,+,R</a:t>
              </a:r>
            </a:p>
          </p:txBody>
        </p:sp>
        <p:sp>
          <p:nvSpPr>
            <p:cNvPr id="44060" name="Text Box 24"/>
            <p:cNvSpPr txBox="1">
              <a:spLocks noChangeArrowheads="1"/>
            </p:cNvSpPr>
            <p:nvPr/>
          </p:nvSpPr>
          <p:spPr bwMode="auto">
            <a:xfrm>
              <a:off x="6282" y="381"/>
              <a:ext cx="734" cy="212"/>
            </a:xfrm>
            <a:prstGeom prst="rect">
              <a:avLst/>
            </a:prstGeom>
            <a:noFill/>
            <a:ln w="9525">
              <a:noFill/>
              <a:miter lim="800000"/>
              <a:headEnd/>
              <a:tailEnd/>
            </a:ln>
          </p:spPr>
          <p:txBody>
            <a:bodyPr wrap="none" lIns="91429" tIns="45716" rIns="91429" bIns="45716">
              <a:spAutoFit/>
            </a:bodyPr>
            <a:lstStyle/>
            <a:p>
              <a:pPr eaLnBrk="1" hangingPunct="1"/>
              <a:r>
                <a:rPr kumimoji="0" lang="zh-CN" altLang="en-US" sz="1600" b="0"/>
                <a:t>空格</a:t>
              </a:r>
              <a:r>
                <a:rPr kumimoji="0" lang="en-US" altLang="zh-CN" sz="1600" b="0"/>
                <a:t>,null,R</a:t>
              </a:r>
            </a:p>
          </p:txBody>
        </p:sp>
        <p:sp>
          <p:nvSpPr>
            <p:cNvPr id="44061" name="Text Box 25"/>
            <p:cNvSpPr txBox="1">
              <a:spLocks noChangeArrowheads="1"/>
            </p:cNvSpPr>
            <p:nvPr/>
          </p:nvSpPr>
          <p:spPr bwMode="auto">
            <a:xfrm>
              <a:off x="6670" y="2295"/>
              <a:ext cx="734" cy="212"/>
            </a:xfrm>
            <a:prstGeom prst="rect">
              <a:avLst/>
            </a:prstGeom>
            <a:noFill/>
            <a:ln w="9525">
              <a:noFill/>
              <a:miter lim="800000"/>
              <a:headEnd/>
              <a:tailEnd/>
            </a:ln>
          </p:spPr>
          <p:txBody>
            <a:bodyPr wrap="none" lIns="91429" tIns="45716" rIns="91429" bIns="45716">
              <a:spAutoFit/>
            </a:bodyPr>
            <a:lstStyle/>
            <a:p>
              <a:pPr eaLnBrk="1" hangingPunct="1"/>
              <a:r>
                <a:rPr kumimoji="0" lang="zh-CN" altLang="en-US" sz="1600" b="0"/>
                <a:t>空格</a:t>
              </a:r>
              <a:r>
                <a:rPr kumimoji="0" lang="en-US" altLang="zh-CN" sz="1600" b="0"/>
                <a:t>,null,R</a:t>
              </a:r>
            </a:p>
          </p:txBody>
        </p:sp>
        <p:sp>
          <p:nvSpPr>
            <p:cNvPr id="44062" name="Text Box 26"/>
            <p:cNvSpPr txBox="1">
              <a:spLocks noChangeArrowheads="1"/>
            </p:cNvSpPr>
            <p:nvPr/>
          </p:nvSpPr>
          <p:spPr bwMode="auto">
            <a:xfrm>
              <a:off x="5816" y="2295"/>
              <a:ext cx="734" cy="212"/>
            </a:xfrm>
            <a:prstGeom prst="rect">
              <a:avLst/>
            </a:prstGeom>
            <a:noFill/>
            <a:ln w="9525">
              <a:noFill/>
              <a:miter lim="800000"/>
              <a:headEnd/>
              <a:tailEnd/>
            </a:ln>
          </p:spPr>
          <p:txBody>
            <a:bodyPr wrap="none" lIns="91429" tIns="45716" rIns="91429" bIns="45716">
              <a:spAutoFit/>
            </a:bodyPr>
            <a:lstStyle/>
            <a:p>
              <a:pPr eaLnBrk="1" hangingPunct="1"/>
              <a:r>
                <a:rPr kumimoji="0" lang="zh-CN" altLang="en-US" sz="1600" b="0"/>
                <a:t>空格</a:t>
              </a:r>
              <a:r>
                <a:rPr kumimoji="0" lang="en-US" altLang="zh-CN" sz="1600" b="0"/>
                <a:t>,null,R</a:t>
              </a:r>
            </a:p>
          </p:txBody>
        </p:sp>
        <p:sp>
          <p:nvSpPr>
            <p:cNvPr id="44063" name="Text Box 27"/>
            <p:cNvSpPr txBox="1">
              <a:spLocks noChangeArrowheads="1"/>
            </p:cNvSpPr>
            <p:nvPr/>
          </p:nvSpPr>
          <p:spPr bwMode="auto">
            <a:xfrm>
              <a:off x="4272" y="645"/>
              <a:ext cx="734" cy="212"/>
            </a:xfrm>
            <a:prstGeom prst="rect">
              <a:avLst/>
            </a:prstGeom>
            <a:noFill/>
            <a:ln w="9525">
              <a:noFill/>
              <a:miter lim="800000"/>
              <a:headEnd/>
              <a:tailEnd/>
            </a:ln>
          </p:spPr>
          <p:txBody>
            <a:bodyPr wrap="none" lIns="91429" tIns="45716" rIns="91429" bIns="45716">
              <a:spAutoFit/>
            </a:bodyPr>
            <a:lstStyle/>
            <a:p>
              <a:pPr eaLnBrk="1" hangingPunct="1"/>
              <a:r>
                <a:rPr kumimoji="0" lang="zh-CN" altLang="en-US" sz="1600" b="0"/>
                <a:t>空格</a:t>
              </a:r>
              <a:r>
                <a:rPr kumimoji="0" lang="en-US" altLang="zh-CN" sz="1600" b="0"/>
                <a:t>,null,R</a:t>
              </a:r>
            </a:p>
          </p:txBody>
        </p:sp>
        <p:sp>
          <p:nvSpPr>
            <p:cNvPr id="44064" name="Freeform 28"/>
            <p:cNvSpPr>
              <a:spLocks/>
            </p:cNvSpPr>
            <p:nvPr/>
          </p:nvSpPr>
          <p:spPr bwMode="auto">
            <a:xfrm rot="16200000" flipH="1">
              <a:off x="6847" y="1975"/>
              <a:ext cx="323" cy="366"/>
            </a:xfrm>
            <a:custGeom>
              <a:avLst/>
              <a:gdLst>
                <a:gd name="T0" fmla="*/ 0 w 323"/>
                <a:gd name="T1" fmla="*/ 86 h 366"/>
                <a:gd name="T2" fmla="*/ 277 w 323"/>
                <a:gd name="T3" fmla="*/ 40 h 366"/>
                <a:gd name="T4" fmla="*/ 277 w 323"/>
                <a:gd name="T5" fmla="*/ 324 h 366"/>
                <a:gd name="T6" fmla="*/ 8 w 323"/>
                <a:gd name="T7" fmla="*/ 294 h 366"/>
                <a:gd name="T8" fmla="*/ 0 60000 65536"/>
                <a:gd name="T9" fmla="*/ 0 60000 65536"/>
                <a:gd name="T10" fmla="*/ 0 60000 65536"/>
                <a:gd name="T11" fmla="*/ 0 60000 65536"/>
                <a:gd name="T12" fmla="*/ 0 w 323"/>
                <a:gd name="T13" fmla="*/ 0 h 366"/>
                <a:gd name="T14" fmla="*/ 323 w 323"/>
                <a:gd name="T15" fmla="*/ 366 h 366"/>
              </a:gdLst>
              <a:ahLst/>
              <a:cxnLst>
                <a:cxn ang="T8">
                  <a:pos x="T0" y="T1"/>
                </a:cxn>
                <a:cxn ang="T9">
                  <a:pos x="T2" y="T3"/>
                </a:cxn>
                <a:cxn ang="T10">
                  <a:pos x="T4" y="T5"/>
                </a:cxn>
                <a:cxn ang="T11">
                  <a:pos x="T6" y="T7"/>
                </a:cxn>
              </a:cxnLst>
              <a:rect l="T12" t="T13" r="T14" b="T15"/>
              <a:pathLst>
                <a:path w="323" h="366">
                  <a:moveTo>
                    <a:pt x="0" y="86"/>
                  </a:moveTo>
                  <a:cubicBezTo>
                    <a:pt x="46" y="78"/>
                    <a:pt x="231" y="0"/>
                    <a:pt x="277" y="40"/>
                  </a:cubicBezTo>
                  <a:cubicBezTo>
                    <a:pt x="323" y="80"/>
                    <a:pt x="322" y="282"/>
                    <a:pt x="277" y="324"/>
                  </a:cubicBezTo>
                  <a:cubicBezTo>
                    <a:pt x="232" y="366"/>
                    <a:pt x="116" y="330"/>
                    <a:pt x="8" y="294"/>
                  </a:cubicBezTo>
                </a:path>
              </a:pathLst>
            </a:custGeom>
            <a:noFill/>
            <a:ln w="9525">
              <a:solidFill>
                <a:schemeClr val="tx1"/>
              </a:solidFill>
              <a:round/>
              <a:headEnd/>
              <a:tailEnd type="triangle" w="med" len="med"/>
            </a:ln>
          </p:spPr>
          <p:txBody>
            <a:bodyPr/>
            <a:lstStyle/>
            <a:p>
              <a:endParaRPr lang="zh-CN" altLang="en-US"/>
            </a:p>
          </p:txBody>
        </p:sp>
        <p:sp>
          <p:nvSpPr>
            <p:cNvPr id="44065" name="Freeform 29"/>
            <p:cNvSpPr>
              <a:spLocks/>
            </p:cNvSpPr>
            <p:nvPr/>
          </p:nvSpPr>
          <p:spPr bwMode="auto">
            <a:xfrm rot="16200000" flipH="1">
              <a:off x="5981" y="1973"/>
              <a:ext cx="323" cy="366"/>
            </a:xfrm>
            <a:custGeom>
              <a:avLst/>
              <a:gdLst>
                <a:gd name="T0" fmla="*/ 0 w 323"/>
                <a:gd name="T1" fmla="*/ 86 h 366"/>
                <a:gd name="T2" fmla="*/ 277 w 323"/>
                <a:gd name="T3" fmla="*/ 40 h 366"/>
                <a:gd name="T4" fmla="*/ 277 w 323"/>
                <a:gd name="T5" fmla="*/ 324 h 366"/>
                <a:gd name="T6" fmla="*/ 8 w 323"/>
                <a:gd name="T7" fmla="*/ 294 h 366"/>
                <a:gd name="T8" fmla="*/ 0 60000 65536"/>
                <a:gd name="T9" fmla="*/ 0 60000 65536"/>
                <a:gd name="T10" fmla="*/ 0 60000 65536"/>
                <a:gd name="T11" fmla="*/ 0 60000 65536"/>
                <a:gd name="T12" fmla="*/ 0 w 323"/>
                <a:gd name="T13" fmla="*/ 0 h 366"/>
                <a:gd name="T14" fmla="*/ 323 w 323"/>
                <a:gd name="T15" fmla="*/ 366 h 366"/>
              </a:gdLst>
              <a:ahLst/>
              <a:cxnLst>
                <a:cxn ang="T8">
                  <a:pos x="T0" y="T1"/>
                </a:cxn>
                <a:cxn ang="T9">
                  <a:pos x="T2" y="T3"/>
                </a:cxn>
                <a:cxn ang="T10">
                  <a:pos x="T4" y="T5"/>
                </a:cxn>
                <a:cxn ang="T11">
                  <a:pos x="T6" y="T7"/>
                </a:cxn>
              </a:cxnLst>
              <a:rect l="T12" t="T13" r="T14" b="T15"/>
              <a:pathLst>
                <a:path w="323" h="366">
                  <a:moveTo>
                    <a:pt x="0" y="86"/>
                  </a:moveTo>
                  <a:cubicBezTo>
                    <a:pt x="46" y="78"/>
                    <a:pt x="231" y="0"/>
                    <a:pt x="277" y="40"/>
                  </a:cubicBezTo>
                  <a:cubicBezTo>
                    <a:pt x="323" y="80"/>
                    <a:pt x="322" y="282"/>
                    <a:pt x="277" y="324"/>
                  </a:cubicBezTo>
                  <a:cubicBezTo>
                    <a:pt x="232" y="366"/>
                    <a:pt x="116" y="330"/>
                    <a:pt x="8" y="294"/>
                  </a:cubicBezTo>
                </a:path>
              </a:pathLst>
            </a:custGeom>
            <a:noFill/>
            <a:ln w="9525">
              <a:solidFill>
                <a:schemeClr val="tx1"/>
              </a:solidFill>
              <a:round/>
              <a:headEnd/>
              <a:tailEnd type="triangle" w="med" len="med"/>
            </a:ln>
          </p:spPr>
          <p:txBody>
            <a:bodyPr/>
            <a:lstStyle/>
            <a:p>
              <a:endParaRPr lang="zh-CN" altLang="en-US"/>
            </a:p>
          </p:txBody>
        </p:sp>
        <p:sp>
          <p:nvSpPr>
            <p:cNvPr id="44066" name="Freeform 30"/>
            <p:cNvSpPr>
              <a:spLocks/>
            </p:cNvSpPr>
            <p:nvPr/>
          </p:nvSpPr>
          <p:spPr bwMode="auto">
            <a:xfrm rot="16200000" flipH="1">
              <a:off x="5099" y="1973"/>
              <a:ext cx="323" cy="366"/>
            </a:xfrm>
            <a:custGeom>
              <a:avLst/>
              <a:gdLst>
                <a:gd name="T0" fmla="*/ 0 w 323"/>
                <a:gd name="T1" fmla="*/ 86 h 366"/>
                <a:gd name="T2" fmla="*/ 277 w 323"/>
                <a:gd name="T3" fmla="*/ 40 h 366"/>
                <a:gd name="T4" fmla="*/ 277 w 323"/>
                <a:gd name="T5" fmla="*/ 324 h 366"/>
                <a:gd name="T6" fmla="*/ 8 w 323"/>
                <a:gd name="T7" fmla="*/ 294 h 366"/>
                <a:gd name="T8" fmla="*/ 0 60000 65536"/>
                <a:gd name="T9" fmla="*/ 0 60000 65536"/>
                <a:gd name="T10" fmla="*/ 0 60000 65536"/>
                <a:gd name="T11" fmla="*/ 0 60000 65536"/>
                <a:gd name="T12" fmla="*/ 0 w 323"/>
                <a:gd name="T13" fmla="*/ 0 h 366"/>
                <a:gd name="T14" fmla="*/ 323 w 323"/>
                <a:gd name="T15" fmla="*/ 366 h 366"/>
              </a:gdLst>
              <a:ahLst/>
              <a:cxnLst>
                <a:cxn ang="T8">
                  <a:pos x="T0" y="T1"/>
                </a:cxn>
                <a:cxn ang="T9">
                  <a:pos x="T2" y="T3"/>
                </a:cxn>
                <a:cxn ang="T10">
                  <a:pos x="T4" y="T5"/>
                </a:cxn>
                <a:cxn ang="T11">
                  <a:pos x="T6" y="T7"/>
                </a:cxn>
              </a:cxnLst>
              <a:rect l="T12" t="T13" r="T14" b="T15"/>
              <a:pathLst>
                <a:path w="323" h="366">
                  <a:moveTo>
                    <a:pt x="0" y="86"/>
                  </a:moveTo>
                  <a:cubicBezTo>
                    <a:pt x="46" y="78"/>
                    <a:pt x="231" y="0"/>
                    <a:pt x="277" y="40"/>
                  </a:cubicBezTo>
                  <a:cubicBezTo>
                    <a:pt x="323" y="80"/>
                    <a:pt x="322" y="282"/>
                    <a:pt x="277" y="324"/>
                  </a:cubicBezTo>
                  <a:cubicBezTo>
                    <a:pt x="232" y="366"/>
                    <a:pt x="116" y="330"/>
                    <a:pt x="8" y="294"/>
                  </a:cubicBezTo>
                </a:path>
              </a:pathLst>
            </a:custGeom>
            <a:noFill/>
            <a:ln w="9525">
              <a:solidFill>
                <a:schemeClr val="tx1"/>
              </a:solidFill>
              <a:round/>
              <a:headEnd/>
              <a:tailEnd type="triangle" w="med" len="med"/>
            </a:ln>
          </p:spPr>
          <p:txBody>
            <a:bodyPr/>
            <a:lstStyle/>
            <a:p>
              <a:endParaRPr lang="zh-CN" altLang="en-US"/>
            </a:p>
          </p:txBody>
        </p:sp>
        <p:sp>
          <p:nvSpPr>
            <p:cNvPr id="44067" name="Line 31"/>
            <p:cNvSpPr>
              <a:spLocks noChangeShapeType="1"/>
            </p:cNvSpPr>
            <p:nvPr/>
          </p:nvSpPr>
          <p:spPr bwMode="auto">
            <a:xfrm>
              <a:off x="5953" y="1003"/>
              <a:ext cx="554" cy="0"/>
            </a:xfrm>
            <a:prstGeom prst="line">
              <a:avLst/>
            </a:prstGeom>
            <a:noFill/>
            <a:ln w="9525">
              <a:solidFill>
                <a:schemeClr val="tx1"/>
              </a:solidFill>
              <a:round/>
              <a:headEnd/>
              <a:tailEnd type="triangle" w="med" len="med"/>
            </a:ln>
          </p:spPr>
          <p:txBody>
            <a:bodyPr/>
            <a:lstStyle/>
            <a:p>
              <a:endParaRPr lang="zh-CN" altLang="en-US"/>
            </a:p>
          </p:txBody>
        </p:sp>
        <p:sp>
          <p:nvSpPr>
            <p:cNvPr id="44068" name="Oval 32"/>
            <p:cNvSpPr>
              <a:spLocks noChangeArrowheads="1"/>
            </p:cNvSpPr>
            <p:nvPr/>
          </p:nvSpPr>
          <p:spPr bwMode="auto">
            <a:xfrm>
              <a:off x="4266" y="1756"/>
              <a:ext cx="311" cy="282"/>
            </a:xfrm>
            <a:prstGeom prst="ellipse">
              <a:avLst/>
            </a:prstGeom>
            <a:noFill/>
            <a:ln w="9525">
              <a:solidFill>
                <a:srgbClr val="0000FF"/>
              </a:solidFill>
              <a:round/>
              <a:headEnd/>
              <a:tailEnd/>
            </a:ln>
          </p:spPr>
          <p:txBody>
            <a:bodyPr wrap="none" lIns="91429" tIns="45716" rIns="91429" bIns="45716">
              <a:spAutoFit/>
            </a:bodyPr>
            <a:lstStyle/>
            <a:p>
              <a:pPr eaLnBrk="1" hangingPunct="1"/>
              <a:r>
                <a:rPr kumimoji="0" lang="en-US" altLang="zh-CN" sz="1600" b="0"/>
                <a:t>S</a:t>
              </a:r>
              <a:r>
                <a:rPr kumimoji="0" lang="en-US" altLang="zh-CN" sz="1600" b="0" baseline="-25000"/>
                <a:t>7</a:t>
              </a:r>
            </a:p>
          </p:txBody>
        </p:sp>
        <p:sp>
          <p:nvSpPr>
            <p:cNvPr id="44069" name="Line 33"/>
            <p:cNvSpPr>
              <a:spLocks noChangeShapeType="1"/>
            </p:cNvSpPr>
            <p:nvPr/>
          </p:nvSpPr>
          <p:spPr bwMode="auto">
            <a:xfrm>
              <a:off x="4571" y="1897"/>
              <a:ext cx="553" cy="0"/>
            </a:xfrm>
            <a:prstGeom prst="line">
              <a:avLst/>
            </a:prstGeom>
            <a:noFill/>
            <a:ln w="9525">
              <a:solidFill>
                <a:schemeClr val="tx1"/>
              </a:solidFill>
              <a:round/>
              <a:headEnd type="triangle" w="med" len="med"/>
              <a:tailEnd/>
            </a:ln>
          </p:spPr>
          <p:txBody>
            <a:bodyPr/>
            <a:lstStyle/>
            <a:p>
              <a:endParaRPr lang="zh-CN" altLang="en-US"/>
            </a:p>
          </p:txBody>
        </p:sp>
        <p:sp>
          <p:nvSpPr>
            <p:cNvPr id="44070" name="Text Box 34"/>
            <p:cNvSpPr txBox="1">
              <a:spLocks noChangeArrowheads="1"/>
            </p:cNvSpPr>
            <p:nvPr/>
          </p:nvSpPr>
          <p:spPr bwMode="auto">
            <a:xfrm>
              <a:off x="4597" y="1706"/>
              <a:ext cx="514" cy="212"/>
            </a:xfrm>
            <a:prstGeom prst="rect">
              <a:avLst/>
            </a:prstGeom>
            <a:noFill/>
            <a:ln w="9525">
              <a:noFill/>
              <a:miter lim="800000"/>
              <a:headEnd/>
              <a:tailEnd/>
            </a:ln>
          </p:spPr>
          <p:txBody>
            <a:bodyPr wrap="none" lIns="91429" tIns="45716" rIns="91429" bIns="45716">
              <a:spAutoFit/>
            </a:bodyPr>
            <a:lstStyle/>
            <a:p>
              <a:pPr eaLnBrk="1" hangingPunct="1"/>
              <a:r>
                <a:rPr kumimoji="0" lang="en-US" altLang="zh-CN" sz="1600" b="0"/>
                <a:t>;,null,N</a:t>
              </a:r>
            </a:p>
          </p:txBody>
        </p:sp>
        <p:sp>
          <p:nvSpPr>
            <p:cNvPr id="44071" name="Line 35"/>
            <p:cNvSpPr>
              <a:spLocks noChangeShapeType="1"/>
            </p:cNvSpPr>
            <p:nvPr/>
          </p:nvSpPr>
          <p:spPr bwMode="auto">
            <a:xfrm>
              <a:off x="5439" y="1897"/>
              <a:ext cx="553" cy="0"/>
            </a:xfrm>
            <a:prstGeom prst="line">
              <a:avLst/>
            </a:prstGeom>
            <a:noFill/>
            <a:ln w="9525">
              <a:solidFill>
                <a:schemeClr val="tx1"/>
              </a:solidFill>
              <a:round/>
              <a:headEnd type="triangle" w="med" len="med"/>
              <a:tailEnd/>
            </a:ln>
          </p:spPr>
          <p:txBody>
            <a:bodyPr/>
            <a:lstStyle/>
            <a:p>
              <a:endParaRPr lang="zh-CN" altLang="en-US"/>
            </a:p>
          </p:txBody>
        </p:sp>
        <p:sp>
          <p:nvSpPr>
            <p:cNvPr id="44072" name="Text Box 36"/>
            <p:cNvSpPr txBox="1">
              <a:spLocks noChangeArrowheads="1"/>
            </p:cNvSpPr>
            <p:nvPr/>
          </p:nvSpPr>
          <p:spPr bwMode="auto">
            <a:xfrm>
              <a:off x="5489" y="1706"/>
              <a:ext cx="464" cy="212"/>
            </a:xfrm>
            <a:prstGeom prst="rect">
              <a:avLst/>
            </a:prstGeom>
            <a:noFill/>
            <a:ln w="9525">
              <a:noFill/>
              <a:miter lim="800000"/>
              <a:headEnd/>
              <a:tailEnd/>
            </a:ln>
          </p:spPr>
          <p:txBody>
            <a:bodyPr wrap="none" lIns="91429" tIns="45716" rIns="91429" bIns="45716">
              <a:spAutoFit/>
            </a:bodyPr>
            <a:lstStyle/>
            <a:p>
              <a:pPr eaLnBrk="1" hangingPunct="1"/>
              <a:r>
                <a:rPr kumimoji="0" lang="en-US" altLang="zh-CN" sz="1600" b="0"/>
                <a:t>C,C,R</a:t>
              </a:r>
            </a:p>
          </p:txBody>
        </p:sp>
        <p:sp>
          <p:nvSpPr>
            <p:cNvPr id="44073" name="Text Box 37"/>
            <p:cNvSpPr txBox="1">
              <a:spLocks noChangeArrowheads="1"/>
            </p:cNvSpPr>
            <p:nvPr/>
          </p:nvSpPr>
          <p:spPr bwMode="auto">
            <a:xfrm>
              <a:off x="4914" y="2295"/>
              <a:ext cx="734" cy="212"/>
            </a:xfrm>
            <a:prstGeom prst="rect">
              <a:avLst/>
            </a:prstGeom>
            <a:noFill/>
            <a:ln w="9525">
              <a:noFill/>
              <a:miter lim="800000"/>
              <a:headEnd/>
              <a:tailEnd/>
            </a:ln>
          </p:spPr>
          <p:txBody>
            <a:bodyPr wrap="none" lIns="91429" tIns="45716" rIns="91429" bIns="45716">
              <a:spAutoFit/>
            </a:bodyPr>
            <a:lstStyle/>
            <a:p>
              <a:pPr eaLnBrk="1" hangingPunct="1"/>
              <a:r>
                <a:rPr kumimoji="0" lang="zh-CN" altLang="en-US" sz="1600" b="0"/>
                <a:t>空格</a:t>
              </a:r>
              <a:r>
                <a:rPr kumimoji="0" lang="en-US" altLang="zh-CN" sz="1600" b="0"/>
                <a:t>,null,R</a:t>
              </a:r>
            </a:p>
          </p:txBody>
        </p:sp>
        <p:sp>
          <p:nvSpPr>
            <p:cNvPr id="44074" name="Freeform 38"/>
            <p:cNvSpPr>
              <a:spLocks/>
            </p:cNvSpPr>
            <p:nvPr/>
          </p:nvSpPr>
          <p:spPr bwMode="auto">
            <a:xfrm>
              <a:off x="4524" y="1420"/>
              <a:ext cx="2436" cy="368"/>
            </a:xfrm>
            <a:custGeom>
              <a:avLst/>
              <a:gdLst>
                <a:gd name="T0" fmla="*/ 2436 w 2436"/>
                <a:gd name="T1" fmla="*/ 356 h 368"/>
                <a:gd name="T2" fmla="*/ 1206 w 2436"/>
                <a:gd name="T3" fmla="*/ 2 h 368"/>
                <a:gd name="T4" fmla="*/ 0 w 2436"/>
                <a:gd name="T5" fmla="*/ 368 h 368"/>
                <a:gd name="T6" fmla="*/ 0 60000 65536"/>
                <a:gd name="T7" fmla="*/ 0 60000 65536"/>
                <a:gd name="T8" fmla="*/ 0 60000 65536"/>
                <a:gd name="T9" fmla="*/ 0 w 2436"/>
                <a:gd name="T10" fmla="*/ 0 h 368"/>
                <a:gd name="T11" fmla="*/ 2436 w 2436"/>
                <a:gd name="T12" fmla="*/ 368 h 368"/>
              </a:gdLst>
              <a:ahLst/>
              <a:cxnLst>
                <a:cxn ang="T6">
                  <a:pos x="T0" y="T1"/>
                </a:cxn>
                <a:cxn ang="T7">
                  <a:pos x="T2" y="T3"/>
                </a:cxn>
                <a:cxn ang="T8">
                  <a:pos x="T4" y="T5"/>
                </a:cxn>
              </a:cxnLst>
              <a:rect l="T9" t="T10" r="T11" b="T12"/>
              <a:pathLst>
                <a:path w="2436" h="368">
                  <a:moveTo>
                    <a:pt x="2436" y="356"/>
                  </a:moveTo>
                  <a:cubicBezTo>
                    <a:pt x="2231" y="297"/>
                    <a:pt x="1612" y="0"/>
                    <a:pt x="1206" y="2"/>
                  </a:cubicBezTo>
                  <a:cubicBezTo>
                    <a:pt x="800" y="4"/>
                    <a:pt x="251" y="292"/>
                    <a:pt x="0" y="368"/>
                  </a:cubicBezTo>
                </a:path>
              </a:pathLst>
            </a:custGeom>
            <a:noFill/>
            <a:ln w="9525">
              <a:solidFill>
                <a:schemeClr val="tx1"/>
              </a:solidFill>
              <a:round/>
              <a:headEnd/>
              <a:tailEnd type="triangle" w="med" len="med"/>
            </a:ln>
          </p:spPr>
          <p:txBody>
            <a:bodyPr wrap="none" anchor="ctr"/>
            <a:lstStyle/>
            <a:p>
              <a:endParaRPr lang="zh-CN" altLang="en-US"/>
            </a:p>
          </p:txBody>
        </p:sp>
        <p:sp>
          <p:nvSpPr>
            <p:cNvPr id="44075" name="Text Box 39"/>
            <p:cNvSpPr txBox="1">
              <a:spLocks noChangeArrowheads="1"/>
            </p:cNvSpPr>
            <p:nvPr/>
          </p:nvSpPr>
          <p:spPr bwMode="auto">
            <a:xfrm>
              <a:off x="5465" y="1392"/>
              <a:ext cx="514" cy="212"/>
            </a:xfrm>
            <a:prstGeom prst="rect">
              <a:avLst/>
            </a:prstGeom>
            <a:noFill/>
            <a:ln w="9525">
              <a:noFill/>
              <a:miter lim="800000"/>
              <a:headEnd/>
              <a:tailEnd/>
            </a:ln>
          </p:spPr>
          <p:txBody>
            <a:bodyPr wrap="none" lIns="91429" tIns="45716" rIns="91429" bIns="45716">
              <a:spAutoFit/>
            </a:bodyPr>
            <a:lstStyle/>
            <a:p>
              <a:pPr eaLnBrk="1" hangingPunct="1"/>
              <a:r>
                <a:rPr kumimoji="0" lang="en-US" altLang="zh-CN" sz="1600" b="0"/>
                <a:t>;,null,N</a:t>
              </a:r>
            </a:p>
          </p:txBody>
        </p:sp>
      </p:grpSp>
      <p:sp>
        <p:nvSpPr>
          <p:cNvPr id="1928232" name="Text Box 40"/>
          <p:cNvSpPr txBox="1">
            <a:spLocks noChangeArrowheads="1"/>
          </p:cNvSpPr>
          <p:nvPr/>
        </p:nvSpPr>
        <p:spPr bwMode="auto">
          <a:xfrm>
            <a:off x="4386263" y="6086475"/>
            <a:ext cx="4029075" cy="641350"/>
          </a:xfrm>
          <a:prstGeom prst="rect">
            <a:avLst/>
          </a:prstGeom>
          <a:noFill/>
          <a:ln w="9525" algn="ctr">
            <a:noFill/>
            <a:miter lim="800000"/>
            <a:headEnd/>
            <a:tailEnd/>
          </a:ln>
        </p:spPr>
        <p:txBody>
          <a:bodyPr>
            <a:spAutoFit/>
          </a:bodyPr>
          <a:lstStyle/>
          <a:p>
            <a:pPr algn="ctr" eaLnBrk="1" hangingPunct="1"/>
            <a:r>
              <a:rPr kumimoji="0" lang="en-US" altLang="zh-CN" sz="1800" b="0"/>
              <a:t>(c)</a:t>
            </a:r>
            <a:r>
              <a:rPr kumimoji="0" lang="zh-CN" altLang="en-US" sz="1800" b="0"/>
              <a:t>能识别两种模式“</a:t>
            </a:r>
            <a:r>
              <a:rPr kumimoji="0" lang="en-US" altLang="zh-CN" sz="1800" b="0"/>
              <a:t>V=C;”</a:t>
            </a:r>
            <a:r>
              <a:rPr kumimoji="0" lang="zh-CN" altLang="en-US" sz="1800" b="0"/>
              <a:t>和 “</a:t>
            </a:r>
            <a:r>
              <a:rPr kumimoji="0" lang="en-US" altLang="zh-CN" sz="1800" b="0"/>
              <a:t>V=C+C;”</a:t>
            </a:r>
            <a:r>
              <a:rPr kumimoji="0" lang="zh-CN" altLang="en-US" sz="1800" b="0"/>
              <a:t>并能去除空格的图灵机示意图</a:t>
            </a:r>
          </a:p>
        </p:txBody>
      </p:sp>
      <p:sp>
        <p:nvSpPr>
          <p:cNvPr id="1928233" name="Text Box 41"/>
          <p:cNvSpPr txBox="1">
            <a:spLocks noChangeArrowheads="1"/>
          </p:cNvSpPr>
          <p:nvPr/>
        </p:nvSpPr>
        <p:spPr bwMode="auto">
          <a:xfrm>
            <a:off x="3587750" y="1849438"/>
            <a:ext cx="5138738" cy="701675"/>
          </a:xfrm>
          <a:prstGeom prst="rect">
            <a:avLst/>
          </a:prstGeom>
          <a:solidFill>
            <a:srgbClr val="B2B2B2"/>
          </a:solidFill>
          <a:ln w="9525" algn="ctr">
            <a:noFill/>
            <a:miter lim="800000"/>
            <a:headEnd/>
            <a:tailEnd/>
          </a:ln>
        </p:spPr>
        <p:txBody>
          <a:bodyPr>
            <a:spAutoFit/>
          </a:bodyPr>
          <a:lstStyle/>
          <a:p>
            <a:pPr eaLnBrk="1" hangingPunct="1"/>
            <a:r>
              <a:rPr kumimoji="0" lang="zh-CN" altLang="en-US" b="0"/>
              <a:t>注：字母表</a:t>
            </a:r>
            <a:r>
              <a:rPr kumimoji="0" lang="en-US" altLang="zh-CN" b="0"/>
              <a:t>{V</a:t>
            </a:r>
            <a:r>
              <a:rPr kumimoji="0" lang="zh-CN" altLang="en-US" b="0"/>
              <a:t>，</a:t>
            </a:r>
            <a:r>
              <a:rPr kumimoji="0" lang="en-US" altLang="zh-CN" b="0"/>
              <a:t>C</a:t>
            </a:r>
            <a:r>
              <a:rPr kumimoji="0" lang="zh-CN" altLang="en-US" b="0"/>
              <a:t>，</a:t>
            </a:r>
            <a:r>
              <a:rPr kumimoji="0" lang="en-US" altLang="zh-CN" b="0"/>
              <a:t>=</a:t>
            </a:r>
            <a:r>
              <a:rPr kumimoji="0" lang="zh-CN" altLang="en-US" b="0"/>
              <a:t>，</a:t>
            </a:r>
            <a:r>
              <a:rPr kumimoji="0" lang="en-US" altLang="zh-CN" b="0"/>
              <a:t>+</a:t>
            </a:r>
            <a:r>
              <a:rPr kumimoji="0" lang="zh-CN" altLang="en-US" b="0"/>
              <a:t>，空格</a:t>
            </a:r>
            <a:r>
              <a:rPr kumimoji="0" lang="en-US" altLang="zh-CN" b="0"/>
              <a:t>, ; }</a:t>
            </a:r>
            <a:r>
              <a:rPr kumimoji="0" lang="zh-CN" altLang="en-US" b="0"/>
              <a:t>；</a:t>
            </a:r>
            <a:r>
              <a:rPr kumimoji="0" lang="en-US" altLang="zh-CN" b="0"/>
              <a:t>S</a:t>
            </a:r>
            <a:r>
              <a:rPr kumimoji="0" lang="en-US" altLang="zh-CN" b="0" baseline="-25000"/>
              <a:t>1</a:t>
            </a:r>
            <a:r>
              <a:rPr kumimoji="0" lang="zh-CN" altLang="en-US" b="0"/>
              <a:t>起始状态；</a:t>
            </a:r>
            <a:r>
              <a:rPr kumimoji="0" lang="en-US" altLang="zh-CN" b="0"/>
              <a:t>S</a:t>
            </a:r>
            <a:r>
              <a:rPr kumimoji="0" lang="en-US" altLang="zh-CN" b="0" baseline="-25000"/>
              <a:t>7</a:t>
            </a:r>
            <a:r>
              <a:rPr kumimoji="0" lang="zh-CN" altLang="en-US" b="0"/>
              <a:t>终止状态；</a:t>
            </a:r>
            <a:r>
              <a:rPr kumimoji="0" lang="en-US" altLang="zh-CN" b="0"/>
              <a:t>null</a:t>
            </a:r>
            <a:r>
              <a:rPr kumimoji="0" lang="zh-CN" altLang="en-US" b="0"/>
              <a:t>表示什么也不写回。</a:t>
            </a:r>
          </a:p>
        </p:txBody>
      </p:sp>
      <p:sp>
        <p:nvSpPr>
          <p:cNvPr id="1928234" name="Text Box 42"/>
          <p:cNvSpPr txBox="1">
            <a:spLocks noChangeArrowheads="1"/>
          </p:cNvSpPr>
          <p:nvPr/>
        </p:nvSpPr>
        <p:spPr bwMode="auto">
          <a:xfrm>
            <a:off x="515938" y="2762250"/>
            <a:ext cx="2797175" cy="519113"/>
          </a:xfrm>
          <a:prstGeom prst="rect">
            <a:avLst/>
          </a:prstGeom>
          <a:noFill/>
          <a:ln w="9525" algn="ctr">
            <a:noFill/>
            <a:miter lim="800000"/>
            <a:headEnd/>
            <a:tailEnd/>
          </a:ln>
        </p:spPr>
        <p:txBody>
          <a:bodyPr wrap="none">
            <a:spAutoFit/>
          </a:bodyPr>
          <a:lstStyle/>
          <a:p>
            <a:pPr algn="ctr" eaLnBrk="1" hangingPunct="1"/>
            <a:r>
              <a:rPr kumimoji="0" lang="en-US" altLang="zh-CN" sz="2800"/>
              <a:t>Result = 7 + 10;</a:t>
            </a:r>
          </a:p>
        </p:txBody>
      </p:sp>
      <p:sp>
        <p:nvSpPr>
          <p:cNvPr id="1928235" name="Text Box 43"/>
          <p:cNvSpPr txBox="1">
            <a:spLocks noChangeArrowheads="1"/>
          </p:cNvSpPr>
          <p:nvPr/>
        </p:nvSpPr>
        <p:spPr bwMode="auto">
          <a:xfrm>
            <a:off x="169863" y="4267200"/>
            <a:ext cx="3763962" cy="519113"/>
          </a:xfrm>
          <a:prstGeom prst="rect">
            <a:avLst/>
          </a:prstGeom>
          <a:noFill/>
          <a:ln w="9525" algn="ctr">
            <a:noFill/>
            <a:miter lim="800000"/>
            <a:headEnd/>
            <a:tailEnd/>
          </a:ln>
        </p:spPr>
        <p:txBody>
          <a:bodyPr wrap="none">
            <a:spAutoFit/>
          </a:bodyPr>
          <a:lstStyle/>
          <a:p>
            <a:pPr algn="ctr" eaLnBrk="1" hangingPunct="1"/>
            <a:r>
              <a:rPr kumimoji="0" lang="en-US" altLang="zh-CN" sz="2800"/>
              <a:t>(</a:t>
            </a:r>
            <a:r>
              <a:rPr kumimoji="0" lang="en-US" altLang="zh-CN" sz="2800">
                <a:solidFill>
                  <a:srgbClr val="FF0000"/>
                </a:solidFill>
              </a:rPr>
              <a:t>V</a:t>
            </a:r>
            <a:r>
              <a:rPr kumimoji="0" lang="en-US" altLang="zh-CN" sz="2800"/>
              <a:t>, </a:t>
            </a:r>
            <a:r>
              <a:rPr kumimoji="0" lang="en-US" altLang="zh-CN" sz="2800">
                <a:solidFill>
                  <a:srgbClr val="FF0000"/>
                </a:solidFill>
              </a:rPr>
              <a:t>1</a:t>
            </a:r>
            <a:r>
              <a:rPr kumimoji="0" lang="en-US" altLang="zh-CN" sz="2800"/>
              <a:t>) = (</a:t>
            </a:r>
            <a:r>
              <a:rPr kumimoji="0" lang="en-US" altLang="zh-CN" sz="2800">
                <a:solidFill>
                  <a:srgbClr val="FF0000"/>
                </a:solidFill>
              </a:rPr>
              <a:t>C</a:t>
            </a:r>
            <a:r>
              <a:rPr kumimoji="0" lang="en-US" altLang="zh-CN" sz="2800"/>
              <a:t>, </a:t>
            </a:r>
            <a:r>
              <a:rPr kumimoji="0" lang="en-US" altLang="zh-CN" sz="2800">
                <a:solidFill>
                  <a:srgbClr val="FF0000"/>
                </a:solidFill>
              </a:rPr>
              <a:t>1</a:t>
            </a:r>
            <a:r>
              <a:rPr kumimoji="0" lang="en-US" altLang="zh-CN" sz="2800"/>
              <a:t>) + (</a:t>
            </a:r>
            <a:r>
              <a:rPr kumimoji="0" lang="en-US" altLang="zh-CN" sz="2800">
                <a:solidFill>
                  <a:srgbClr val="FF0000"/>
                </a:solidFill>
              </a:rPr>
              <a:t>C</a:t>
            </a:r>
            <a:r>
              <a:rPr kumimoji="0" lang="en-US" altLang="zh-CN" sz="2800"/>
              <a:t>, </a:t>
            </a:r>
            <a:r>
              <a:rPr kumimoji="0" lang="en-US" altLang="zh-CN" sz="2800">
                <a:solidFill>
                  <a:srgbClr val="FF0000"/>
                </a:solidFill>
              </a:rPr>
              <a:t>2</a:t>
            </a:r>
            <a:r>
              <a:rPr kumimoji="0" lang="en-US" altLang="zh-CN" sz="2800"/>
              <a:t>);</a:t>
            </a:r>
          </a:p>
        </p:txBody>
      </p:sp>
      <p:sp>
        <p:nvSpPr>
          <p:cNvPr id="1928237" name="AutoShape 45"/>
          <p:cNvSpPr>
            <a:spLocks noChangeArrowheads="1"/>
          </p:cNvSpPr>
          <p:nvPr/>
        </p:nvSpPr>
        <p:spPr bwMode="auto">
          <a:xfrm>
            <a:off x="1724025" y="3355975"/>
            <a:ext cx="490538" cy="863600"/>
          </a:xfrm>
          <a:prstGeom prst="downArrow">
            <a:avLst>
              <a:gd name="adj1" fmla="val 50000"/>
              <a:gd name="adj2" fmla="val 44013"/>
            </a:avLst>
          </a:prstGeom>
          <a:solidFill>
            <a:schemeClr val="tx1"/>
          </a:solidFill>
          <a:ln w="9525">
            <a:solidFill>
              <a:schemeClr val="tx1"/>
            </a:solidFill>
            <a:miter lim="800000"/>
            <a:headEnd/>
            <a:tailEnd/>
          </a:ln>
        </p:spPr>
        <p:txBody>
          <a:bodyPr vert="eaVert" wrap="none" anchor="ctr"/>
          <a:lstStyle/>
          <a:p>
            <a:pPr eaLnBrk="1" hangingPunct="1"/>
            <a:endParaRPr lang="zh-CN" altLang="en-US"/>
          </a:p>
        </p:txBody>
      </p:sp>
      <p:sp>
        <p:nvSpPr>
          <p:cNvPr id="1928238" name="Text Box 16"/>
          <p:cNvSpPr txBox="1">
            <a:spLocks noChangeArrowheads="1"/>
          </p:cNvSpPr>
          <p:nvPr/>
        </p:nvSpPr>
        <p:spPr bwMode="auto">
          <a:xfrm>
            <a:off x="163513" y="0"/>
            <a:ext cx="5516562" cy="822325"/>
          </a:xfrm>
          <a:prstGeom prst="rect">
            <a:avLst/>
          </a:prstGeom>
          <a:noFill/>
          <a:ln w="9525">
            <a:noFill/>
            <a:miter lim="800000"/>
            <a:headEnd/>
            <a:tailEnd/>
          </a:ln>
        </p:spPr>
        <p:txBody>
          <a:bodyPr wrap="none">
            <a:spAutoFit/>
          </a:bodyPr>
          <a:lstStyle/>
          <a:p>
            <a:pPr eaLnBrk="1" hangingPunct="1">
              <a:lnSpc>
                <a:spcPct val="120000"/>
              </a:lnSpc>
              <a:defRPr/>
            </a:pPr>
            <a:r>
              <a:rPr lang="en-US" altLang="zh-CN" dirty="0" err="1">
                <a:solidFill>
                  <a:schemeClr val="accent6"/>
                </a:solidFill>
                <a:ea typeface="华文中宋" pitchFamily="2" charset="-122"/>
              </a:rPr>
              <a:t>计算机语言与编译器</a:t>
            </a:r>
            <a:r>
              <a:rPr lang="en-US" altLang="zh-CN" dirty="0">
                <a:solidFill>
                  <a:schemeClr val="accent6"/>
                </a:solidFill>
                <a:ea typeface="华文中宋" pitchFamily="2" charset="-122"/>
              </a:rPr>
              <a:t>--</a:t>
            </a:r>
            <a:r>
              <a:rPr lang="en-US" altLang="zh-CN" dirty="0" err="1">
                <a:solidFill>
                  <a:schemeClr val="accent6"/>
                </a:solidFill>
                <a:ea typeface="华文中宋" pitchFamily="2" charset="-122"/>
              </a:rPr>
              <a:t>一种抽象-自动化机制示例</a:t>
            </a:r>
            <a:endParaRPr lang="zh-CN" altLang="en-US" dirty="0">
              <a:solidFill>
                <a:schemeClr val="accent6"/>
              </a:solidFill>
              <a:ea typeface="华文中宋" pitchFamily="2" charset="-122"/>
            </a:endParaRPr>
          </a:p>
          <a:p>
            <a:pPr eaLnBrk="1" hangingPunct="1">
              <a:lnSpc>
                <a:spcPct val="120000"/>
              </a:lnSpc>
              <a:defRPr/>
            </a:pPr>
            <a:r>
              <a:rPr kumimoji="0" lang="en-US" altLang="zh-CN" dirty="0">
                <a:solidFill>
                  <a:schemeClr val="accent6"/>
                </a:solidFill>
                <a:ea typeface="华文中宋" pitchFamily="2" charset="-122"/>
              </a:rPr>
              <a:t>(4</a:t>
            </a:r>
            <a:r>
              <a:rPr lang="en-US" altLang="zh-CN" dirty="0">
                <a:solidFill>
                  <a:schemeClr val="accent6"/>
                </a:solidFill>
                <a:ea typeface="华文中宋" pitchFamily="2" charset="-122"/>
              </a:rPr>
              <a:t>)</a:t>
            </a:r>
            <a:r>
              <a:rPr lang="zh-CN" altLang="en-US" dirty="0">
                <a:solidFill>
                  <a:schemeClr val="accent6"/>
                </a:solidFill>
                <a:ea typeface="华文中宋" pitchFamily="2" charset="-122"/>
              </a:rPr>
              <a:t>语句模式的识别 </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28197"/>
                                        </p:tgtEl>
                                        <p:attrNameLst>
                                          <p:attrName>style.visibility</p:attrName>
                                        </p:attrNameLst>
                                      </p:cBhvr>
                                      <p:to>
                                        <p:strVal val="visible"/>
                                      </p:to>
                                    </p:set>
                                    <p:anim calcmode="lin" valueType="num">
                                      <p:cBhvr additive="base">
                                        <p:cTn id="7" dur="500" fill="hold"/>
                                        <p:tgtEl>
                                          <p:spTgt spid="1928197"/>
                                        </p:tgtEl>
                                        <p:attrNameLst>
                                          <p:attrName>ppt_x</p:attrName>
                                        </p:attrNameLst>
                                      </p:cBhvr>
                                      <p:tavLst>
                                        <p:tav tm="0">
                                          <p:val>
                                            <p:strVal val="#ppt_x"/>
                                          </p:val>
                                        </p:tav>
                                        <p:tav tm="100000">
                                          <p:val>
                                            <p:strVal val="#ppt_x"/>
                                          </p:val>
                                        </p:tav>
                                      </p:tavLst>
                                    </p:anim>
                                    <p:anim calcmode="lin" valueType="num">
                                      <p:cBhvr additive="base">
                                        <p:cTn id="8" dur="500" fill="hold"/>
                                        <p:tgtEl>
                                          <p:spTgt spid="192819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28233"/>
                                        </p:tgtEl>
                                        <p:attrNameLst>
                                          <p:attrName>style.visibility</p:attrName>
                                        </p:attrNameLst>
                                      </p:cBhvr>
                                      <p:to>
                                        <p:strVal val="visible"/>
                                      </p:to>
                                    </p:set>
                                    <p:anim calcmode="lin" valueType="num">
                                      <p:cBhvr additive="base">
                                        <p:cTn id="11" dur="500" fill="hold"/>
                                        <p:tgtEl>
                                          <p:spTgt spid="1928233"/>
                                        </p:tgtEl>
                                        <p:attrNameLst>
                                          <p:attrName>ppt_x</p:attrName>
                                        </p:attrNameLst>
                                      </p:cBhvr>
                                      <p:tavLst>
                                        <p:tav tm="0">
                                          <p:val>
                                            <p:strVal val="#ppt_x"/>
                                          </p:val>
                                        </p:tav>
                                        <p:tav tm="100000">
                                          <p:val>
                                            <p:strVal val="#ppt_x"/>
                                          </p:val>
                                        </p:tav>
                                      </p:tavLst>
                                    </p:anim>
                                    <p:anim calcmode="lin" valueType="num">
                                      <p:cBhvr additive="base">
                                        <p:cTn id="12" dur="500" fill="hold"/>
                                        <p:tgtEl>
                                          <p:spTgt spid="1928233"/>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928232"/>
                                        </p:tgtEl>
                                        <p:attrNameLst>
                                          <p:attrName>style.visibility</p:attrName>
                                        </p:attrNameLst>
                                      </p:cBhvr>
                                      <p:to>
                                        <p:strVal val="visible"/>
                                      </p:to>
                                    </p:set>
                                    <p:anim calcmode="lin" valueType="num">
                                      <p:cBhvr additive="base">
                                        <p:cTn id="21" dur="500" fill="hold"/>
                                        <p:tgtEl>
                                          <p:spTgt spid="1928232"/>
                                        </p:tgtEl>
                                        <p:attrNameLst>
                                          <p:attrName>ppt_x</p:attrName>
                                        </p:attrNameLst>
                                      </p:cBhvr>
                                      <p:tavLst>
                                        <p:tav tm="0">
                                          <p:val>
                                            <p:strVal val="#ppt_x"/>
                                          </p:val>
                                        </p:tav>
                                        <p:tav tm="100000">
                                          <p:val>
                                            <p:strVal val="#ppt_x"/>
                                          </p:val>
                                        </p:tav>
                                      </p:tavLst>
                                    </p:anim>
                                    <p:anim calcmode="lin" valueType="num">
                                      <p:cBhvr additive="base">
                                        <p:cTn id="22" dur="500" fill="hold"/>
                                        <p:tgtEl>
                                          <p:spTgt spid="1928232"/>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928234"/>
                                        </p:tgtEl>
                                        <p:attrNameLst>
                                          <p:attrName>style.visibility</p:attrName>
                                        </p:attrNameLst>
                                      </p:cBhvr>
                                      <p:to>
                                        <p:strVal val="visible"/>
                                      </p:to>
                                    </p:set>
                                    <p:anim calcmode="lin" valueType="num">
                                      <p:cBhvr additive="base">
                                        <p:cTn id="27" dur="500" fill="hold"/>
                                        <p:tgtEl>
                                          <p:spTgt spid="1928234"/>
                                        </p:tgtEl>
                                        <p:attrNameLst>
                                          <p:attrName>ppt_x</p:attrName>
                                        </p:attrNameLst>
                                      </p:cBhvr>
                                      <p:tavLst>
                                        <p:tav tm="0">
                                          <p:val>
                                            <p:strVal val="#ppt_x"/>
                                          </p:val>
                                        </p:tav>
                                        <p:tav tm="100000">
                                          <p:val>
                                            <p:strVal val="#ppt_x"/>
                                          </p:val>
                                        </p:tav>
                                      </p:tavLst>
                                    </p:anim>
                                    <p:anim calcmode="lin" valueType="num">
                                      <p:cBhvr additive="base">
                                        <p:cTn id="28" dur="500" fill="hold"/>
                                        <p:tgtEl>
                                          <p:spTgt spid="1928234"/>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928237"/>
                                        </p:tgtEl>
                                        <p:attrNameLst>
                                          <p:attrName>style.visibility</p:attrName>
                                        </p:attrNameLst>
                                      </p:cBhvr>
                                      <p:to>
                                        <p:strVal val="visible"/>
                                      </p:to>
                                    </p:set>
                                    <p:anim calcmode="lin" valueType="num">
                                      <p:cBhvr additive="base">
                                        <p:cTn id="33" dur="500" fill="hold"/>
                                        <p:tgtEl>
                                          <p:spTgt spid="1928237"/>
                                        </p:tgtEl>
                                        <p:attrNameLst>
                                          <p:attrName>ppt_x</p:attrName>
                                        </p:attrNameLst>
                                      </p:cBhvr>
                                      <p:tavLst>
                                        <p:tav tm="0">
                                          <p:val>
                                            <p:strVal val="#ppt_x"/>
                                          </p:val>
                                        </p:tav>
                                        <p:tav tm="100000">
                                          <p:val>
                                            <p:strVal val="#ppt_x"/>
                                          </p:val>
                                        </p:tav>
                                      </p:tavLst>
                                    </p:anim>
                                    <p:anim calcmode="lin" valueType="num">
                                      <p:cBhvr additive="base">
                                        <p:cTn id="34" dur="500" fill="hold"/>
                                        <p:tgtEl>
                                          <p:spTgt spid="1928237"/>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928235"/>
                                        </p:tgtEl>
                                        <p:attrNameLst>
                                          <p:attrName>style.visibility</p:attrName>
                                        </p:attrNameLst>
                                      </p:cBhvr>
                                      <p:to>
                                        <p:strVal val="visible"/>
                                      </p:to>
                                    </p:set>
                                    <p:anim calcmode="lin" valueType="num">
                                      <p:cBhvr additive="base">
                                        <p:cTn id="39" dur="500" fill="hold"/>
                                        <p:tgtEl>
                                          <p:spTgt spid="1928235"/>
                                        </p:tgtEl>
                                        <p:attrNameLst>
                                          <p:attrName>ppt_x</p:attrName>
                                        </p:attrNameLst>
                                      </p:cBhvr>
                                      <p:tavLst>
                                        <p:tav tm="0">
                                          <p:val>
                                            <p:strVal val="#ppt_x"/>
                                          </p:val>
                                        </p:tav>
                                        <p:tav tm="100000">
                                          <p:val>
                                            <p:strVal val="#ppt_x"/>
                                          </p:val>
                                        </p:tav>
                                      </p:tavLst>
                                    </p:anim>
                                    <p:anim calcmode="lin" valueType="num">
                                      <p:cBhvr additive="base">
                                        <p:cTn id="40" dur="500" fill="hold"/>
                                        <p:tgtEl>
                                          <p:spTgt spid="19282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8197" grpId="0" animBg="1"/>
      <p:bldP spid="1928232" grpId="0"/>
      <p:bldP spid="1928233" grpId="0" animBg="1"/>
      <p:bldP spid="1928234" grpId="0"/>
      <p:bldP spid="1928235" grpId="0"/>
      <p:bldP spid="1928237"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8" name="Text Box 4"/>
          <p:cNvSpPr txBox="1">
            <a:spLocks noChangeArrowheads="1"/>
          </p:cNvSpPr>
          <p:nvPr/>
        </p:nvSpPr>
        <p:spPr bwMode="auto">
          <a:xfrm>
            <a:off x="142875" y="1150938"/>
            <a:ext cx="8302625" cy="566737"/>
          </a:xfrm>
          <a:prstGeom prst="rect">
            <a:avLst/>
          </a:prstGeom>
          <a:noFill/>
          <a:ln w="9525">
            <a:noFill/>
            <a:miter lim="800000"/>
            <a:headEnd/>
            <a:tailEnd/>
          </a:ln>
        </p:spPr>
        <p:txBody>
          <a:bodyPr>
            <a:spAutoFit/>
          </a:bodyPr>
          <a:lstStyle/>
          <a:p>
            <a:pPr eaLnBrk="1" hangingPunct="1">
              <a:lnSpc>
                <a:spcPct val="130000"/>
              </a:lnSpc>
              <a:buFont typeface="Wingdings" pitchFamily="2" charset="2"/>
              <a:buNone/>
            </a:pPr>
            <a:r>
              <a:rPr lang="zh-CN" altLang="zh-CN" sz="2400">
                <a:solidFill>
                  <a:schemeClr val="accent2"/>
                </a:solidFill>
                <a:latin typeface="Times New Roman" pitchFamily="18" charset="0"/>
              </a:rPr>
              <a:t>复杂模式转换为简单模式及其组合</a:t>
            </a:r>
          </a:p>
        </p:txBody>
      </p:sp>
      <p:sp>
        <p:nvSpPr>
          <p:cNvPr id="45059" name="Text Box 5"/>
          <p:cNvSpPr txBox="1">
            <a:spLocks noChangeArrowheads="1"/>
          </p:cNvSpPr>
          <p:nvPr/>
        </p:nvSpPr>
        <p:spPr bwMode="auto">
          <a:xfrm>
            <a:off x="3457575" y="2330450"/>
            <a:ext cx="1863725" cy="519113"/>
          </a:xfrm>
          <a:prstGeom prst="rect">
            <a:avLst/>
          </a:prstGeom>
          <a:solidFill>
            <a:schemeClr val="tx1"/>
          </a:solidFill>
          <a:ln w="9525" algn="ctr">
            <a:noFill/>
            <a:miter lim="800000"/>
            <a:headEnd/>
            <a:tailEnd/>
          </a:ln>
        </p:spPr>
        <p:txBody>
          <a:bodyPr wrap="none">
            <a:spAutoFit/>
          </a:bodyPr>
          <a:lstStyle/>
          <a:p>
            <a:pPr algn="ctr" eaLnBrk="1" hangingPunct="1"/>
            <a:r>
              <a:rPr kumimoji="0" lang="en-US" altLang="zh-CN" sz="2800">
                <a:solidFill>
                  <a:schemeClr val="bg1"/>
                </a:solidFill>
              </a:rPr>
              <a:t>V = C + C;</a:t>
            </a:r>
          </a:p>
        </p:txBody>
      </p:sp>
      <p:grpSp>
        <p:nvGrpSpPr>
          <p:cNvPr id="2" name="Group 6"/>
          <p:cNvGrpSpPr>
            <a:grpSpLocks/>
          </p:cNvGrpSpPr>
          <p:nvPr/>
        </p:nvGrpSpPr>
        <p:grpSpPr bwMode="auto">
          <a:xfrm>
            <a:off x="1554163" y="3727450"/>
            <a:ext cx="2065337" cy="1776413"/>
            <a:chOff x="2456" y="673"/>
            <a:chExt cx="1301" cy="1119"/>
          </a:xfrm>
        </p:grpSpPr>
        <p:sp>
          <p:nvSpPr>
            <p:cNvPr id="45076" name="Text Box 7"/>
            <p:cNvSpPr txBox="1">
              <a:spLocks noChangeArrowheads="1"/>
            </p:cNvSpPr>
            <p:nvPr/>
          </p:nvSpPr>
          <p:spPr bwMode="auto">
            <a:xfrm>
              <a:off x="2456" y="1045"/>
              <a:ext cx="265" cy="327"/>
            </a:xfrm>
            <a:prstGeom prst="rect">
              <a:avLst/>
            </a:prstGeom>
            <a:noFill/>
            <a:ln w="9525" algn="ctr">
              <a:noFill/>
              <a:miter lim="800000"/>
              <a:headEnd/>
              <a:tailEnd/>
            </a:ln>
          </p:spPr>
          <p:txBody>
            <a:bodyPr wrap="none">
              <a:spAutoFit/>
            </a:bodyPr>
            <a:lstStyle/>
            <a:p>
              <a:pPr algn="ctr" eaLnBrk="1" hangingPunct="1"/>
              <a:r>
                <a:rPr kumimoji="0" lang="en-US" altLang="zh-CN" sz="2800"/>
                <a:t>V</a:t>
              </a:r>
            </a:p>
          </p:txBody>
        </p:sp>
        <p:sp>
          <p:nvSpPr>
            <p:cNvPr id="45077" name="Text Box 8"/>
            <p:cNvSpPr txBox="1">
              <a:spLocks noChangeArrowheads="1"/>
            </p:cNvSpPr>
            <p:nvPr/>
          </p:nvSpPr>
          <p:spPr bwMode="auto">
            <a:xfrm>
              <a:off x="2837" y="673"/>
              <a:ext cx="247" cy="327"/>
            </a:xfrm>
            <a:prstGeom prst="rect">
              <a:avLst/>
            </a:prstGeom>
            <a:noFill/>
            <a:ln w="9525" algn="ctr">
              <a:noFill/>
              <a:miter lim="800000"/>
              <a:headEnd/>
              <a:tailEnd/>
            </a:ln>
          </p:spPr>
          <p:txBody>
            <a:bodyPr wrap="none">
              <a:spAutoFit/>
            </a:bodyPr>
            <a:lstStyle/>
            <a:p>
              <a:pPr algn="ctr" eaLnBrk="1" hangingPunct="1"/>
              <a:r>
                <a:rPr kumimoji="0" lang="en-US" altLang="zh-CN" sz="2800"/>
                <a:t>=</a:t>
              </a:r>
            </a:p>
          </p:txBody>
        </p:sp>
        <p:sp>
          <p:nvSpPr>
            <p:cNvPr id="45078" name="Text Box 9"/>
            <p:cNvSpPr txBox="1">
              <a:spLocks noChangeArrowheads="1"/>
            </p:cNvSpPr>
            <p:nvPr/>
          </p:nvSpPr>
          <p:spPr bwMode="auto">
            <a:xfrm>
              <a:off x="3179" y="1027"/>
              <a:ext cx="247" cy="327"/>
            </a:xfrm>
            <a:prstGeom prst="rect">
              <a:avLst/>
            </a:prstGeom>
            <a:noFill/>
            <a:ln w="9525" algn="ctr">
              <a:noFill/>
              <a:miter lim="800000"/>
              <a:headEnd/>
              <a:tailEnd/>
            </a:ln>
          </p:spPr>
          <p:txBody>
            <a:bodyPr wrap="none">
              <a:spAutoFit/>
            </a:bodyPr>
            <a:lstStyle/>
            <a:p>
              <a:pPr algn="ctr" eaLnBrk="1" hangingPunct="1"/>
              <a:r>
                <a:rPr kumimoji="0" lang="en-US" altLang="zh-CN" sz="2800"/>
                <a:t>+</a:t>
              </a:r>
            </a:p>
          </p:txBody>
        </p:sp>
        <p:sp>
          <p:nvSpPr>
            <p:cNvPr id="45079" name="Text Box 10"/>
            <p:cNvSpPr txBox="1">
              <a:spLocks noChangeArrowheads="1"/>
            </p:cNvSpPr>
            <p:nvPr/>
          </p:nvSpPr>
          <p:spPr bwMode="auto">
            <a:xfrm>
              <a:off x="2899" y="1465"/>
              <a:ext cx="278" cy="327"/>
            </a:xfrm>
            <a:prstGeom prst="rect">
              <a:avLst/>
            </a:prstGeom>
            <a:noFill/>
            <a:ln w="9525" algn="ctr">
              <a:noFill/>
              <a:miter lim="800000"/>
              <a:headEnd/>
              <a:tailEnd/>
            </a:ln>
          </p:spPr>
          <p:txBody>
            <a:bodyPr wrap="none">
              <a:spAutoFit/>
            </a:bodyPr>
            <a:lstStyle/>
            <a:p>
              <a:pPr algn="ctr" eaLnBrk="1" hangingPunct="1"/>
              <a:r>
                <a:rPr kumimoji="0" lang="en-US" altLang="zh-CN" sz="2800"/>
                <a:t>C</a:t>
              </a:r>
            </a:p>
          </p:txBody>
        </p:sp>
        <p:sp>
          <p:nvSpPr>
            <p:cNvPr id="45080" name="Text Box 11"/>
            <p:cNvSpPr txBox="1">
              <a:spLocks noChangeArrowheads="1"/>
            </p:cNvSpPr>
            <p:nvPr/>
          </p:nvSpPr>
          <p:spPr bwMode="auto">
            <a:xfrm>
              <a:off x="3479" y="1463"/>
              <a:ext cx="278" cy="327"/>
            </a:xfrm>
            <a:prstGeom prst="rect">
              <a:avLst/>
            </a:prstGeom>
            <a:noFill/>
            <a:ln w="9525" algn="ctr">
              <a:noFill/>
              <a:miter lim="800000"/>
              <a:headEnd/>
              <a:tailEnd/>
            </a:ln>
          </p:spPr>
          <p:txBody>
            <a:bodyPr wrap="none">
              <a:spAutoFit/>
            </a:bodyPr>
            <a:lstStyle/>
            <a:p>
              <a:pPr algn="ctr" eaLnBrk="1" hangingPunct="1"/>
              <a:r>
                <a:rPr kumimoji="0" lang="en-US" altLang="zh-CN" sz="2800"/>
                <a:t>C</a:t>
              </a:r>
            </a:p>
          </p:txBody>
        </p:sp>
        <p:sp>
          <p:nvSpPr>
            <p:cNvPr id="45081" name="Line 12"/>
            <p:cNvSpPr>
              <a:spLocks noChangeShapeType="1"/>
            </p:cNvSpPr>
            <p:nvPr/>
          </p:nvSpPr>
          <p:spPr bwMode="auto">
            <a:xfrm flipV="1">
              <a:off x="2680" y="904"/>
              <a:ext cx="222" cy="246"/>
            </a:xfrm>
            <a:prstGeom prst="line">
              <a:avLst/>
            </a:prstGeom>
            <a:noFill/>
            <a:ln w="9525">
              <a:solidFill>
                <a:schemeClr val="tx1"/>
              </a:solidFill>
              <a:round/>
              <a:headEnd/>
              <a:tailEnd/>
            </a:ln>
          </p:spPr>
          <p:txBody>
            <a:bodyPr wrap="none" anchor="ctr"/>
            <a:lstStyle/>
            <a:p>
              <a:endParaRPr lang="zh-CN" altLang="en-US"/>
            </a:p>
          </p:txBody>
        </p:sp>
        <p:sp>
          <p:nvSpPr>
            <p:cNvPr id="45082" name="Line 13"/>
            <p:cNvSpPr>
              <a:spLocks noChangeShapeType="1"/>
            </p:cNvSpPr>
            <p:nvPr/>
          </p:nvSpPr>
          <p:spPr bwMode="auto">
            <a:xfrm flipH="1" flipV="1">
              <a:off x="3026" y="908"/>
              <a:ext cx="222" cy="246"/>
            </a:xfrm>
            <a:prstGeom prst="line">
              <a:avLst/>
            </a:prstGeom>
            <a:noFill/>
            <a:ln w="9525">
              <a:solidFill>
                <a:schemeClr val="tx1"/>
              </a:solidFill>
              <a:round/>
              <a:headEnd/>
              <a:tailEnd/>
            </a:ln>
          </p:spPr>
          <p:txBody>
            <a:bodyPr wrap="none" anchor="ctr"/>
            <a:lstStyle/>
            <a:p>
              <a:endParaRPr lang="zh-CN" altLang="en-US"/>
            </a:p>
          </p:txBody>
        </p:sp>
        <p:sp>
          <p:nvSpPr>
            <p:cNvPr id="45083" name="Line 14"/>
            <p:cNvSpPr>
              <a:spLocks noChangeShapeType="1"/>
            </p:cNvSpPr>
            <p:nvPr/>
          </p:nvSpPr>
          <p:spPr bwMode="auto">
            <a:xfrm flipV="1">
              <a:off x="3032" y="1298"/>
              <a:ext cx="222" cy="246"/>
            </a:xfrm>
            <a:prstGeom prst="line">
              <a:avLst/>
            </a:prstGeom>
            <a:noFill/>
            <a:ln w="9525">
              <a:solidFill>
                <a:schemeClr val="tx1"/>
              </a:solidFill>
              <a:round/>
              <a:headEnd/>
              <a:tailEnd/>
            </a:ln>
          </p:spPr>
          <p:txBody>
            <a:bodyPr wrap="none" anchor="ctr"/>
            <a:lstStyle/>
            <a:p>
              <a:endParaRPr lang="zh-CN" altLang="en-US"/>
            </a:p>
          </p:txBody>
        </p:sp>
        <p:sp>
          <p:nvSpPr>
            <p:cNvPr id="45084" name="Line 15"/>
            <p:cNvSpPr>
              <a:spLocks noChangeShapeType="1"/>
            </p:cNvSpPr>
            <p:nvPr/>
          </p:nvSpPr>
          <p:spPr bwMode="auto">
            <a:xfrm flipH="1" flipV="1">
              <a:off x="3378" y="1302"/>
              <a:ext cx="222" cy="246"/>
            </a:xfrm>
            <a:prstGeom prst="line">
              <a:avLst/>
            </a:prstGeom>
            <a:noFill/>
            <a:ln w="9525">
              <a:solidFill>
                <a:schemeClr val="tx1"/>
              </a:solidFill>
              <a:round/>
              <a:headEnd/>
              <a:tailEnd/>
            </a:ln>
          </p:spPr>
          <p:txBody>
            <a:bodyPr wrap="none" anchor="ctr"/>
            <a:lstStyle/>
            <a:p>
              <a:endParaRPr lang="zh-CN" altLang="en-US"/>
            </a:p>
          </p:txBody>
        </p:sp>
      </p:grpSp>
      <p:grpSp>
        <p:nvGrpSpPr>
          <p:cNvPr id="3" name="Group 16"/>
          <p:cNvGrpSpPr>
            <a:grpSpLocks/>
          </p:cNvGrpSpPr>
          <p:nvPr/>
        </p:nvGrpSpPr>
        <p:grpSpPr bwMode="auto">
          <a:xfrm>
            <a:off x="5068888" y="3530600"/>
            <a:ext cx="2497137" cy="1776413"/>
            <a:chOff x="366" y="675"/>
            <a:chExt cx="1573" cy="1119"/>
          </a:xfrm>
        </p:grpSpPr>
        <p:sp>
          <p:nvSpPr>
            <p:cNvPr id="45067" name="Text Box 17"/>
            <p:cNvSpPr txBox="1">
              <a:spLocks noChangeArrowheads="1"/>
            </p:cNvSpPr>
            <p:nvPr/>
          </p:nvSpPr>
          <p:spPr bwMode="auto">
            <a:xfrm>
              <a:off x="366" y="1047"/>
              <a:ext cx="452" cy="327"/>
            </a:xfrm>
            <a:prstGeom prst="rect">
              <a:avLst/>
            </a:prstGeom>
            <a:noFill/>
            <a:ln w="9525" algn="ctr">
              <a:noFill/>
              <a:miter lim="800000"/>
              <a:headEnd/>
              <a:tailEnd/>
            </a:ln>
          </p:spPr>
          <p:txBody>
            <a:bodyPr wrap="none">
              <a:spAutoFit/>
            </a:bodyPr>
            <a:lstStyle/>
            <a:p>
              <a:pPr algn="ctr" eaLnBrk="1" hangingPunct="1"/>
              <a:r>
                <a:rPr kumimoji="0" lang="en-US" altLang="zh-CN" sz="2800">
                  <a:solidFill>
                    <a:srgbClr val="FF0066"/>
                  </a:solidFill>
                </a:rPr>
                <a:t>V,1</a:t>
              </a:r>
            </a:p>
          </p:txBody>
        </p:sp>
        <p:sp>
          <p:nvSpPr>
            <p:cNvPr id="45068" name="Text Box 18"/>
            <p:cNvSpPr txBox="1">
              <a:spLocks noChangeArrowheads="1"/>
            </p:cNvSpPr>
            <p:nvPr/>
          </p:nvSpPr>
          <p:spPr bwMode="auto">
            <a:xfrm>
              <a:off x="925" y="675"/>
              <a:ext cx="247" cy="327"/>
            </a:xfrm>
            <a:prstGeom prst="rect">
              <a:avLst/>
            </a:prstGeom>
            <a:noFill/>
            <a:ln w="9525" algn="ctr">
              <a:noFill/>
              <a:miter lim="800000"/>
              <a:headEnd/>
              <a:tailEnd/>
            </a:ln>
          </p:spPr>
          <p:txBody>
            <a:bodyPr wrap="none">
              <a:spAutoFit/>
            </a:bodyPr>
            <a:lstStyle/>
            <a:p>
              <a:pPr algn="ctr" eaLnBrk="1" hangingPunct="1"/>
              <a:r>
                <a:rPr kumimoji="0" lang="en-US" altLang="zh-CN" sz="2800"/>
                <a:t>=</a:t>
              </a:r>
            </a:p>
          </p:txBody>
        </p:sp>
        <p:sp>
          <p:nvSpPr>
            <p:cNvPr id="45069" name="Text Box 19"/>
            <p:cNvSpPr txBox="1">
              <a:spLocks noChangeArrowheads="1"/>
            </p:cNvSpPr>
            <p:nvPr/>
          </p:nvSpPr>
          <p:spPr bwMode="auto">
            <a:xfrm>
              <a:off x="1267" y="1029"/>
              <a:ext cx="247" cy="327"/>
            </a:xfrm>
            <a:prstGeom prst="rect">
              <a:avLst/>
            </a:prstGeom>
            <a:noFill/>
            <a:ln w="9525" algn="ctr">
              <a:noFill/>
              <a:miter lim="800000"/>
              <a:headEnd/>
              <a:tailEnd/>
            </a:ln>
          </p:spPr>
          <p:txBody>
            <a:bodyPr wrap="none">
              <a:spAutoFit/>
            </a:bodyPr>
            <a:lstStyle/>
            <a:p>
              <a:pPr algn="ctr" eaLnBrk="1" hangingPunct="1"/>
              <a:r>
                <a:rPr kumimoji="0" lang="en-US" altLang="zh-CN" sz="2800"/>
                <a:t>+</a:t>
              </a:r>
            </a:p>
          </p:txBody>
        </p:sp>
        <p:sp>
          <p:nvSpPr>
            <p:cNvPr id="45070" name="Text Box 20"/>
            <p:cNvSpPr txBox="1">
              <a:spLocks noChangeArrowheads="1"/>
            </p:cNvSpPr>
            <p:nvPr/>
          </p:nvSpPr>
          <p:spPr bwMode="auto">
            <a:xfrm>
              <a:off x="894" y="1467"/>
              <a:ext cx="465" cy="327"/>
            </a:xfrm>
            <a:prstGeom prst="rect">
              <a:avLst/>
            </a:prstGeom>
            <a:noFill/>
            <a:ln w="9525" algn="ctr">
              <a:noFill/>
              <a:miter lim="800000"/>
              <a:headEnd/>
              <a:tailEnd/>
            </a:ln>
          </p:spPr>
          <p:txBody>
            <a:bodyPr wrap="none">
              <a:spAutoFit/>
            </a:bodyPr>
            <a:lstStyle/>
            <a:p>
              <a:pPr algn="ctr" eaLnBrk="1" hangingPunct="1"/>
              <a:r>
                <a:rPr kumimoji="0" lang="en-US" altLang="zh-CN" sz="2800">
                  <a:solidFill>
                    <a:srgbClr val="FF0066"/>
                  </a:solidFill>
                </a:rPr>
                <a:t>C,1</a:t>
              </a:r>
            </a:p>
          </p:txBody>
        </p:sp>
        <p:sp>
          <p:nvSpPr>
            <p:cNvPr id="45071" name="Text Box 21"/>
            <p:cNvSpPr txBox="1">
              <a:spLocks noChangeArrowheads="1"/>
            </p:cNvSpPr>
            <p:nvPr/>
          </p:nvSpPr>
          <p:spPr bwMode="auto">
            <a:xfrm>
              <a:off x="1474" y="1465"/>
              <a:ext cx="465" cy="327"/>
            </a:xfrm>
            <a:prstGeom prst="rect">
              <a:avLst/>
            </a:prstGeom>
            <a:noFill/>
            <a:ln w="9525" algn="ctr">
              <a:noFill/>
              <a:miter lim="800000"/>
              <a:headEnd/>
              <a:tailEnd/>
            </a:ln>
          </p:spPr>
          <p:txBody>
            <a:bodyPr wrap="none">
              <a:spAutoFit/>
            </a:bodyPr>
            <a:lstStyle/>
            <a:p>
              <a:pPr algn="ctr" eaLnBrk="1" hangingPunct="1"/>
              <a:r>
                <a:rPr kumimoji="0" lang="en-US" altLang="zh-CN" sz="2800">
                  <a:solidFill>
                    <a:srgbClr val="FF0066"/>
                  </a:solidFill>
                </a:rPr>
                <a:t>C,2</a:t>
              </a:r>
            </a:p>
          </p:txBody>
        </p:sp>
        <p:sp>
          <p:nvSpPr>
            <p:cNvPr id="45072" name="Line 22"/>
            <p:cNvSpPr>
              <a:spLocks noChangeShapeType="1"/>
            </p:cNvSpPr>
            <p:nvPr/>
          </p:nvSpPr>
          <p:spPr bwMode="auto">
            <a:xfrm flipV="1">
              <a:off x="768" y="906"/>
              <a:ext cx="222" cy="246"/>
            </a:xfrm>
            <a:prstGeom prst="line">
              <a:avLst/>
            </a:prstGeom>
            <a:noFill/>
            <a:ln w="9525">
              <a:solidFill>
                <a:schemeClr val="tx1"/>
              </a:solidFill>
              <a:round/>
              <a:headEnd/>
              <a:tailEnd/>
            </a:ln>
          </p:spPr>
          <p:txBody>
            <a:bodyPr wrap="none" anchor="ctr"/>
            <a:lstStyle/>
            <a:p>
              <a:endParaRPr lang="zh-CN" altLang="en-US"/>
            </a:p>
          </p:txBody>
        </p:sp>
        <p:sp>
          <p:nvSpPr>
            <p:cNvPr id="45073" name="Line 23"/>
            <p:cNvSpPr>
              <a:spLocks noChangeShapeType="1"/>
            </p:cNvSpPr>
            <p:nvPr/>
          </p:nvSpPr>
          <p:spPr bwMode="auto">
            <a:xfrm flipH="1" flipV="1">
              <a:off x="1114" y="910"/>
              <a:ext cx="222" cy="246"/>
            </a:xfrm>
            <a:prstGeom prst="line">
              <a:avLst/>
            </a:prstGeom>
            <a:noFill/>
            <a:ln w="9525">
              <a:solidFill>
                <a:schemeClr val="tx1"/>
              </a:solidFill>
              <a:round/>
              <a:headEnd/>
              <a:tailEnd/>
            </a:ln>
          </p:spPr>
          <p:txBody>
            <a:bodyPr wrap="none" anchor="ctr"/>
            <a:lstStyle/>
            <a:p>
              <a:endParaRPr lang="zh-CN" altLang="en-US"/>
            </a:p>
          </p:txBody>
        </p:sp>
        <p:sp>
          <p:nvSpPr>
            <p:cNvPr id="45074" name="Line 24"/>
            <p:cNvSpPr>
              <a:spLocks noChangeShapeType="1"/>
            </p:cNvSpPr>
            <p:nvPr/>
          </p:nvSpPr>
          <p:spPr bwMode="auto">
            <a:xfrm flipV="1">
              <a:off x="1120" y="1300"/>
              <a:ext cx="222" cy="246"/>
            </a:xfrm>
            <a:prstGeom prst="line">
              <a:avLst/>
            </a:prstGeom>
            <a:noFill/>
            <a:ln w="9525">
              <a:solidFill>
                <a:schemeClr val="tx1"/>
              </a:solidFill>
              <a:round/>
              <a:headEnd/>
              <a:tailEnd/>
            </a:ln>
          </p:spPr>
          <p:txBody>
            <a:bodyPr wrap="none" anchor="ctr"/>
            <a:lstStyle/>
            <a:p>
              <a:endParaRPr lang="zh-CN" altLang="en-US"/>
            </a:p>
          </p:txBody>
        </p:sp>
        <p:sp>
          <p:nvSpPr>
            <p:cNvPr id="45075" name="Line 25"/>
            <p:cNvSpPr>
              <a:spLocks noChangeShapeType="1"/>
            </p:cNvSpPr>
            <p:nvPr/>
          </p:nvSpPr>
          <p:spPr bwMode="auto">
            <a:xfrm flipH="1" flipV="1">
              <a:off x="1466" y="1304"/>
              <a:ext cx="222" cy="246"/>
            </a:xfrm>
            <a:prstGeom prst="line">
              <a:avLst/>
            </a:prstGeom>
            <a:noFill/>
            <a:ln w="9525">
              <a:solidFill>
                <a:schemeClr val="tx1"/>
              </a:solidFill>
              <a:round/>
              <a:headEnd/>
              <a:tailEnd/>
            </a:ln>
          </p:spPr>
          <p:txBody>
            <a:bodyPr wrap="none" anchor="ctr"/>
            <a:lstStyle/>
            <a:p>
              <a:endParaRPr lang="zh-CN" altLang="en-US"/>
            </a:p>
          </p:txBody>
        </p:sp>
      </p:grpSp>
      <p:sp>
        <p:nvSpPr>
          <p:cNvPr id="1929242" name="Oval 26"/>
          <p:cNvSpPr>
            <a:spLocks noChangeArrowheads="1"/>
          </p:cNvSpPr>
          <p:nvPr/>
        </p:nvSpPr>
        <p:spPr bwMode="auto">
          <a:xfrm>
            <a:off x="2209800" y="4308475"/>
            <a:ext cx="1422400" cy="1406525"/>
          </a:xfrm>
          <a:prstGeom prst="ellipse">
            <a:avLst/>
          </a:prstGeom>
          <a:noFill/>
          <a:ln w="38100">
            <a:solidFill>
              <a:schemeClr val="accent2"/>
            </a:solidFill>
            <a:round/>
            <a:headEnd/>
            <a:tailEnd/>
          </a:ln>
        </p:spPr>
        <p:txBody>
          <a:bodyPr wrap="none" anchor="ctr"/>
          <a:lstStyle/>
          <a:p>
            <a:pPr eaLnBrk="1" hangingPunct="1"/>
            <a:endParaRPr lang="zh-CN" altLang="en-US"/>
          </a:p>
        </p:txBody>
      </p:sp>
      <p:sp>
        <p:nvSpPr>
          <p:cNvPr id="1929243" name="Oval 27"/>
          <p:cNvSpPr>
            <a:spLocks noChangeArrowheads="1"/>
          </p:cNvSpPr>
          <p:nvPr/>
        </p:nvSpPr>
        <p:spPr bwMode="auto">
          <a:xfrm>
            <a:off x="1449388" y="3579813"/>
            <a:ext cx="2371725" cy="2471737"/>
          </a:xfrm>
          <a:prstGeom prst="ellipse">
            <a:avLst/>
          </a:prstGeom>
          <a:noFill/>
          <a:ln w="38100">
            <a:solidFill>
              <a:schemeClr val="tx1"/>
            </a:solidFill>
            <a:round/>
            <a:headEnd/>
            <a:tailEnd/>
          </a:ln>
        </p:spPr>
        <p:txBody>
          <a:bodyPr wrap="none" anchor="ctr"/>
          <a:lstStyle/>
          <a:p>
            <a:pPr eaLnBrk="1" hangingPunct="1"/>
            <a:endParaRPr lang="zh-CN" altLang="en-US"/>
          </a:p>
        </p:txBody>
      </p:sp>
      <p:sp>
        <p:nvSpPr>
          <p:cNvPr id="1929244" name="Oval 28"/>
          <p:cNvSpPr>
            <a:spLocks noChangeArrowheads="1"/>
          </p:cNvSpPr>
          <p:nvPr/>
        </p:nvSpPr>
        <p:spPr bwMode="auto">
          <a:xfrm>
            <a:off x="5797550" y="4065588"/>
            <a:ext cx="1798638" cy="1598612"/>
          </a:xfrm>
          <a:prstGeom prst="ellipse">
            <a:avLst/>
          </a:prstGeom>
          <a:noFill/>
          <a:ln w="38100">
            <a:solidFill>
              <a:schemeClr val="accent2"/>
            </a:solidFill>
            <a:round/>
            <a:headEnd/>
            <a:tailEnd/>
          </a:ln>
        </p:spPr>
        <p:txBody>
          <a:bodyPr wrap="none" anchor="ctr"/>
          <a:lstStyle/>
          <a:p>
            <a:pPr eaLnBrk="1" hangingPunct="1"/>
            <a:endParaRPr lang="zh-CN" altLang="en-US"/>
          </a:p>
        </p:txBody>
      </p:sp>
      <p:sp>
        <p:nvSpPr>
          <p:cNvPr id="1929245" name="Oval 29"/>
          <p:cNvSpPr>
            <a:spLocks noChangeArrowheads="1"/>
          </p:cNvSpPr>
          <p:nvPr/>
        </p:nvSpPr>
        <p:spPr bwMode="auto">
          <a:xfrm>
            <a:off x="5037138" y="3336925"/>
            <a:ext cx="2998787" cy="2809875"/>
          </a:xfrm>
          <a:prstGeom prst="ellipse">
            <a:avLst/>
          </a:prstGeom>
          <a:noFill/>
          <a:ln w="38100">
            <a:solidFill>
              <a:schemeClr val="tx1"/>
            </a:solidFill>
            <a:round/>
            <a:headEnd/>
            <a:tailEnd/>
          </a:ln>
        </p:spPr>
        <p:txBody>
          <a:bodyPr wrap="none" anchor="ctr"/>
          <a:lstStyle/>
          <a:p>
            <a:pPr eaLnBrk="1" hangingPunct="1"/>
            <a:endParaRPr lang="zh-CN" altLang="en-US"/>
          </a:p>
        </p:txBody>
      </p:sp>
      <p:sp>
        <p:nvSpPr>
          <p:cNvPr id="1929246" name="Text Box 16"/>
          <p:cNvSpPr txBox="1">
            <a:spLocks noChangeArrowheads="1"/>
          </p:cNvSpPr>
          <p:nvPr/>
        </p:nvSpPr>
        <p:spPr bwMode="auto">
          <a:xfrm>
            <a:off x="163513" y="0"/>
            <a:ext cx="5516562" cy="822325"/>
          </a:xfrm>
          <a:prstGeom prst="rect">
            <a:avLst/>
          </a:prstGeom>
          <a:noFill/>
          <a:ln w="9525">
            <a:noFill/>
            <a:miter lim="800000"/>
            <a:headEnd/>
            <a:tailEnd/>
          </a:ln>
        </p:spPr>
        <p:txBody>
          <a:bodyPr wrap="none">
            <a:spAutoFit/>
          </a:bodyPr>
          <a:lstStyle/>
          <a:p>
            <a:pPr eaLnBrk="1" hangingPunct="1">
              <a:lnSpc>
                <a:spcPct val="120000"/>
              </a:lnSpc>
              <a:defRPr/>
            </a:pPr>
            <a:r>
              <a:rPr lang="en-US" altLang="zh-CN" dirty="0" err="1">
                <a:solidFill>
                  <a:schemeClr val="accent6"/>
                </a:solidFill>
                <a:ea typeface="华文中宋" pitchFamily="2" charset="-122"/>
              </a:rPr>
              <a:t>计算机语言与编译器</a:t>
            </a:r>
            <a:r>
              <a:rPr lang="en-US" altLang="zh-CN" dirty="0">
                <a:solidFill>
                  <a:schemeClr val="accent6"/>
                </a:solidFill>
                <a:ea typeface="华文中宋" pitchFamily="2" charset="-122"/>
              </a:rPr>
              <a:t>--</a:t>
            </a:r>
            <a:r>
              <a:rPr lang="en-US" altLang="zh-CN" dirty="0" err="1">
                <a:solidFill>
                  <a:schemeClr val="accent6"/>
                </a:solidFill>
                <a:ea typeface="华文中宋" pitchFamily="2" charset="-122"/>
              </a:rPr>
              <a:t>一种抽象-自动化机制示例</a:t>
            </a:r>
            <a:endParaRPr lang="zh-CN" altLang="en-US" dirty="0">
              <a:solidFill>
                <a:schemeClr val="accent6"/>
              </a:solidFill>
              <a:ea typeface="华文中宋" pitchFamily="2" charset="-122"/>
            </a:endParaRPr>
          </a:p>
          <a:p>
            <a:pPr eaLnBrk="1" hangingPunct="1">
              <a:lnSpc>
                <a:spcPct val="120000"/>
              </a:lnSpc>
              <a:defRPr/>
            </a:pPr>
            <a:r>
              <a:rPr lang="en-US" altLang="zh-CN" dirty="0">
                <a:solidFill>
                  <a:schemeClr val="accent6"/>
                </a:solidFill>
                <a:ea typeface="华文中宋" pitchFamily="2" charset="-122"/>
              </a:rPr>
              <a:t>(5)</a:t>
            </a:r>
            <a:r>
              <a:rPr lang="zh-CN" altLang="en-US" dirty="0">
                <a:solidFill>
                  <a:schemeClr val="accent6"/>
                </a:solidFill>
                <a:ea typeface="华文中宋" pitchFamily="2" charset="-122"/>
              </a:rPr>
              <a:t>复杂模式的预先构造 </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29242"/>
                                        </p:tgtEl>
                                        <p:attrNameLst>
                                          <p:attrName>style.visibility</p:attrName>
                                        </p:attrNameLst>
                                      </p:cBhvr>
                                      <p:to>
                                        <p:strVal val="visible"/>
                                      </p:to>
                                    </p:set>
                                    <p:anim calcmode="lin" valueType="num">
                                      <p:cBhvr additive="base">
                                        <p:cTn id="19" dur="500" fill="hold"/>
                                        <p:tgtEl>
                                          <p:spTgt spid="1929242"/>
                                        </p:tgtEl>
                                        <p:attrNameLst>
                                          <p:attrName>ppt_x</p:attrName>
                                        </p:attrNameLst>
                                      </p:cBhvr>
                                      <p:tavLst>
                                        <p:tav tm="0">
                                          <p:val>
                                            <p:strVal val="#ppt_x"/>
                                          </p:val>
                                        </p:tav>
                                        <p:tav tm="100000">
                                          <p:val>
                                            <p:strVal val="#ppt_x"/>
                                          </p:val>
                                        </p:tav>
                                      </p:tavLst>
                                    </p:anim>
                                    <p:anim calcmode="lin" valueType="num">
                                      <p:cBhvr additive="base">
                                        <p:cTn id="20" dur="500" fill="hold"/>
                                        <p:tgtEl>
                                          <p:spTgt spid="192924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929244"/>
                                        </p:tgtEl>
                                        <p:attrNameLst>
                                          <p:attrName>style.visibility</p:attrName>
                                        </p:attrNameLst>
                                      </p:cBhvr>
                                      <p:to>
                                        <p:strVal val="visible"/>
                                      </p:to>
                                    </p:set>
                                    <p:anim calcmode="lin" valueType="num">
                                      <p:cBhvr additive="base">
                                        <p:cTn id="23" dur="500" fill="hold"/>
                                        <p:tgtEl>
                                          <p:spTgt spid="1929244"/>
                                        </p:tgtEl>
                                        <p:attrNameLst>
                                          <p:attrName>ppt_x</p:attrName>
                                        </p:attrNameLst>
                                      </p:cBhvr>
                                      <p:tavLst>
                                        <p:tav tm="0">
                                          <p:val>
                                            <p:strVal val="#ppt_x"/>
                                          </p:val>
                                        </p:tav>
                                        <p:tav tm="100000">
                                          <p:val>
                                            <p:strVal val="#ppt_x"/>
                                          </p:val>
                                        </p:tav>
                                      </p:tavLst>
                                    </p:anim>
                                    <p:anim calcmode="lin" valueType="num">
                                      <p:cBhvr additive="base">
                                        <p:cTn id="24" dur="500" fill="hold"/>
                                        <p:tgtEl>
                                          <p:spTgt spid="1929244"/>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929243"/>
                                        </p:tgtEl>
                                        <p:attrNameLst>
                                          <p:attrName>style.visibility</p:attrName>
                                        </p:attrNameLst>
                                      </p:cBhvr>
                                      <p:to>
                                        <p:strVal val="visible"/>
                                      </p:to>
                                    </p:set>
                                    <p:anim calcmode="lin" valueType="num">
                                      <p:cBhvr additive="base">
                                        <p:cTn id="29" dur="500" fill="hold"/>
                                        <p:tgtEl>
                                          <p:spTgt spid="1929243"/>
                                        </p:tgtEl>
                                        <p:attrNameLst>
                                          <p:attrName>ppt_x</p:attrName>
                                        </p:attrNameLst>
                                      </p:cBhvr>
                                      <p:tavLst>
                                        <p:tav tm="0">
                                          <p:val>
                                            <p:strVal val="#ppt_x"/>
                                          </p:val>
                                        </p:tav>
                                        <p:tav tm="100000">
                                          <p:val>
                                            <p:strVal val="#ppt_x"/>
                                          </p:val>
                                        </p:tav>
                                      </p:tavLst>
                                    </p:anim>
                                    <p:anim calcmode="lin" valueType="num">
                                      <p:cBhvr additive="base">
                                        <p:cTn id="30" dur="500" fill="hold"/>
                                        <p:tgtEl>
                                          <p:spTgt spid="192924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929245"/>
                                        </p:tgtEl>
                                        <p:attrNameLst>
                                          <p:attrName>style.visibility</p:attrName>
                                        </p:attrNameLst>
                                      </p:cBhvr>
                                      <p:to>
                                        <p:strVal val="visible"/>
                                      </p:to>
                                    </p:set>
                                    <p:anim calcmode="lin" valueType="num">
                                      <p:cBhvr additive="base">
                                        <p:cTn id="33" dur="500" fill="hold"/>
                                        <p:tgtEl>
                                          <p:spTgt spid="1929245"/>
                                        </p:tgtEl>
                                        <p:attrNameLst>
                                          <p:attrName>ppt_x</p:attrName>
                                        </p:attrNameLst>
                                      </p:cBhvr>
                                      <p:tavLst>
                                        <p:tav tm="0">
                                          <p:val>
                                            <p:strVal val="#ppt_x"/>
                                          </p:val>
                                        </p:tav>
                                        <p:tav tm="100000">
                                          <p:val>
                                            <p:strVal val="#ppt_x"/>
                                          </p:val>
                                        </p:tav>
                                      </p:tavLst>
                                    </p:anim>
                                    <p:anim calcmode="lin" valueType="num">
                                      <p:cBhvr additive="base">
                                        <p:cTn id="34" dur="500" fill="hold"/>
                                        <p:tgtEl>
                                          <p:spTgt spid="19292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9242" grpId="0" animBg="1"/>
      <p:bldP spid="1929243" grpId="0" animBg="1"/>
      <p:bldP spid="1929244" grpId="0" animBg="1"/>
      <p:bldP spid="1929245"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6082" name="Group 28"/>
          <p:cNvGrpSpPr>
            <a:grpSpLocks/>
          </p:cNvGrpSpPr>
          <p:nvPr/>
        </p:nvGrpSpPr>
        <p:grpSpPr bwMode="auto">
          <a:xfrm>
            <a:off x="341313" y="2392363"/>
            <a:ext cx="2497137" cy="1776412"/>
            <a:chOff x="366" y="675"/>
            <a:chExt cx="1573" cy="1119"/>
          </a:xfrm>
        </p:grpSpPr>
        <p:sp>
          <p:nvSpPr>
            <p:cNvPr id="46100" name="Text Box 29"/>
            <p:cNvSpPr txBox="1">
              <a:spLocks noChangeArrowheads="1"/>
            </p:cNvSpPr>
            <p:nvPr/>
          </p:nvSpPr>
          <p:spPr bwMode="auto">
            <a:xfrm>
              <a:off x="366" y="1047"/>
              <a:ext cx="452" cy="327"/>
            </a:xfrm>
            <a:prstGeom prst="rect">
              <a:avLst/>
            </a:prstGeom>
            <a:noFill/>
            <a:ln w="9525" algn="ctr">
              <a:noFill/>
              <a:miter lim="800000"/>
              <a:headEnd/>
              <a:tailEnd/>
            </a:ln>
          </p:spPr>
          <p:txBody>
            <a:bodyPr wrap="none">
              <a:spAutoFit/>
            </a:bodyPr>
            <a:lstStyle/>
            <a:p>
              <a:pPr algn="ctr" eaLnBrk="1" hangingPunct="1"/>
              <a:r>
                <a:rPr kumimoji="0" lang="en-US" altLang="zh-CN" sz="2800">
                  <a:solidFill>
                    <a:srgbClr val="FF0066"/>
                  </a:solidFill>
                </a:rPr>
                <a:t>V,1</a:t>
              </a:r>
            </a:p>
          </p:txBody>
        </p:sp>
        <p:sp>
          <p:nvSpPr>
            <p:cNvPr id="46101" name="Text Box 30"/>
            <p:cNvSpPr txBox="1">
              <a:spLocks noChangeArrowheads="1"/>
            </p:cNvSpPr>
            <p:nvPr/>
          </p:nvSpPr>
          <p:spPr bwMode="auto">
            <a:xfrm>
              <a:off x="925" y="675"/>
              <a:ext cx="247" cy="327"/>
            </a:xfrm>
            <a:prstGeom prst="rect">
              <a:avLst/>
            </a:prstGeom>
            <a:noFill/>
            <a:ln w="9525" algn="ctr">
              <a:noFill/>
              <a:miter lim="800000"/>
              <a:headEnd/>
              <a:tailEnd/>
            </a:ln>
          </p:spPr>
          <p:txBody>
            <a:bodyPr wrap="none">
              <a:spAutoFit/>
            </a:bodyPr>
            <a:lstStyle/>
            <a:p>
              <a:pPr algn="ctr" eaLnBrk="1" hangingPunct="1"/>
              <a:r>
                <a:rPr kumimoji="0" lang="en-US" altLang="zh-CN" sz="2800"/>
                <a:t>=</a:t>
              </a:r>
            </a:p>
          </p:txBody>
        </p:sp>
        <p:sp>
          <p:nvSpPr>
            <p:cNvPr id="46102" name="Text Box 31"/>
            <p:cNvSpPr txBox="1">
              <a:spLocks noChangeArrowheads="1"/>
            </p:cNvSpPr>
            <p:nvPr/>
          </p:nvSpPr>
          <p:spPr bwMode="auto">
            <a:xfrm>
              <a:off x="1267" y="1029"/>
              <a:ext cx="247" cy="327"/>
            </a:xfrm>
            <a:prstGeom prst="rect">
              <a:avLst/>
            </a:prstGeom>
            <a:noFill/>
            <a:ln w="9525" algn="ctr">
              <a:noFill/>
              <a:miter lim="800000"/>
              <a:headEnd/>
              <a:tailEnd/>
            </a:ln>
          </p:spPr>
          <p:txBody>
            <a:bodyPr wrap="none">
              <a:spAutoFit/>
            </a:bodyPr>
            <a:lstStyle/>
            <a:p>
              <a:pPr algn="ctr" eaLnBrk="1" hangingPunct="1"/>
              <a:r>
                <a:rPr kumimoji="0" lang="en-US" altLang="zh-CN" sz="2800"/>
                <a:t>+</a:t>
              </a:r>
            </a:p>
          </p:txBody>
        </p:sp>
        <p:sp>
          <p:nvSpPr>
            <p:cNvPr id="46103" name="Text Box 32"/>
            <p:cNvSpPr txBox="1">
              <a:spLocks noChangeArrowheads="1"/>
            </p:cNvSpPr>
            <p:nvPr/>
          </p:nvSpPr>
          <p:spPr bwMode="auto">
            <a:xfrm>
              <a:off x="894" y="1467"/>
              <a:ext cx="465" cy="327"/>
            </a:xfrm>
            <a:prstGeom prst="rect">
              <a:avLst/>
            </a:prstGeom>
            <a:noFill/>
            <a:ln w="9525" algn="ctr">
              <a:noFill/>
              <a:miter lim="800000"/>
              <a:headEnd/>
              <a:tailEnd/>
            </a:ln>
          </p:spPr>
          <p:txBody>
            <a:bodyPr wrap="none">
              <a:spAutoFit/>
            </a:bodyPr>
            <a:lstStyle/>
            <a:p>
              <a:pPr algn="ctr" eaLnBrk="1" hangingPunct="1"/>
              <a:r>
                <a:rPr kumimoji="0" lang="en-US" altLang="zh-CN" sz="2800">
                  <a:solidFill>
                    <a:srgbClr val="FF0066"/>
                  </a:solidFill>
                </a:rPr>
                <a:t>C,1</a:t>
              </a:r>
            </a:p>
          </p:txBody>
        </p:sp>
        <p:sp>
          <p:nvSpPr>
            <p:cNvPr id="46104" name="Text Box 33"/>
            <p:cNvSpPr txBox="1">
              <a:spLocks noChangeArrowheads="1"/>
            </p:cNvSpPr>
            <p:nvPr/>
          </p:nvSpPr>
          <p:spPr bwMode="auto">
            <a:xfrm>
              <a:off x="1474" y="1465"/>
              <a:ext cx="465" cy="327"/>
            </a:xfrm>
            <a:prstGeom prst="rect">
              <a:avLst/>
            </a:prstGeom>
            <a:noFill/>
            <a:ln w="9525" algn="ctr">
              <a:noFill/>
              <a:miter lim="800000"/>
              <a:headEnd/>
              <a:tailEnd/>
            </a:ln>
          </p:spPr>
          <p:txBody>
            <a:bodyPr wrap="none">
              <a:spAutoFit/>
            </a:bodyPr>
            <a:lstStyle/>
            <a:p>
              <a:pPr algn="ctr" eaLnBrk="1" hangingPunct="1"/>
              <a:r>
                <a:rPr kumimoji="0" lang="en-US" altLang="zh-CN" sz="2800">
                  <a:solidFill>
                    <a:srgbClr val="FF0066"/>
                  </a:solidFill>
                </a:rPr>
                <a:t>C,2</a:t>
              </a:r>
            </a:p>
          </p:txBody>
        </p:sp>
        <p:sp>
          <p:nvSpPr>
            <p:cNvPr id="46105" name="Line 34"/>
            <p:cNvSpPr>
              <a:spLocks noChangeShapeType="1"/>
            </p:cNvSpPr>
            <p:nvPr/>
          </p:nvSpPr>
          <p:spPr bwMode="auto">
            <a:xfrm flipV="1">
              <a:off x="768" y="906"/>
              <a:ext cx="222" cy="246"/>
            </a:xfrm>
            <a:prstGeom prst="line">
              <a:avLst/>
            </a:prstGeom>
            <a:noFill/>
            <a:ln w="9525">
              <a:solidFill>
                <a:schemeClr val="tx1"/>
              </a:solidFill>
              <a:round/>
              <a:headEnd/>
              <a:tailEnd/>
            </a:ln>
          </p:spPr>
          <p:txBody>
            <a:bodyPr wrap="none" anchor="ctr"/>
            <a:lstStyle/>
            <a:p>
              <a:endParaRPr lang="zh-CN" altLang="en-US"/>
            </a:p>
          </p:txBody>
        </p:sp>
        <p:sp>
          <p:nvSpPr>
            <p:cNvPr id="46106" name="Line 35"/>
            <p:cNvSpPr>
              <a:spLocks noChangeShapeType="1"/>
            </p:cNvSpPr>
            <p:nvPr/>
          </p:nvSpPr>
          <p:spPr bwMode="auto">
            <a:xfrm flipH="1" flipV="1">
              <a:off x="1114" y="910"/>
              <a:ext cx="222" cy="246"/>
            </a:xfrm>
            <a:prstGeom prst="line">
              <a:avLst/>
            </a:prstGeom>
            <a:noFill/>
            <a:ln w="9525">
              <a:solidFill>
                <a:schemeClr val="tx1"/>
              </a:solidFill>
              <a:round/>
              <a:headEnd/>
              <a:tailEnd/>
            </a:ln>
          </p:spPr>
          <p:txBody>
            <a:bodyPr wrap="none" anchor="ctr"/>
            <a:lstStyle/>
            <a:p>
              <a:endParaRPr lang="zh-CN" altLang="en-US"/>
            </a:p>
          </p:txBody>
        </p:sp>
        <p:sp>
          <p:nvSpPr>
            <p:cNvPr id="46107" name="Line 36"/>
            <p:cNvSpPr>
              <a:spLocks noChangeShapeType="1"/>
            </p:cNvSpPr>
            <p:nvPr/>
          </p:nvSpPr>
          <p:spPr bwMode="auto">
            <a:xfrm flipV="1">
              <a:off x="1120" y="1300"/>
              <a:ext cx="222" cy="246"/>
            </a:xfrm>
            <a:prstGeom prst="line">
              <a:avLst/>
            </a:prstGeom>
            <a:noFill/>
            <a:ln w="9525">
              <a:solidFill>
                <a:schemeClr val="tx1"/>
              </a:solidFill>
              <a:round/>
              <a:headEnd/>
              <a:tailEnd/>
            </a:ln>
          </p:spPr>
          <p:txBody>
            <a:bodyPr wrap="none" anchor="ctr"/>
            <a:lstStyle/>
            <a:p>
              <a:endParaRPr lang="zh-CN" altLang="en-US"/>
            </a:p>
          </p:txBody>
        </p:sp>
        <p:sp>
          <p:nvSpPr>
            <p:cNvPr id="46108" name="Line 37"/>
            <p:cNvSpPr>
              <a:spLocks noChangeShapeType="1"/>
            </p:cNvSpPr>
            <p:nvPr/>
          </p:nvSpPr>
          <p:spPr bwMode="auto">
            <a:xfrm flipH="1" flipV="1">
              <a:off x="1466" y="1304"/>
              <a:ext cx="222" cy="246"/>
            </a:xfrm>
            <a:prstGeom prst="line">
              <a:avLst/>
            </a:prstGeom>
            <a:noFill/>
            <a:ln w="9525">
              <a:solidFill>
                <a:schemeClr val="tx1"/>
              </a:solidFill>
              <a:round/>
              <a:headEnd/>
              <a:tailEnd/>
            </a:ln>
          </p:spPr>
          <p:txBody>
            <a:bodyPr wrap="none" anchor="ctr"/>
            <a:lstStyle/>
            <a:p>
              <a:endParaRPr lang="zh-CN" altLang="en-US"/>
            </a:p>
          </p:txBody>
        </p:sp>
      </p:grpSp>
      <p:sp>
        <p:nvSpPr>
          <p:cNvPr id="46083" name="Oval 38"/>
          <p:cNvSpPr>
            <a:spLocks noChangeArrowheads="1"/>
          </p:cNvSpPr>
          <p:nvPr/>
        </p:nvSpPr>
        <p:spPr bwMode="auto">
          <a:xfrm>
            <a:off x="1069975" y="2927350"/>
            <a:ext cx="1798638" cy="1598613"/>
          </a:xfrm>
          <a:prstGeom prst="ellipse">
            <a:avLst/>
          </a:prstGeom>
          <a:noFill/>
          <a:ln w="38100">
            <a:solidFill>
              <a:schemeClr val="accent2"/>
            </a:solidFill>
            <a:round/>
            <a:headEnd/>
            <a:tailEnd/>
          </a:ln>
        </p:spPr>
        <p:txBody>
          <a:bodyPr wrap="none" anchor="ctr"/>
          <a:lstStyle/>
          <a:p>
            <a:pPr eaLnBrk="1" hangingPunct="1"/>
            <a:endParaRPr lang="zh-CN" altLang="en-US"/>
          </a:p>
        </p:txBody>
      </p:sp>
      <p:sp>
        <p:nvSpPr>
          <p:cNvPr id="46084" name="Oval 39"/>
          <p:cNvSpPr>
            <a:spLocks noChangeArrowheads="1"/>
          </p:cNvSpPr>
          <p:nvPr/>
        </p:nvSpPr>
        <p:spPr bwMode="auto">
          <a:xfrm>
            <a:off x="292100" y="2216150"/>
            <a:ext cx="2998788" cy="2809875"/>
          </a:xfrm>
          <a:prstGeom prst="ellipse">
            <a:avLst/>
          </a:prstGeom>
          <a:noFill/>
          <a:ln w="38100">
            <a:solidFill>
              <a:schemeClr val="tx1"/>
            </a:solidFill>
            <a:round/>
            <a:headEnd/>
            <a:tailEnd/>
          </a:ln>
        </p:spPr>
        <p:txBody>
          <a:bodyPr wrap="none" anchor="ctr"/>
          <a:lstStyle/>
          <a:p>
            <a:pPr eaLnBrk="1" hangingPunct="1"/>
            <a:endParaRPr lang="zh-CN" altLang="en-US"/>
          </a:p>
        </p:txBody>
      </p:sp>
      <p:sp>
        <p:nvSpPr>
          <p:cNvPr id="46085" name="Text Box 4"/>
          <p:cNvSpPr txBox="1">
            <a:spLocks noChangeArrowheads="1"/>
          </p:cNvSpPr>
          <p:nvPr/>
        </p:nvSpPr>
        <p:spPr bwMode="auto">
          <a:xfrm>
            <a:off x="200025" y="1114425"/>
            <a:ext cx="8589963" cy="1041400"/>
          </a:xfrm>
          <a:prstGeom prst="rect">
            <a:avLst/>
          </a:prstGeom>
          <a:noFill/>
          <a:ln w="9525">
            <a:noFill/>
            <a:miter lim="800000"/>
            <a:headEnd/>
            <a:tailEnd/>
          </a:ln>
        </p:spPr>
        <p:txBody>
          <a:bodyPr>
            <a:spAutoFit/>
          </a:bodyPr>
          <a:lstStyle/>
          <a:p>
            <a:pPr eaLnBrk="1" hangingPunct="1">
              <a:lnSpc>
                <a:spcPct val="130000"/>
              </a:lnSpc>
              <a:buFont typeface="Wingdings" pitchFamily="2" charset="2"/>
              <a:buNone/>
            </a:pPr>
            <a:r>
              <a:rPr lang="zh-CN" altLang="zh-CN" sz="2400">
                <a:latin typeface="Times New Roman" pitchFamily="18" charset="0"/>
              </a:rPr>
              <a:t>将简单模式转换成汇编语言语句序列</a:t>
            </a:r>
            <a:r>
              <a:rPr lang="zh-CN" altLang="en-US" sz="2400">
                <a:latin typeface="Times New Roman" pitchFamily="18" charset="0"/>
              </a:rPr>
              <a:t>，用常量值和变量地址进行替换，组合次序调整，得到最后的汇编语言程序</a:t>
            </a:r>
            <a:endParaRPr lang="zh-CN" altLang="zh-CN" sz="2400">
              <a:latin typeface="Times New Roman" pitchFamily="18" charset="0"/>
            </a:endParaRPr>
          </a:p>
        </p:txBody>
      </p:sp>
      <p:sp>
        <p:nvSpPr>
          <p:cNvPr id="1930255" name="AutoShape 15"/>
          <p:cNvSpPr>
            <a:spLocks noChangeArrowheads="1"/>
          </p:cNvSpPr>
          <p:nvPr/>
        </p:nvSpPr>
        <p:spPr bwMode="auto">
          <a:xfrm>
            <a:off x="2873375" y="3763963"/>
            <a:ext cx="1619250" cy="314325"/>
          </a:xfrm>
          <a:prstGeom prst="rightArrow">
            <a:avLst>
              <a:gd name="adj1" fmla="val 50000"/>
              <a:gd name="adj2" fmla="val 128788"/>
            </a:avLst>
          </a:prstGeom>
          <a:solidFill>
            <a:srgbClr val="3333CC"/>
          </a:solidFill>
          <a:ln w="9525" algn="ctr">
            <a:solidFill>
              <a:schemeClr val="accent2"/>
            </a:solidFill>
            <a:miter lim="800000"/>
            <a:headEnd/>
            <a:tailEnd/>
          </a:ln>
        </p:spPr>
        <p:txBody>
          <a:bodyPr wrap="none" anchor="ctr"/>
          <a:lstStyle/>
          <a:p>
            <a:pPr eaLnBrk="1" hangingPunct="1"/>
            <a:endParaRPr lang="zh-CN" altLang="en-US"/>
          </a:p>
        </p:txBody>
      </p:sp>
      <p:sp>
        <p:nvSpPr>
          <p:cNvPr id="1930256" name="Rectangle 16"/>
          <p:cNvSpPr>
            <a:spLocks noChangeArrowheads="1"/>
          </p:cNvSpPr>
          <p:nvPr/>
        </p:nvSpPr>
        <p:spPr bwMode="auto">
          <a:xfrm>
            <a:off x="4518025" y="3476625"/>
            <a:ext cx="2317750" cy="822325"/>
          </a:xfrm>
          <a:prstGeom prst="rect">
            <a:avLst/>
          </a:prstGeom>
          <a:noFill/>
          <a:ln w="9525" algn="ctr">
            <a:noFill/>
            <a:miter lim="800000"/>
            <a:headEnd/>
            <a:tailEnd/>
          </a:ln>
        </p:spPr>
        <p:txBody>
          <a:bodyPr wrap="none" anchor="ctr">
            <a:spAutoFit/>
          </a:bodyPr>
          <a:lstStyle/>
          <a:p>
            <a:pPr eaLnBrk="1" hangingPunct="1"/>
            <a:r>
              <a:rPr kumimoji="0" lang="en-US" altLang="zh-CN" sz="2400">
                <a:solidFill>
                  <a:schemeClr val="accent2"/>
                </a:solidFill>
              </a:rPr>
              <a:t>MOV A,</a:t>
            </a:r>
            <a:r>
              <a:rPr kumimoji="0" lang="en-US" altLang="zh-CN" sz="2400">
                <a:solidFill>
                  <a:srgbClr val="FF0066"/>
                </a:solidFill>
              </a:rPr>
              <a:t> &lt;C, 1&gt;</a:t>
            </a:r>
          </a:p>
          <a:p>
            <a:pPr eaLnBrk="1" hangingPunct="1"/>
            <a:r>
              <a:rPr kumimoji="0" lang="en-US" altLang="zh-CN" sz="2400">
                <a:solidFill>
                  <a:schemeClr val="accent2"/>
                </a:solidFill>
              </a:rPr>
              <a:t>ADD A,</a:t>
            </a:r>
            <a:r>
              <a:rPr kumimoji="0" lang="en-US" altLang="zh-CN" sz="2400">
                <a:solidFill>
                  <a:srgbClr val="FF0066"/>
                </a:solidFill>
              </a:rPr>
              <a:t> &lt;C, 2&gt; </a:t>
            </a:r>
          </a:p>
        </p:txBody>
      </p:sp>
      <p:sp>
        <p:nvSpPr>
          <p:cNvPr id="1930257" name="Rectangle 17"/>
          <p:cNvSpPr>
            <a:spLocks noChangeArrowheads="1"/>
          </p:cNvSpPr>
          <p:nvPr/>
        </p:nvSpPr>
        <p:spPr bwMode="auto">
          <a:xfrm>
            <a:off x="4457700" y="2803525"/>
            <a:ext cx="2433638" cy="457200"/>
          </a:xfrm>
          <a:prstGeom prst="rect">
            <a:avLst/>
          </a:prstGeom>
          <a:noFill/>
          <a:ln w="9525" algn="ctr">
            <a:noFill/>
            <a:miter lim="800000"/>
            <a:headEnd/>
            <a:tailEnd/>
          </a:ln>
        </p:spPr>
        <p:txBody>
          <a:bodyPr wrap="none" anchor="ctr">
            <a:spAutoFit/>
          </a:bodyPr>
          <a:lstStyle/>
          <a:p>
            <a:pPr eaLnBrk="1" hangingPunct="1"/>
            <a:r>
              <a:rPr kumimoji="0" lang="en-US" altLang="zh-CN" sz="2400" b="0"/>
              <a:t>MOV (</a:t>
            </a:r>
            <a:r>
              <a:rPr kumimoji="0" lang="en-US" altLang="zh-CN" sz="2400">
                <a:solidFill>
                  <a:srgbClr val="FF0000"/>
                </a:solidFill>
              </a:rPr>
              <a:t>&lt;V,1&gt;</a:t>
            </a:r>
            <a:r>
              <a:rPr kumimoji="0" lang="en-US" altLang="zh-CN" sz="2400" b="0"/>
              <a:t>), A </a:t>
            </a:r>
          </a:p>
        </p:txBody>
      </p:sp>
      <p:sp>
        <p:nvSpPr>
          <p:cNvPr id="1930259" name="AutoShape 19"/>
          <p:cNvSpPr>
            <a:spLocks noChangeArrowheads="1"/>
          </p:cNvSpPr>
          <p:nvPr/>
        </p:nvSpPr>
        <p:spPr bwMode="auto">
          <a:xfrm>
            <a:off x="3224213" y="2908300"/>
            <a:ext cx="1230312" cy="276225"/>
          </a:xfrm>
          <a:prstGeom prst="rightArrow">
            <a:avLst>
              <a:gd name="adj1" fmla="val 50000"/>
              <a:gd name="adj2" fmla="val 111351"/>
            </a:avLst>
          </a:prstGeom>
          <a:solidFill>
            <a:schemeClr val="tx2"/>
          </a:solidFill>
          <a:ln w="9525" algn="ctr">
            <a:solidFill>
              <a:schemeClr val="tx1"/>
            </a:solidFill>
            <a:miter lim="800000"/>
            <a:headEnd/>
            <a:tailEnd/>
          </a:ln>
        </p:spPr>
        <p:txBody>
          <a:bodyPr wrap="none" anchor="ctr"/>
          <a:lstStyle/>
          <a:p>
            <a:pPr eaLnBrk="1" hangingPunct="1"/>
            <a:endParaRPr lang="zh-CN" altLang="en-US"/>
          </a:p>
        </p:txBody>
      </p:sp>
      <p:sp>
        <p:nvSpPr>
          <p:cNvPr id="1930264" name="AutoShape 24"/>
          <p:cNvSpPr>
            <a:spLocks/>
          </p:cNvSpPr>
          <p:nvPr/>
        </p:nvSpPr>
        <p:spPr bwMode="auto">
          <a:xfrm>
            <a:off x="5149850" y="5294313"/>
            <a:ext cx="190500" cy="1333500"/>
          </a:xfrm>
          <a:prstGeom prst="rightBrace">
            <a:avLst>
              <a:gd name="adj1" fmla="val 58333"/>
              <a:gd name="adj2" fmla="val 50000"/>
            </a:avLst>
          </a:prstGeom>
          <a:noFill/>
          <a:ln w="9525">
            <a:solidFill>
              <a:schemeClr val="tx1"/>
            </a:solidFill>
            <a:round/>
            <a:headEnd/>
            <a:tailEnd/>
          </a:ln>
        </p:spPr>
        <p:txBody>
          <a:bodyPr wrap="none" anchor="ctr"/>
          <a:lstStyle/>
          <a:p>
            <a:pPr eaLnBrk="1" hangingPunct="1"/>
            <a:endParaRPr lang="zh-CN" altLang="en-US"/>
          </a:p>
        </p:txBody>
      </p:sp>
      <p:sp>
        <p:nvSpPr>
          <p:cNvPr id="1930266" name="Rectangle 26"/>
          <p:cNvSpPr>
            <a:spLocks noChangeArrowheads="1"/>
          </p:cNvSpPr>
          <p:nvPr/>
        </p:nvSpPr>
        <p:spPr bwMode="auto">
          <a:xfrm>
            <a:off x="6378575" y="5289550"/>
            <a:ext cx="1743075" cy="822325"/>
          </a:xfrm>
          <a:prstGeom prst="rect">
            <a:avLst/>
          </a:prstGeom>
          <a:noFill/>
          <a:ln w="9525" algn="ctr">
            <a:noFill/>
            <a:miter lim="800000"/>
            <a:headEnd/>
            <a:tailEnd/>
          </a:ln>
        </p:spPr>
        <p:txBody>
          <a:bodyPr wrap="none" anchor="ctr">
            <a:spAutoFit/>
          </a:bodyPr>
          <a:lstStyle/>
          <a:p>
            <a:pPr eaLnBrk="1" hangingPunct="1"/>
            <a:r>
              <a:rPr kumimoji="0" lang="en-US" altLang="zh-CN" sz="2400">
                <a:solidFill>
                  <a:srgbClr val="FF0066"/>
                </a:solidFill>
              </a:rPr>
              <a:t>MOV A, 7</a:t>
            </a:r>
          </a:p>
          <a:p>
            <a:pPr eaLnBrk="1" hangingPunct="1"/>
            <a:r>
              <a:rPr kumimoji="0" lang="en-US" altLang="zh-CN" sz="2400">
                <a:solidFill>
                  <a:srgbClr val="FF0066"/>
                </a:solidFill>
              </a:rPr>
              <a:t>ADD A, 10 </a:t>
            </a:r>
          </a:p>
        </p:txBody>
      </p:sp>
      <p:sp>
        <p:nvSpPr>
          <p:cNvPr id="1930267" name="Rectangle 27"/>
          <p:cNvSpPr>
            <a:spLocks noChangeArrowheads="1"/>
          </p:cNvSpPr>
          <p:nvPr/>
        </p:nvSpPr>
        <p:spPr bwMode="auto">
          <a:xfrm>
            <a:off x="6391275" y="6169025"/>
            <a:ext cx="1790700" cy="457200"/>
          </a:xfrm>
          <a:prstGeom prst="rect">
            <a:avLst/>
          </a:prstGeom>
          <a:noFill/>
          <a:ln w="9525" algn="ctr">
            <a:noFill/>
            <a:miter lim="800000"/>
            <a:headEnd/>
            <a:tailEnd/>
          </a:ln>
        </p:spPr>
        <p:txBody>
          <a:bodyPr wrap="none" anchor="ctr">
            <a:spAutoFit/>
          </a:bodyPr>
          <a:lstStyle/>
          <a:p>
            <a:pPr eaLnBrk="1" hangingPunct="1"/>
            <a:r>
              <a:rPr kumimoji="0" lang="en-US" altLang="zh-CN" sz="2400" b="0"/>
              <a:t>MOV (6), A </a:t>
            </a:r>
          </a:p>
        </p:txBody>
      </p:sp>
      <p:sp>
        <p:nvSpPr>
          <p:cNvPr id="1930280" name="Rectangle 40"/>
          <p:cNvSpPr>
            <a:spLocks noChangeArrowheads="1"/>
          </p:cNvSpPr>
          <p:nvPr/>
        </p:nvSpPr>
        <p:spPr bwMode="auto">
          <a:xfrm>
            <a:off x="2439988" y="5300663"/>
            <a:ext cx="2317750" cy="822325"/>
          </a:xfrm>
          <a:prstGeom prst="rect">
            <a:avLst/>
          </a:prstGeom>
          <a:noFill/>
          <a:ln w="9525" algn="ctr">
            <a:noFill/>
            <a:miter lim="800000"/>
            <a:headEnd/>
            <a:tailEnd/>
          </a:ln>
        </p:spPr>
        <p:txBody>
          <a:bodyPr wrap="none" anchor="ctr">
            <a:spAutoFit/>
          </a:bodyPr>
          <a:lstStyle/>
          <a:p>
            <a:pPr eaLnBrk="1" hangingPunct="1"/>
            <a:r>
              <a:rPr kumimoji="0" lang="en-US" altLang="zh-CN" sz="2400">
                <a:solidFill>
                  <a:schemeClr val="accent2"/>
                </a:solidFill>
              </a:rPr>
              <a:t>MOV A,</a:t>
            </a:r>
            <a:r>
              <a:rPr kumimoji="0" lang="en-US" altLang="zh-CN" sz="2400">
                <a:solidFill>
                  <a:srgbClr val="FF0066"/>
                </a:solidFill>
              </a:rPr>
              <a:t> &lt;C, 1&gt;</a:t>
            </a:r>
          </a:p>
          <a:p>
            <a:pPr eaLnBrk="1" hangingPunct="1"/>
            <a:r>
              <a:rPr kumimoji="0" lang="en-US" altLang="zh-CN" sz="2400">
                <a:solidFill>
                  <a:schemeClr val="accent2"/>
                </a:solidFill>
              </a:rPr>
              <a:t>ADD A,</a:t>
            </a:r>
            <a:r>
              <a:rPr kumimoji="0" lang="en-US" altLang="zh-CN" sz="2400">
                <a:solidFill>
                  <a:srgbClr val="FF0066"/>
                </a:solidFill>
              </a:rPr>
              <a:t> &lt;C, 2&gt; </a:t>
            </a:r>
          </a:p>
        </p:txBody>
      </p:sp>
      <p:sp>
        <p:nvSpPr>
          <p:cNvPr id="1930281" name="Rectangle 41"/>
          <p:cNvSpPr>
            <a:spLocks noChangeArrowheads="1"/>
          </p:cNvSpPr>
          <p:nvPr/>
        </p:nvSpPr>
        <p:spPr bwMode="auto">
          <a:xfrm>
            <a:off x="2439988" y="6157913"/>
            <a:ext cx="2433637" cy="457200"/>
          </a:xfrm>
          <a:prstGeom prst="rect">
            <a:avLst/>
          </a:prstGeom>
          <a:noFill/>
          <a:ln w="9525" algn="ctr">
            <a:noFill/>
            <a:miter lim="800000"/>
            <a:headEnd/>
            <a:tailEnd/>
          </a:ln>
        </p:spPr>
        <p:txBody>
          <a:bodyPr wrap="none" anchor="ctr">
            <a:spAutoFit/>
          </a:bodyPr>
          <a:lstStyle/>
          <a:p>
            <a:pPr eaLnBrk="1" hangingPunct="1"/>
            <a:r>
              <a:rPr kumimoji="0" lang="en-US" altLang="zh-CN" sz="2400" b="0"/>
              <a:t>MOV (</a:t>
            </a:r>
            <a:r>
              <a:rPr kumimoji="0" lang="en-US" altLang="zh-CN" sz="2400">
                <a:solidFill>
                  <a:srgbClr val="FF0000"/>
                </a:solidFill>
              </a:rPr>
              <a:t>&lt;V,1&gt;</a:t>
            </a:r>
            <a:r>
              <a:rPr kumimoji="0" lang="en-US" altLang="zh-CN" sz="2400" b="0"/>
              <a:t>), A </a:t>
            </a:r>
          </a:p>
        </p:txBody>
      </p:sp>
      <p:sp>
        <p:nvSpPr>
          <p:cNvPr id="1930282" name="AutoShape 42"/>
          <p:cNvSpPr>
            <a:spLocks/>
          </p:cNvSpPr>
          <p:nvPr/>
        </p:nvSpPr>
        <p:spPr bwMode="auto">
          <a:xfrm>
            <a:off x="7094538" y="2946400"/>
            <a:ext cx="339725" cy="1203325"/>
          </a:xfrm>
          <a:prstGeom prst="rightBrace">
            <a:avLst>
              <a:gd name="adj1" fmla="val 29517"/>
              <a:gd name="adj2" fmla="val 50000"/>
            </a:avLst>
          </a:prstGeom>
          <a:noFill/>
          <a:ln w="9525">
            <a:solidFill>
              <a:schemeClr val="tx1"/>
            </a:solidFill>
            <a:round/>
            <a:headEnd/>
            <a:tailEnd/>
          </a:ln>
        </p:spPr>
        <p:txBody>
          <a:bodyPr wrap="none" anchor="ctr"/>
          <a:lstStyle/>
          <a:p>
            <a:pPr eaLnBrk="1" hangingPunct="1"/>
            <a:endParaRPr lang="zh-CN" altLang="en-US"/>
          </a:p>
        </p:txBody>
      </p:sp>
      <p:sp>
        <p:nvSpPr>
          <p:cNvPr id="1930283" name="AutoShape 43"/>
          <p:cNvSpPr>
            <a:spLocks noChangeArrowheads="1"/>
          </p:cNvSpPr>
          <p:nvPr/>
        </p:nvSpPr>
        <p:spPr bwMode="auto">
          <a:xfrm>
            <a:off x="7475538" y="3305175"/>
            <a:ext cx="908050" cy="433388"/>
          </a:xfrm>
          <a:prstGeom prst="rightArrow">
            <a:avLst>
              <a:gd name="adj1" fmla="val 50000"/>
              <a:gd name="adj2" fmla="val 52381"/>
            </a:avLst>
          </a:prstGeom>
          <a:solidFill>
            <a:schemeClr val="tx2"/>
          </a:solidFill>
          <a:ln w="9525" algn="ctr">
            <a:solidFill>
              <a:schemeClr val="tx1"/>
            </a:solidFill>
            <a:miter lim="800000"/>
            <a:headEnd/>
            <a:tailEnd/>
          </a:ln>
        </p:spPr>
        <p:txBody>
          <a:bodyPr wrap="none" anchor="ctr"/>
          <a:lstStyle/>
          <a:p>
            <a:pPr eaLnBrk="1" hangingPunct="1"/>
            <a:endParaRPr lang="zh-CN" altLang="en-US"/>
          </a:p>
        </p:txBody>
      </p:sp>
      <p:sp>
        <p:nvSpPr>
          <p:cNvPr id="1930284" name="AutoShape 44"/>
          <p:cNvSpPr>
            <a:spLocks noChangeArrowheads="1"/>
          </p:cNvSpPr>
          <p:nvPr/>
        </p:nvSpPr>
        <p:spPr bwMode="auto">
          <a:xfrm>
            <a:off x="1403350" y="5694363"/>
            <a:ext cx="908050" cy="433387"/>
          </a:xfrm>
          <a:prstGeom prst="rightArrow">
            <a:avLst>
              <a:gd name="adj1" fmla="val 50000"/>
              <a:gd name="adj2" fmla="val 52381"/>
            </a:avLst>
          </a:prstGeom>
          <a:solidFill>
            <a:schemeClr val="tx2"/>
          </a:solidFill>
          <a:ln w="9525" algn="ctr">
            <a:solidFill>
              <a:schemeClr val="tx1"/>
            </a:solidFill>
            <a:miter lim="800000"/>
            <a:headEnd/>
            <a:tailEnd/>
          </a:ln>
        </p:spPr>
        <p:txBody>
          <a:bodyPr wrap="none" anchor="ctr"/>
          <a:lstStyle/>
          <a:p>
            <a:pPr eaLnBrk="1" hangingPunct="1"/>
            <a:endParaRPr lang="zh-CN" altLang="en-US"/>
          </a:p>
        </p:txBody>
      </p:sp>
      <p:sp>
        <p:nvSpPr>
          <p:cNvPr id="1930285" name="AutoShape 45"/>
          <p:cNvSpPr>
            <a:spLocks noChangeArrowheads="1"/>
          </p:cNvSpPr>
          <p:nvPr/>
        </p:nvSpPr>
        <p:spPr bwMode="auto">
          <a:xfrm>
            <a:off x="5360988" y="5729288"/>
            <a:ext cx="908050" cy="433387"/>
          </a:xfrm>
          <a:prstGeom prst="rightArrow">
            <a:avLst>
              <a:gd name="adj1" fmla="val 50000"/>
              <a:gd name="adj2" fmla="val 52381"/>
            </a:avLst>
          </a:prstGeom>
          <a:solidFill>
            <a:schemeClr val="tx2"/>
          </a:solidFill>
          <a:ln w="9525" algn="ctr">
            <a:solidFill>
              <a:schemeClr val="tx1"/>
            </a:solidFill>
            <a:miter lim="800000"/>
            <a:headEnd/>
            <a:tailEnd/>
          </a:ln>
        </p:spPr>
        <p:txBody>
          <a:bodyPr wrap="none" anchor="ctr"/>
          <a:lstStyle/>
          <a:p>
            <a:pPr eaLnBrk="1" hangingPunct="1"/>
            <a:endParaRPr lang="zh-CN" altLang="en-US"/>
          </a:p>
        </p:txBody>
      </p:sp>
      <p:sp>
        <p:nvSpPr>
          <p:cNvPr id="1930286" name="Text Box 16"/>
          <p:cNvSpPr txBox="1">
            <a:spLocks noChangeArrowheads="1"/>
          </p:cNvSpPr>
          <p:nvPr/>
        </p:nvSpPr>
        <p:spPr bwMode="auto">
          <a:xfrm>
            <a:off x="163513" y="0"/>
            <a:ext cx="5516562" cy="822325"/>
          </a:xfrm>
          <a:prstGeom prst="rect">
            <a:avLst/>
          </a:prstGeom>
          <a:noFill/>
          <a:ln w="9525">
            <a:noFill/>
            <a:miter lim="800000"/>
            <a:headEnd/>
            <a:tailEnd/>
          </a:ln>
        </p:spPr>
        <p:txBody>
          <a:bodyPr wrap="none">
            <a:spAutoFit/>
          </a:bodyPr>
          <a:lstStyle/>
          <a:p>
            <a:pPr eaLnBrk="1" hangingPunct="1">
              <a:lnSpc>
                <a:spcPct val="120000"/>
              </a:lnSpc>
              <a:defRPr/>
            </a:pPr>
            <a:r>
              <a:rPr lang="en-US" altLang="zh-CN" dirty="0" err="1">
                <a:solidFill>
                  <a:schemeClr val="accent6"/>
                </a:solidFill>
                <a:ea typeface="华文中宋" pitchFamily="2" charset="-122"/>
              </a:rPr>
              <a:t>计算机语言与编译器</a:t>
            </a:r>
            <a:r>
              <a:rPr lang="en-US" altLang="zh-CN" dirty="0">
                <a:solidFill>
                  <a:schemeClr val="accent6"/>
                </a:solidFill>
                <a:ea typeface="华文中宋" pitchFamily="2" charset="-122"/>
              </a:rPr>
              <a:t>--</a:t>
            </a:r>
            <a:r>
              <a:rPr lang="en-US" altLang="zh-CN" dirty="0" err="1">
                <a:solidFill>
                  <a:schemeClr val="accent6"/>
                </a:solidFill>
                <a:ea typeface="华文中宋" pitchFamily="2" charset="-122"/>
              </a:rPr>
              <a:t>一种抽象-自动化机制示例</a:t>
            </a:r>
            <a:endParaRPr lang="zh-CN" altLang="en-US" dirty="0">
              <a:solidFill>
                <a:schemeClr val="accent6"/>
              </a:solidFill>
              <a:ea typeface="华文中宋" pitchFamily="2" charset="-122"/>
            </a:endParaRPr>
          </a:p>
          <a:p>
            <a:pPr eaLnBrk="1" hangingPunct="1">
              <a:lnSpc>
                <a:spcPct val="120000"/>
              </a:lnSpc>
              <a:defRPr/>
            </a:pPr>
            <a:r>
              <a:rPr lang="en-US" altLang="zh-CN" dirty="0">
                <a:solidFill>
                  <a:schemeClr val="accent6"/>
                </a:solidFill>
                <a:ea typeface="华文中宋" pitchFamily="2" charset="-122"/>
              </a:rPr>
              <a:t>(6)</a:t>
            </a:r>
            <a:r>
              <a:rPr lang="zh-CN" altLang="en-US" dirty="0">
                <a:solidFill>
                  <a:schemeClr val="accent6"/>
                </a:solidFill>
                <a:ea typeface="华文中宋" pitchFamily="2" charset="-122"/>
              </a:rPr>
              <a:t>简单模式与汇编语句的映射 </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30255"/>
                                        </p:tgtEl>
                                        <p:attrNameLst>
                                          <p:attrName>style.visibility</p:attrName>
                                        </p:attrNameLst>
                                      </p:cBhvr>
                                      <p:to>
                                        <p:strVal val="visible"/>
                                      </p:to>
                                    </p:set>
                                    <p:anim calcmode="lin" valueType="num">
                                      <p:cBhvr additive="base">
                                        <p:cTn id="7" dur="500" fill="hold"/>
                                        <p:tgtEl>
                                          <p:spTgt spid="1930255"/>
                                        </p:tgtEl>
                                        <p:attrNameLst>
                                          <p:attrName>ppt_x</p:attrName>
                                        </p:attrNameLst>
                                      </p:cBhvr>
                                      <p:tavLst>
                                        <p:tav tm="0">
                                          <p:val>
                                            <p:strVal val="#ppt_x"/>
                                          </p:val>
                                        </p:tav>
                                        <p:tav tm="100000">
                                          <p:val>
                                            <p:strVal val="#ppt_x"/>
                                          </p:val>
                                        </p:tav>
                                      </p:tavLst>
                                    </p:anim>
                                    <p:anim calcmode="lin" valueType="num">
                                      <p:cBhvr additive="base">
                                        <p:cTn id="8" dur="500" fill="hold"/>
                                        <p:tgtEl>
                                          <p:spTgt spid="193025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30256"/>
                                        </p:tgtEl>
                                        <p:attrNameLst>
                                          <p:attrName>style.visibility</p:attrName>
                                        </p:attrNameLst>
                                      </p:cBhvr>
                                      <p:to>
                                        <p:strVal val="visible"/>
                                      </p:to>
                                    </p:set>
                                    <p:anim calcmode="lin" valueType="num">
                                      <p:cBhvr additive="base">
                                        <p:cTn id="11" dur="500" fill="hold"/>
                                        <p:tgtEl>
                                          <p:spTgt spid="1930256"/>
                                        </p:tgtEl>
                                        <p:attrNameLst>
                                          <p:attrName>ppt_x</p:attrName>
                                        </p:attrNameLst>
                                      </p:cBhvr>
                                      <p:tavLst>
                                        <p:tav tm="0">
                                          <p:val>
                                            <p:strVal val="#ppt_x"/>
                                          </p:val>
                                        </p:tav>
                                        <p:tav tm="100000">
                                          <p:val>
                                            <p:strVal val="#ppt_x"/>
                                          </p:val>
                                        </p:tav>
                                      </p:tavLst>
                                    </p:anim>
                                    <p:anim calcmode="lin" valueType="num">
                                      <p:cBhvr additive="base">
                                        <p:cTn id="12" dur="500" fill="hold"/>
                                        <p:tgtEl>
                                          <p:spTgt spid="1930256"/>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930257"/>
                                        </p:tgtEl>
                                        <p:attrNameLst>
                                          <p:attrName>style.visibility</p:attrName>
                                        </p:attrNameLst>
                                      </p:cBhvr>
                                      <p:to>
                                        <p:strVal val="visible"/>
                                      </p:to>
                                    </p:set>
                                    <p:anim calcmode="lin" valueType="num">
                                      <p:cBhvr additive="base">
                                        <p:cTn id="17" dur="500" fill="hold"/>
                                        <p:tgtEl>
                                          <p:spTgt spid="1930257"/>
                                        </p:tgtEl>
                                        <p:attrNameLst>
                                          <p:attrName>ppt_x</p:attrName>
                                        </p:attrNameLst>
                                      </p:cBhvr>
                                      <p:tavLst>
                                        <p:tav tm="0">
                                          <p:val>
                                            <p:strVal val="#ppt_x"/>
                                          </p:val>
                                        </p:tav>
                                        <p:tav tm="100000">
                                          <p:val>
                                            <p:strVal val="#ppt_x"/>
                                          </p:val>
                                        </p:tav>
                                      </p:tavLst>
                                    </p:anim>
                                    <p:anim calcmode="lin" valueType="num">
                                      <p:cBhvr additive="base">
                                        <p:cTn id="18" dur="500" fill="hold"/>
                                        <p:tgtEl>
                                          <p:spTgt spid="193025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930259"/>
                                        </p:tgtEl>
                                        <p:attrNameLst>
                                          <p:attrName>style.visibility</p:attrName>
                                        </p:attrNameLst>
                                      </p:cBhvr>
                                      <p:to>
                                        <p:strVal val="visible"/>
                                      </p:to>
                                    </p:set>
                                    <p:anim calcmode="lin" valueType="num">
                                      <p:cBhvr additive="base">
                                        <p:cTn id="21" dur="500" fill="hold"/>
                                        <p:tgtEl>
                                          <p:spTgt spid="1930259"/>
                                        </p:tgtEl>
                                        <p:attrNameLst>
                                          <p:attrName>ppt_x</p:attrName>
                                        </p:attrNameLst>
                                      </p:cBhvr>
                                      <p:tavLst>
                                        <p:tav tm="0">
                                          <p:val>
                                            <p:strVal val="#ppt_x"/>
                                          </p:val>
                                        </p:tav>
                                        <p:tav tm="100000">
                                          <p:val>
                                            <p:strVal val="#ppt_x"/>
                                          </p:val>
                                        </p:tav>
                                      </p:tavLst>
                                    </p:anim>
                                    <p:anim calcmode="lin" valueType="num">
                                      <p:cBhvr additive="base">
                                        <p:cTn id="22" dur="500" fill="hold"/>
                                        <p:tgtEl>
                                          <p:spTgt spid="1930259"/>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930282"/>
                                        </p:tgtEl>
                                        <p:attrNameLst>
                                          <p:attrName>style.visibility</p:attrName>
                                        </p:attrNameLst>
                                      </p:cBhvr>
                                      <p:to>
                                        <p:strVal val="visible"/>
                                      </p:to>
                                    </p:set>
                                    <p:anim calcmode="lin" valueType="num">
                                      <p:cBhvr additive="base">
                                        <p:cTn id="27" dur="500" fill="hold"/>
                                        <p:tgtEl>
                                          <p:spTgt spid="1930282"/>
                                        </p:tgtEl>
                                        <p:attrNameLst>
                                          <p:attrName>ppt_x</p:attrName>
                                        </p:attrNameLst>
                                      </p:cBhvr>
                                      <p:tavLst>
                                        <p:tav tm="0">
                                          <p:val>
                                            <p:strVal val="#ppt_x"/>
                                          </p:val>
                                        </p:tav>
                                        <p:tav tm="100000">
                                          <p:val>
                                            <p:strVal val="#ppt_x"/>
                                          </p:val>
                                        </p:tav>
                                      </p:tavLst>
                                    </p:anim>
                                    <p:anim calcmode="lin" valueType="num">
                                      <p:cBhvr additive="base">
                                        <p:cTn id="28" dur="500" fill="hold"/>
                                        <p:tgtEl>
                                          <p:spTgt spid="193028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930283"/>
                                        </p:tgtEl>
                                        <p:attrNameLst>
                                          <p:attrName>style.visibility</p:attrName>
                                        </p:attrNameLst>
                                      </p:cBhvr>
                                      <p:to>
                                        <p:strVal val="visible"/>
                                      </p:to>
                                    </p:set>
                                    <p:anim calcmode="lin" valueType="num">
                                      <p:cBhvr additive="base">
                                        <p:cTn id="31" dur="500" fill="hold"/>
                                        <p:tgtEl>
                                          <p:spTgt spid="1930283"/>
                                        </p:tgtEl>
                                        <p:attrNameLst>
                                          <p:attrName>ppt_x</p:attrName>
                                        </p:attrNameLst>
                                      </p:cBhvr>
                                      <p:tavLst>
                                        <p:tav tm="0">
                                          <p:val>
                                            <p:strVal val="#ppt_x"/>
                                          </p:val>
                                        </p:tav>
                                        <p:tav tm="100000">
                                          <p:val>
                                            <p:strVal val="#ppt_x"/>
                                          </p:val>
                                        </p:tav>
                                      </p:tavLst>
                                    </p:anim>
                                    <p:anim calcmode="lin" valueType="num">
                                      <p:cBhvr additive="base">
                                        <p:cTn id="32" dur="500" fill="hold"/>
                                        <p:tgtEl>
                                          <p:spTgt spid="193028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930280"/>
                                        </p:tgtEl>
                                        <p:attrNameLst>
                                          <p:attrName>style.visibility</p:attrName>
                                        </p:attrNameLst>
                                      </p:cBhvr>
                                      <p:to>
                                        <p:strVal val="visible"/>
                                      </p:to>
                                    </p:set>
                                    <p:anim calcmode="lin" valueType="num">
                                      <p:cBhvr additive="base">
                                        <p:cTn id="35" dur="500" fill="hold"/>
                                        <p:tgtEl>
                                          <p:spTgt spid="1930280"/>
                                        </p:tgtEl>
                                        <p:attrNameLst>
                                          <p:attrName>ppt_x</p:attrName>
                                        </p:attrNameLst>
                                      </p:cBhvr>
                                      <p:tavLst>
                                        <p:tav tm="0">
                                          <p:val>
                                            <p:strVal val="#ppt_x"/>
                                          </p:val>
                                        </p:tav>
                                        <p:tav tm="100000">
                                          <p:val>
                                            <p:strVal val="#ppt_x"/>
                                          </p:val>
                                        </p:tav>
                                      </p:tavLst>
                                    </p:anim>
                                    <p:anim calcmode="lin" valueType="num">
                                      <p:cBhvr additive="base">
                                        <p:cTn id="36" dur="500" fill="hold"/>
                                        <p:tgtEl>
                                          <p:spTgt spid="193028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930281"/>
                                        </p:tgtEl>
                                        <p:attrNameLst>
                                          <p:attrName>style.visibility</p:attrName>
                                        </p:attrNameLst>
                                      </p:cBhvr>
                                      <p:to>
                                        <p:strVal val="visible"/>
                                      </p:to>
                                    </p:set>
                                    <p:anim calcmode="lin" valueType="num">
                                      <p:cBhvr additive="base">
                                        <p:cTn id="39" dur="500" fill="hold"/>
                                        <p:tgtEl>
                                          <p:spTgt spid="1930281"/>
                                        </p:tgtEl>
                                        <p:attrNameLst>
                                          <p:attrName>ppt_x</p:attrName>
                                        </p:attrNameLst>
                                      </p:cBhvr>
                                      <p:tavLst>
                                        <p:tav tm="0">
                                          <p:val>
                                            <p:strVal val="#ppt_x"/>
                                          </p:val>
                                        </p:tav>
                                        <p:tav tm="100000">
                                          <p:val>
                                            <p:strVal val="#ppt_x"/>
                                          </p:val>
                                        </p:tav>
                                      </p:tavLst>
                                    </p:anim>
                                    <p:anim calcmode="lin" valueType="num">
                                      <p:cBhvr additive="base">
                                        <p:cTn id="40" dur="500" fill="hold"/>
                                        <p:tgtEl>
                                          <p:spTgt spid="193028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930284"/>
                                        </p:tgtEl>
                                        <p:attrNameLst>
                                          <p:attrName>style.visibility</p:attrName>
                                        </p:attrNameLst>
                                      </p:cBhvr>
                                      <p:to>
                                        <p:strVal val="visible"/>
                                      </p:to>
                                    </p:set>
                                    <p:anim calcmode="lin" valueType="num">
                                      <p:cBhvr additive="base">
                                        <p:cTn id="43" dur="500" fill="hold"/>
                                        <p:tgtEl>
                                          <p:spTgt spid="1930284"/>
                                        </p:tgtEl>
                                        <p:attrNameLst>
                                          <p:attrName>ppt_x</p:attrName>
                                        </p:attrNameLst>
                                      </p:cBhvr>
                                      <p:tavLst>
                                        <p:tav tm="0">
                                          <p:val>
                                            <p:strVal val="#ppt_x"/>
                                          </p:val>
                                        </p:tav>
                                        <p:tav tm="100000">
                                          <p:val>
                                            <p:strVal val="#ppt_x"/>
                                          </p:val>
                                        </p:tav>
                                      </p:tavLst>
                                    </p:anim>
                                    <p:anim calcmode="lin" valueType="num">
                                      <p:cBhvr additive="base">
                                        <p:cTn id="44" dur="500" fill="hold"/>
                                        <p:tgtEl>
                                          <p:spTgt spid="1930284"/>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930264"/>
                                        </p:tgtEl>
                                        <p:attrNameLst>
                                          <p:attrName>style.visibility</p:attrName>
                                        </p:attrNameLst>
                                      </p:cBhvr>
                                      <p:to>
                                        <p:strVal val="visible"/>
                                      </p:to>
                                    </p:set>
                                    <p:anim calcmode="lin" valueType="num">
                                      <p:cBhvr additive="base">
                                        <p:cTn id="49" dur="500" fill="hold"/>
                                        <p:tgtEl>
                                          <p:spTgt spid="1930264"/>
                                        </p:tgtEl>
                                        <p:attrNameLst>
                                          <p:attrName>ppt_x</p:attrName>
                                        </p:attrNameLst>
                                      </p:cBhvr>
                                      <p:tavLst>
                                        <p:tav tm="0">
                                          <p:val>
                                            <p:strVal val="#ppt_x"/>
                                          </p:val>
                                        </p:tav>
                                        <p:tav tm="100000">
                                          <p:val>
                                            <p:strVal val="#ppt_x"/>
                                          </p:val>
                                        </p:tav>
                                      </p:tavLst>
                                    </p:anim>
                                    <p:anim calcmode="lin" valueType="num">
                                      <p:cBhvr additive="base">
                                        <p:cTn id="50" dur="500" fill="hold"/>
                                        <p:tgtEl>
                                          <p:spTgt spid="1930264"/>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930266"/>
                                        </p:tgtEl>
                                        <p:attrNameLst>
                                          <p:attrName>style.visibility</p:attrName>
                                        </p:attrNameLst>
                                      </p:cBhvr>
                                      <p:to>
                                        <p:strVal val="visible"/>
                                      </p:to>
                                    </p:set>
                                    <p:anim calcmode="lin" valueType="num">
                                      <p:cBhvr additive="base">
                                        <p:cTn id="53" dur="500" fill="hold"/>
                                        <p:tgtEl>
                                          <p:spTgt spid="1930266"/>
                                        </p:tgtEl>
                                        <p:attrNameLst>
                                          <p:attrName>ppt_x</p:attrName>
                                        </p:attrNameLst>
                                      </p:cBhvr>
                                      <p:tavLst>
                                        <p:tav tm="0">
                                          <p:val>
                                            <p:strVal val="#ppt_x"/>
                                          </p:val>
                                        </p:tav>
                                        <p:tav tm="100000">
                                          <p:val>
                                            <p:strVal val="#ppt_x"/>
                                          </p:val>
                                        </p:tav>
                                      </p:tavLst>
                                    </p:anim>
                                    <p:anim calcmode="lin" valueType="num">
                                      <p:cBhvr additive="base">
                                        <p:cTn id="54" dur="500" fill="hold"/>
                                        <p:tgtEl>
                                          <p:spTgt spid="1930266"/>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930267"/>
                                        </p:tgtEl>
                                        <p:attrNameLst>
                                          <p:attrName>style.visibility</p:attrName>
                                        </p:attrNameLst>
                                      </p:cBhvr>
                                      <p:to>
                                        <p:strVal val="visible"/>
                                      </p:to>
                                    </p:set>
                                    <p:anim calcmode="lin" valueType="num">
                                      <p:cBhvr additive="base">
                                        <p:cTn id="57" dur="500" fill="hold"/>
                                        <p:tgtEl>
                                          <p:spTgt spid="1930267"/>
                                        </p:tgtEl>
                                        <p:attrNameLst>
                                          <p:attrName>ppt_x</p:attrName>
                                        </p:attrNameLst>
                                      </p:cBhvr>
                                      <p:tavLst>
                                        <p:tav tm="0">
                                          <p:val>
                                            <p:strVal val="#ppt_x"/>
                                          </p:val>
                                        </p:tav>
                                        <p:tav tm="100000">
                                          <p:val>
                                            <p:strVal val="#ppt_x"/>
                                          </p:val>
                                        </p:tav>
                                      </p:tavLst>
                                    </p:anim>
                                    <p:anim calcmode="lin" valueType="num">
                                      <p:cBhvr additive="base">
                                        <p:cTn id="58" dur="500" fill="hold"/>
                                        <p:tgtEl>
                                          <p:spTgt spid="1930267"/>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930285"/>
                                        </p:tgtEl>
                                        <p:attrNameLst>
                                          <p:attrName>style.visibility</p:attrName>
                                        </p:attrNameLst>
                                      </p:cBhvr>
                                      <p:to>
                                        <p:strVal val="visible"/>
                                      </p:to>
                                    </p:set>
                                    <p:anim calcmode="lin" valueType="num">
                                      <p:cBhvr additive="base">
                                        <p:cTn id="61" dur="500" fill="hold"/>
                                        <p:tgtEl>
                                          <p:spTgt spid="1930285"/>
                                        </p:tgtEl>
                                        <p:attrNameLst>
                                          <p:attrName>ppt_x</p:attrName>
                                        </p:attrNameLst>
                                      </p:cBhvr>
                                      <p:tavLst>
                                        <p:tav tm="0">
                                          <p:val>
                                            <p:strVal val="#ppt_x"/>
                                          </p:val>
                                        </p:tav>
                                        <p:tav tm="100000">
                                          <p:val>
                                            <p:strVal val="#ppt_x"/>
                                          </p:val>
                                        </p:tav>
                                      </p:tavLst>
                                    </p:anim>
                                    <p:anim calcmode="lin" valueType="num">
                                      <p:cBhvr additive="base">
                                        <p:cTn id="62" dur="500" fill="hold"/>
                                        <p:tgtEl>
                                          <p:spTgt spid="19302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0255" grpId="0" animBg="1"/>
      <p:bldP spid="1930256" grpId="0"/>
      <p:bldP spid="1930257" grpId="0"/>
      <p:bldP spid="1930259" grpId="0" animBg="1"/>
      <p:bldP spid="1930264" grpId="0" animBg="1"/>
      <p:bldP spid="1930266" grpId="0"/>
      <p:bldP spid="1930267" grpId="0"/>
      <p:bldP spid="1930280" grpId="0"/>
      <p:bldP spid="1930281" grpId="0"/>
      <p:bldP spid="1930282" grpId="0" animBg="1"/>
      <p:bldP spid="1930283" grpId="0" animBg="1"/>
      <p:bldP spid="1930284" grpId="0" animBg="1"/>
      <p:bldP spid="1930285"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11150" y="1063625"/>
            <a:ext cx="8597900" cy="5429250"/>
          </a:xfrm>
          <a:prstGeom prst="rect">
            <a:avLst/>
          </a:prstGeom>
          <a:noFill/>
          <a:ln w="76200">
            <a:solidFill>
              <a:srgbClr val="0099FF"/>
            </a:solidFill>
            <a:miter lim="800000"/>
            <a:headEnd/>
            <a:tailEnd/>
          </a:ln>
        </p:spPr>
      </p:pic>
      <p:sp>
        <p:nvSpPr>
          <p:cNvPr id="1927174" name="Text Box 16"/>
          <p:cNvSpPr txBox="1">
            <a:spLocks noChangeArrowheads="1"/>
          </p:cNvSpPr>
          <p:nvPr/>
        </p:nvSpPr>
        <p:spPr bwMode="auto">
          <a:xfrm>
            <a:off x="163513" y="0"/>
            <a:ext cx="5516562" cy="822325"/>
          </a:xfrm>
          <a:prstGeom prst="rect">
            <a:avLst/>
          </a:prstGeom>
          <a:noFill/>
          <a:ln w="9525">
            <a:noFill/>
            <a:miter lim="800000"/>
            <a:headEnd/>
            <a:tailEnd/>
          </a:ln>
        </p:spPr>
        <p:txBody>
          <a:bodyPr wrap="none">
            <a:spAutoFit/>
          </a:bodyPr>
          <a:lstStyle/>
          <a:p>
            <a:pPr eaLnBrk="1" hangingPunct="1">
              <a:lnSpc>
                <a:spcPct val="120000"/>
              </a:lnSpc>
              <a:defRPr/>
            </a:pPr>
            <a:r>
              <a:rPr lang="en-US" altLang="zh-CN" dirty="0" err="1">
                <a:solidFill>
                  <a:schemeClr val="accent6"/>
                </a:solidFill>
                <a:ea typeface="华文中宋" pitchFamily="2" charset="-122"/>
              </a:rPr>
              <a:t>计算机语言与编译器</a:t>
            </a:r>
            <a:r>
              <a:rPr lang="en-US" altLang="zh-CN" dirty="0">
                <a:solidFill>
                  <a:schemeClr val="accent6"/>
                </a:solidFill>
                <a:ea typeface="华文中宋" pitchFamily="2" charset="-122"/>
              </a:rPr>
              <a:t>--</a:t>
            </a:r>
            <a:r>
              <a:rPr lang="en-US" altLang="zh-CN" dirty="0" err="1">
                <a:solidFill>
                  <a:schemeClr val="accent6"/>
                </a:solidFill>
                <a:ea typeface="华文中宋" pitchFamily="2" charset="-122"/>
              </a:rPr>
              <a:t>一种抽象-自动化机制示例</a:t>
            </a:r>
            <a:endParaRPr lang="zh-CN" altLang="en-US" dirty="0">
              <a:solidFill>
                <a:schemeClr val="accent6"/>
              </a:solidFill>
              <a:ea typeface="华文中宋" pitchFamily="2" charset="-122"/>
            </a:endParaRPr>
          </a:p>
          <a:p>
            <a:pPr eaLnBrk="1" hangingPunct="1">
              <a:lnSpc>
                <a:spcPct val="120000"/>
              </a:lnSpc>
              <a:defRPr/>
            </a:pPr>
            <a:r>
              <a:rPr lang="en-US" altLang="zh-CN" dirty="0">
                <a:solidFill>
                  <a:schemeClr val="accent6"/>
                </a:solidFill>
                <a:ea typeface="华文中宋" pitchFamily="2" charset="-122"/>
              </a:rPr>
              <a:t>(7)</a:t>
            </a:r>
            <a:r>
              <a:rPr lang="zh-CN" altLang="en-US" dirty="0">
                <a:solidFill>
                  <a:schemeClr val="accent6"/>
                </a:solidFill>
                <a:ea typeface="华文中宋" pitchFamily="2" charset="-122"/>
              </a:rPr>
              <a:t>小结 </a:t>
            </a:r>
          </a:p>
        </p:txBody>
      </p:sp>
    </p:spTree>
  </p:cSld>
  <p:clrMapOvr>
    <a:masterClrMapping/>
  </p:clrMapOvr>
  <p:transition>
    <p:zo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55139" name="Text Box 3"/>
          <p:cNvSpPr txBox="1">
            <a:spLocks noChangeArrowheads="1"/>
          </p:cNvSpPr>
          <p:nvPr/>
        </p:nvSpPr>
        <p:spPr bwMode="auto">
          <a:xfrm>
            <a:off x="6554788" y="2717800"/>
            <a:ext cx="2354262" cy="336550"/>
          </a:xfrm>
          <a:prstGeom prst="rect">
            <a:avLst/>
          </a:prstGeom>
          <a:noFill/>
          <a:ln w="9525">
            <a:noFill/>
            <a:miter lim="800000"/>
            <a:headEnd/>
            <a:tailEnd/>
          </a:ln>
        </p:spPr>
        <p:txBody>
          <a:bodyPr anchor="ctr">
            <a:spAutoFit/>
          </a:bodyPr>
          <a:lstStyle/>
          <a:p>
            <a:pPr eaLnBrk="1" hangingPunct="1"/>
            <a:r>
              <a:rPr lang="zh-CN" altLang="en-US" sz="1600">
                <a:latin typeface="宋体" pitchFamily="2" charset="-122"/>
              </a:rPr>
              <a:t>计算</a:t>
            </a:r>
            <a:r>
              <a:rPr lang="en-US" altLang="zh-CN" sz="1600">
                <a:latin typeface="宋体" pitchFamily="2" charset="-122"/>
              </a:rPr>
              <a:t>7+10</a:t>
            </a:r>
            <a:r>
              <a:rPr lang="zh-CN" altLang="en-US" sz="1600">
                <a:latin typeface="宋体" pitchFamily="2" charset="-122"/>
              </a:rPr>
              <a:t>并存储的程序</a:t>
            </a:r>
          </a:p>
        </p:txBody>
      </p:sp>
      <p:sp>
        <p:nvSpPr>
          <p:cNvPr id="1755140" name="Text Box 4"/>
          <p:cNvSpPr txBox="1">
            <a:spLocks noChangeArrowheads="1"/>
          </p:cNvSpPr>
          <p:nvPr/>
        </p:nvSpPr>
        <p:spPr bwMode="auto">
          <a:xfrm>
            <a:off x="1654175" y="3736975"/>
            <a:ext cx="4548188" cy="1260475"/>
          </a:xfrm>
          <a:prstGeom prst="rect">
            <a:avLst/>
          </a:prstGeom>
          <a:noFill/>
          <a:ln w="9525">
            <a:noFill/>
            <a:miter lim="800000"/>
            <a:headEnd/>
            <a:tailEnd/>
          </a:ln>
        </p:spPr>
        <p:txBody>
          <a:bodyPr anchor="ctr">
            <a:spAutoFit/>
          </a:bodyPr>
          <a:lstStyle/>
          <a:p>
            <a:pPr eaLnBrk="1" hangingPunct="1">
              <a:lnSpc>
                <a:spcPct val="120000"/>
              </a:lnSpc>
              <a:buFont typeface="Wingdings" pitchFamily="2" charset="2"/>
              <a:buNone/>
            </a:pPr>
            <a:r>
              <a:rPr lang="zh-CN" altLang="en-US" sz="2400">
                <a:solidFill>
                  <a:srgbClr val="FF0000"/>
                </a:solidFill>
              </a:rPr>
              <a:t>机器语言：</a:t>
            </a:r>
            <a:r>
              <a:rPr lang="zh-CN" altLang="en-US" b="0">
                <a:latin typeface="Times New Roman" pitchFamily="18" charset="0"/>
              </a:rPr>
              <a:t>用二进制和编码方式提供的指令系统所编写程序的语言被称为机器语言</a:t>
            </a:r>
            <a:endParaRPr lang="en-US" altLang="zh-CN" b="0">
              <a:latin typeface="Times New Roman" pitchFamily="18" charset="0"/>
            </a:endParaRPr>
          </a:p>
        </p:txBody>
      </p:sp>
      <p:sp>
        <p:nvSpPr>
          <p:cNvPr id="1755141" name="Text Box 5"/>
          <p:cNvSpPr txBox="1">
            <a:spLocks noChangeArrowheads="1"/>
          </p:cNvSpPr>
          <p:nvPr/>
        </p:nvSpPr>
        <p:spPr bwMode="auto">
          <a:xfrm>
            <a:off x="6764338" y="3224213"/>
            <a:ext cx="1881187" cy="3233737"/>
          </a:xfrm>
          <a:prstGeom prst="rect">
            <a:avLst/>
          </a:prstGeom>
          <a:solidFill>
            <a:schemeClr val="bg1"/>
          </a:solidFill>
          <a:ln w="38100">
            <a:solidFill>
              <a:srgbClr val="FF0000"/>
            </a:solidFill>
            <a:miter lim="800000"/>
            <a:headEnd/>
            <a:tailEnd/>
          </a:ln>
        </p:spPr>
        <p:txBody>
          <a:bodyPr anchor="ctr">
            <a:spAutoFit/>
          </a:bodyPr>
          <a:lstStyle/>
          <a:p>
            <a:pPr algn="ctr" eaLnBrk="1" hangingPunct="1"/>
            <a:r>
              <a:rPr lang="en-US" altLang="zh-CN" sz="2400"/>
              <a:t>100001 </a:t>
            </a:r>
            <a:r>
              <a:rPr lang="en-US" altLang="zh-CN" sz="2400" b="0"/>
              <a:t>10</a:t>
            </a:r>
          </a:p>
          <a:p>
            <a:pPr algn="ctr" eaLnBrk="1" hangingPunct="1"/>
            <a:r>
              <a:rPr lang="en-US" altLang="zh-CN" sz="2400" b="0"/>
              <a:t>00000111</a:t>
            </a:r>
          </a:p>
          <a:p>
            <a:pPr algn="ctr" eaLnBrk="1" hangingPunct="1">
              <a:spcBef>
                <a:spcPct val="50000"/>
              </a:spcBef>
            </a:pPr>
            <a:r>
              <a:rPr lang="en-US" altLang="zh-CN" sz="2400"/>
              <a:t>100010 </a:t>
            </a:r>
            <a:r>
              <a:rPr lang="en-US" altLang="zh-CN" sz="2400" b="0"/>
              <a:t>10</a:t>
            </a:r>
          </a:p>
          <a:p>
            <a:pPr algn="ctr" eaLnBrk="1" hangingPunct="1"/>
            <a:r>
              <a:rPr lang="en-US" altLang="zh-CN" sz="2400" b="0"/>
              <a:t>00001010</a:t>
            </a:r>
          </a:p>
          <a:p>
            <a:pPr algn="ctr" eaLnBrk="1" hangingPunct="1">
              <a:spcBef>
                <a:spcPct val="50000"/>
              </a:spcBef>
            </a:pPr>
            <a:r>
              <a:rPr lang="en-US" altLang="zh-CN" sz="2400"/>
              <a:t>100101 </a:t>
            </a:r>
            <a:r>
              <a:rPr lang="en-US" altLang="zh-CN" sz="2400" b="0"/>
              <a:t>11</a:t>
            </a:r>
          </a:p>
          <a:p>
            <a:pPr algn="ctr" eaLnBrk="1" hangingPunct="1"/>
            <a:r>
              <a:rPr lang="en-US" altLang="zh-CN" sz="2400" b="0"/>
              <a:t>00000110</a:t>
            </a:r>
          </a:p>
          <a:p>
            <a:pPr algn="ctr" eaLnBrk="1" hangingPunct="1">
              <a:spcBef>
                <a:spcPct val="50000"/>
              </a:spcBef>
            </a:pPr>
            <a:r>
              <a:rPr lang="en-US" altLang="zh-CN" sz="2400"/>
              <a:t>111101 </a:t>
            </a:r>
            <a:r>
              <a:rPr lang="en-US" altLang="zh-CN" sz="2400" b="0"/>
              <a:t>00</a:t>
            </a:r>
            <a:endParaRPr lang="en-US" altLang="zh-CN" sz="2400" b="0">
              <a:ea typeface="隶书" pitchFamily="49" charset="-122"/>
            </a:endParaRPr>
          </a:p>
        </p:txBody>
      </p:sp>
      <p:sp>
        <p:nvSpPr>
          <p:cNvPr id="1755142" name="AutoShape 6"/>
          <p:cNvSpPr>
            <a:spLocks noChangeArrowheads="1"/>
          </p:cNvSpPr>
          <p:nvPr/>
        </p:nvSpPr>
        <p:spPr bwMode="auto">
          <a:xfrm>
            <a:off x="1414463" y="5059363"/>
            <a:ext cx="4173537" cy="982662"/>
          </a:xfrm>
          <a:prstGeom prst="roundRect">
            <a:avLst>
              <a:gd name="adj" fmla="val 16667"/>
            </a:avLst>
          </a:prstGeom>
          <a:solidFill>
            <a:schemeClr val="tx2"/>
          </a:solidFill>
          <a:ln w="9525">
            <a:noFill/>
            <a:round/>
            <a:headEnd/>
            <a:tailEnd/>
          </a:ln>
        </p:spPr>
        <p:txBody>
          <a:bodyPr anchor="ctr">
            <a:spAutoFit/>
          </a:bodyPr>
          <a:lstStyle/>
          <a:p>
            <a:pPr eaLnBrk="1" hangingPunct="1">
              <a:lnSpc>
                <a:spcPct val="110000"/>
              </a:lnSpc>
              <a:buFont typeface="Wingdings" pitchFamily="2" charset="2"/>
              <a:buNone/>
            </a:pPr>
            <a:r>
              <a:rPr lang="zh-CN" altLang="en-US" sz="2400">
                <a:solidFill>
                  <a:schemeClr val="bg1"/>
                </a:solidFill>
                <a:latin typeface="Times New Roman" pitchFamily="18" charset="0"/>
              </a:rPr>
              <a:t>所有程序都需转换成机器语言程序，计算机才能执行</a:t>
            </a:r>
          </a:p>
        </p:txBody>
      </p:sp>
      <p:sp>
        <p:nvSpPr>
          <p:cNvPr id="1755143" name="Rectangle 7"/>
          <p:cNvSpPr>
            <a:spLocks noChangeArrowheads="1"/>
          </p:cNvSpPr>
          <p:nvPr/>
        </p:nvSpPr>
        <p:spPr bwMode="auto">
          <a:xfrm>
            <a:off x="1652588" y="1738313"/>
            <a:ext cx="4872037" cy="895350"/>
          </a:xfrm>
          <a:prstGeom prst="rect">
            <a:avLst/>
          </a:prstGeom>
          <a:noFill/>
          <a:ln w="38100">
            <a:noFill/>
            <a:miter lim="800000"/>
            <a:headEnd/>
            <a:tailEnd/>
          </a:ln>
        </p:spPr>
        <p:txBody>
          <a:bodyPr anchor="ctr">
            <a:spAutoFit/>
          </a:bodyPr>
          <a:lstStyle/>
          <a:p>
            <a:pPr eaLnBrk="1" hangingPunct="1">
              <a:lnSpc>
                <a:spcPct val="120000"/>
              </a:lnSpc>
              <a:buClr>
                <a:schemeClr val="tx1"/>
              </a:buClr>
              <a:buFont typeface="Wingdings" pitchFamily="2" charset="2"/>
              <a:buNone/>
            </a:pPr>
            <a:r>
              <a:rPr lang="zh-CN" altLang="en-US" sz="2400">
                <a:solidFill>
                  <a:srgbClr val="FF0000"/>
                </a:solidFill>
              </a:rPr>
              <a:t>指令系统：</a:t>
            </a:r>
            <a:r>
              <a:rPr lang="en-US" altLang="zh-CN" b="0"/>
              <a:t>CPU</a:t>
            </a:r>
            <a:r>
              <a:rPr lang="zh-CN" altLang="en-US" b="0"/>
              <a:t>用二进制和编码提供的可以解释并执行的命令的集合。</a:t>
            </a:r>
          </a:p>
        </p:txBody>
      </p:sp>
      <p:pic>
        <p:nvPicPr>
          <p:cNvPr id="8199" name="Picture 8"/>
          <p:cNvPicPr>
            <a:picLocks noChangeAspect="1" noChangeArrowheads="1"/>
          </p:cNvPicPr>
          <p:nvPr/>
        </p:nvPicPr>
        <p:blipFill>
          <a:blip r:embed="rId2" cstate="print"/>
          <a:srcRect/>
          <a:stretch>
            <a:fillRect/>
          </a:stretch>
        </p:blipFill>
        <p:spPr bwMode="auto">
          <a:xfrm>
            <a:off x="6777038" y="1223963"/>
            <a:ext cx="1773237" cy="1360487"/>
          </a:xfrm>
          <a:prstGeom prst="rect">
            <a:avLst/>
          </a:prstGeom>
          <a:noFill/>
          <a:ln w="9525" algn="ctr">
            <a:solidFill>
              <a:schemeClr val="bg2"/>
            </a:solidFill>
            <a:miter lim="800000"/>
            <a:headEnd/>
            <a:tailEnd/>
          </a:ln>
        </p:spPr>
      </p:pic>
      <p:sp>
        <p:nvSpPr>
          <p:cNvPr id="1755145" name="Rectangle 9"/>
          <p:cNvSpPr>
            <a:spLocks noChangeArrowheads="1"/>
          </p:cNvSpPr>
          <p:nvPr/>
        </p:nvSpPr>
        <p:spPr bwMode="auto">
          <a:xfrm>
            <a:off x="2089150" y="3049588"/>
            <a:ext cx="2724150" cy="701675"/>
          </a:xfrm>
          <a:prstGeom prst="rect">
            <a:avLst/>
          </a:prstGeom>
          <a:noFill/>
          <a:ln w="9525">
            <a:noFill/>
            <a:miter lim="800000"/>
            <a:headEnd/>
            <a:tailEnd/>
          </a:ln>
        </p:spPr>
        <p:txBody>
          <a:bodyPr wrap="none">
            <a:spAutoFit/>
          </a:bodyPr>
          <a:lstStyle/>
          <a:p>
            <a:pPr eaLnBrk="1" hangingPunct="1"/>
            <a:r>
              <a:rPr lang="en-US" altLang="zh-CN" b="0"/>
              <a:t>100001   10 00000111</a:t>
            </a:r>
          </a:p>
          <a:p>
            <a:pPr eaLnBrk="1" hangingPunct="1"/>
            <a:r>
              <a:rPr lang="en-US" altLang="zh-CN" b="0"/>
              <a:t>100010   11 00001010</a:t>
            </a:r>
          </a:p>
        </p:txBody>
      </p:sp>
      <p:sp>
        <p:nvSpPr>
          <p:cNvPr id="1755146" name="Line 10"/>
          <p:cNvSpPr>
            <a:spLocks noChangeShapeType="1"/>
          </p:cNvSpPr>
          <p:nvPr/>
        </p:nvSpPr>
        <p:spPr bwMode="auto">
          <a:xfrm>
            <a:off x="2239963" y="3006725"/>
            <a:ext cx="2692400" cy="0"/>
          </a:xfrm>
          <a:prstGeom prst="line">
            <a:avLst/>
          </a:prstGeom>
          <a:noFill/>
          <a:ln w="9525">
            <a:solidFill>
              <a:srgbClr val="CC0066"/>
            </a:solidFill>
            <a:round/>
            <a:headEnd/>
            <a:tailEnd/>
          </a:ln>
        </p:spPr>
        <p:txBody>
          <a:bodyPr/>
          <a:lstStyle/>
          <a:p>
            <a:endParaRPr lang="zh-CN" altLang="en-US"/>
          </a:p>
        </p:txBody>
      </p:sp>
      <p:sp>
        <p:nvSpPr>
          <p:cNvPr id="1755147" name="Text Box 11"/>
          <p:cNvSpPr txBox="1">
            <a:spLocks noChangeArrowheads="1"/>
          </p:cNvSpPr>
          <p:nvPr/>
        </p:nvSpPr>
        <p:spPr bwMode="auto">
          <a:xfrm>
            <a:off x="2244725" y="2638425"/>
            <a:ext cx="2212975" cy="336550"/>
          </a:xfrm>
          <a:prstGeom prst="rect">
            <a:avLst/>
          </a:prstGeom>
          <a:noFill/>
          <a:ln w="9525">
            <a:noFill/>
            <a:miter lim="800000"/>
            <a:headEnd/>
            <a:tailEnd/>
          </a:ln>
        </p:spPr>
        <p:txBody>
          <a:bodyPr wrap="none">
            <a:spAutoFit/>
          </a:bodyPr>
          <a:lstStyle/>
          <a:p>
            <a:pPr eaLnBrk="1" hangingPunct="1"/>
            <a:r>
              <a:rPr lang="zh-CN" altLang="en-US" sz="1600">
                <a:solidFill>
                  <a:schemeClr val="accent2"/>
                </a:solidFill>
              </a:rPr>
              <a:t>操作码              地址码</a:t>
            </a:r>
          </a:p>
        </p:txBody>
      </p:sp>
      <p:sp>
        <p:nvSpPr>
          <p:cNvPr id="1755150" name="AutoShape 14"/>
          <p:cNvSpPr>
            <a:spLocks noChangeArrowheads="1"/>
          </p:cNvSpPr>
          <p:nvPr/>
        </p:nvSpPr>
        <p:spPr bwMode="auto">
          <a:xfrm>
            <a:off x="846138" y="6099175"/>
            <a:ext cx="5153025" cy="541338"/>
          </a:xfrm>
          <a:prstGeom prst="roundRect">
            <a:avLst>
              <a:gd name="adj" fmla="val 16667"/>
            </a:avLst>
          </a:prstGeom>
          <a:solidFill>
            <a:srgbClr val="800080"/>
          </a:solidFill>
          <a:ln w="9525">
            <a:solidFill>
              <a:srgbClr val="FF0000"/>
            </a:solidFill>
            <a:round/>
            <a:headEnd/>
            <a:tailEnd/>
          </a:ln>
        </p:spPr>
        <p:txBody>
          <a:bodyPr>
            <a:spAutoFit/>
          </a:bodyPr>
          <a:lstStyle/>
          <a:p>
            <a:pPr algn="ctr" eaLnBrk="1" hangingPunct="1">
              <a:lnSpc>
                <a:spcPct val="130000"/>
              </a:lnSpc>
              <a:buFont typeface="Wingdings" pitchFamily="2" charset="2"/>
              <a:buNone/>
            </a:pPr>
            <a:r>
              <a:rPr lang="zh-CN" altLang="zh-CN">
                <a:solidFill>
                  <a:schemeClr val="bg1"/>
                </a:solidFill>
                <a:latin typeface="Times New Roman" pitchFamily="18" charset="0"/>
              </a:rPr>
              <a:t>问：用机器语言编写程序存在什么问题呢？</a:t>
            </a:r>
          </a:p>
        </p:txBody>
      </p:sp>
      <p:sp>
        <p:nvSpPr>
          <p:cNvPr id="1755151" name="Text Box 16"/>
          <p:cNvSpPr txBox="1">
            <a:spLocks noChangeArrowheads="1"/>
          </p:cNvSpPr>
          <p:nvPr/>
        </p:nvSpPr>
        <p:spPr bwMode="auto">
          <a:xfrm>
            <a:off x="163513" y="0"/>
            <a:ext cx="3767137" cy="822325"/>
          </a:xfrm>
          <a:prstGeom prst="rect">
            <a:avLst/>
          </a:prstGeom>
          <a:noFill/>
          <a:ln w="9525">
            <a:noFill/>
            <a:miter lim="800000"/>
            <a:headEnd/>
            <a:tailEnd/>
          </a:ln>
        </p:spPr>
        <p:txBody>
          <a:bodyPr wrap="none">
            <a:spAutoFit/>
          </a:bodyPr>
          <a:lstStyle/>
          <a:p>
            <a:pPr eaLnBrk="1" hangingPunct="1">
              <a:lnSpc>
                <a:spcPct val="120000"/>
              </a:lnSpc>
              <a:defRPr/>
            </a:pPr>
            <a:r>
              <a:rPr lang="zh-CN" altLang="en-US" dirty="0">
                <a:solidFill>
                  <a:schemeClr val="accent6"/>
                </a:solidFill>
                <a:ea typeface="华文中宋" pitchFamily="2" charset="-122"/>
              </a:rPr>
              <a:t>由机器语言到高级语言</a:t>
            </a:r>
          </a:p>
          <a:p>
            <a:pPr eaLnBrk="1" hangingPunct="1">
              <a:lnSpc>
                <a:spcPct val="120000"/>
              </a:lnSpc>
              <a:defRPr/>
            </a:pPr>
            <a:r>
              <a:rPr lang="en-US" altLang="zh-CN" dirty="0">
                <a:solidFill>
                  <a:schemeClr val="accent6"/>
                </a:solidFill>
                <a:ea typeface="华文中宋" pitchFamily="2" charset="-122"/>
              </a:rPr>
              <a:t>(2)</a:t>
            </a:r>
            <a:r>
              <a:rPr lang="zh-CN" altLang="en-US" dirty="0">
                <a:solidFill>
                  <a:schemeClr val="accent6"/>
                </a:solidFill>
                <a:ea typeface="华文中宋" pitchFamily="2" charset="-122"/>
              </a:rPr>
              <a:t>计算机能够理解与执行什么</a:t>
            </a:r>
            <a:r>
              <a:rPr lang="en-US" altLang="zh-CN" dirty="0">
                <a:solidFill>
                  <a:schemeClr val="accent6"/>
                </a:solidFill>
                <a:ea typeface="华文中宋" pitchFamily="2" charset="-122"/>
              </a:rPr>
              <a:t>? </a:t>
            </a:r>
          </a:p>
        </p:txBody>
      </p:sp>
      <p:sp>
        <p:nvSpPr>
          <p:cNvPr id="8205" name="Text Box 16"/>
          <p:cNvSpPr txBox="1">
            <a:spLocks noChangeArrowheads="1"/>
          </p:cNvSpPr>
          <p:nvPr/>
        </p:nvSpPr>
        <p:spPr bwMode="auto">
          <a:xfrm>
            <a:off x="207963" y="1198563"/>
            <a:ext cx="4775200" cy="457200"/>
          </a:xfrm>
          <a:prstGeom prst="rect">
            <a:avLst/>
          </a:prstGeom>
          <a:noFill/>
          <a:ln w="9525">
            <a:noFill/>
            <a:miter lim="800000"/>
            <a:headEnd/>
            <a:tailEnd/>
          </a:ln>
        </p:spPr>
        <p:txBody>
          <a:bodyPr>
            <a:spAutoFit/>
          </a:bodyPr>
          <a:lstStyle/>
          <a:p>
            <a:pPr eaLnBrk="1" hangingPunct="1"/>
            <a:r>
              <a:rPr lang="zh-CN" altLang="zh-CN" sz="2400">
                <a:ea typeface="华文中宋" pitchFamily="2" charset="-122"/>
                <a:sym typeface="Wingdings" pitchFamily="2" charset="2"/>
              </a:rPr>
              <a:t>计算机语言---机器语言</a:t>
            </a:r>
            <a:endParaRPr lang="en-US" altLang="zh-CN" sz="1600">
              <a:ea typeface="华文中宋" pitchFamily="2" charset="-122"/>
              <a:sym typeface="Wingdings" pitchFamily="2" charset="2"/>
            </a:endParaRPr>
          </a:p>
        </p:txBody>
      </p:sp>
      <p:grpSp>
        <p:nvGrpSpPr>
          <p:cNvPr id="3" name="Group 17"/>
          <p:cNvGrpSpPr>
            <a:grpSpLocks/>
          </p:cNvGrpSpPr>
          <p:nvPr/>
        </p:nvGrpSpPr>
        <p:grpSpPr bwMode="auto">
          <a:xfrm>
            <a:off x="377825" y="1682750"/>
            <a:ext cx="1279525" cy="1173163"/>
            <a:chOff x="4298" y="601"/>
            <a:chExt cx="806" cy="739"/>
          </a:xfrm>
        </p:grpSpPr>
        <p:sp>
          <p:nvSpPr>
            <p:cNvPr id="2" name="AutoShape 39"/>
            <p:cNvSpPr>
              <a:spLocks noChangeArrowheads="1"/>
            </p:cNvSpPr>
            <p:nvPr/>
          </p:nvSpPr>
          <p:spPr bwMode="gray">
            <a:xfrm>
              <a:off x="4298" y="601"/>
              <a:ext cx="806" cy="7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kumimoji="0" lang="zh-CN" altLang="en-US" sz="1800">
                <a:solidFill>
                  <a:srgbClr val="000000"/>
                </a:solidFill>
                <a:latin typeface="宋体" pitchFamily="2" charset="-122"/>
              </a:endParaRPr>
            </a:p>
          </p:txBody>
        </p:sp>
        <p:sp>
          <p:nvSpPr>
            <p:cNvPr id="8212" name="Oval 40"/>
            <p:cNvSpPr>
              <a:spLocks noChangeArrowheads="1"/>
            </p:cNvSpPr>
            <p:nvPr/>
          </p:nvSpPr>
          <p:spPr bwMode="gray">
            <a:xfrm>
              <a:off x="4365" y="662"/>
              <a:ext cx="672" cy="618"/>
            </a:xfrm>
            <a:prstGeom prst="ellipse">
              <a:avLst/>
            </a:prstGeom>
            <a:solidFill>
              <a:srgbClr val="003366"/>
            </a:solidFill>
            <a:ln w="28575" algn="ctr">
              <a:solidFill>
                <a:srgbClr val="FFFFFF"/>
              </a:solidFill>
              <a:round/>
              <a:headEnd/>
              <a:tailEnd/>
            </a:ln>
          </p:spPr>
          <p:txBody>
            <a:bodyPr wrap="none" anchor="ctr"/>
            <a:lstStyle/>
            <a:p>
              <a:pPr algn="ctr" eaLnBrk="1" hangingPunct="1"/>
              <a:endParaRPr kumimoji="0" lang="zh-CN" altLang="en-US" sz="1800">
                <a:solidFill>
                  <a:srgbClr val="000000"/>
                </a:solidFill>
                <a:latin typeface="宋体" pitchFamily="2" charset="-122"/>
              </a:endParaRPr>
            </a:p>
          </p:txBody>
        </p:sp>
        <p:sp>
          <p:nvSpPr>
            <p:cNvPr id="8213" name="Text Box 84"/>
            <p:cNvSpPr txBox="1">
              <a:spLocks noChangeArrowheads="1"/>
            </p:cNvSpPr>
            <p:nvPr/>
          </p:nvSpPr>
          <p:spPr bwMode="auto">
            <a:xfrm>
              <a:off x="4367" y="712"/>
              <a:ext cx="667" cy="518"/>
            </a:xfrm>
            <a:prstGeom prst="rect">
              <a:avLst/>
            </a:prstGeom>
            <a:noFill/>
            <a:ln w="9525">
              <a:noFill/>
              <a:miter lim="800000"/>
              <a:headEnd/>
              <a:tailEnd/>
            </a:ln>
          </p:spPr>
          <p:txBody>
            <a:bodyPr>
              <a:spAutoFit/>
            </a:bodyPr>
            <a:lstStyle/>
            <a:p>
              <a:pPr algn="ctr" eaLnBrk="1" hangingPunct="1">
                <a:spcBef>
                  <a:spcPct val="35000"/>
                </a:spcBef>
              </a:pPr>
              <a:r>
                <a:rPr kumimoji="0" lang="zh-CN" altLang="en-US" sz="2400">
                  <a:solidFill>
                    <a:srgbClr val="FFFFFF"/>
                  </a:solidFill>
                  <a:latin typeface="宋体" pitchFamily="2" charset="-122"/>
                  <a:ea typeface="华文中宋" pitchFamily="2" charset="-122"/>
                </a:rPr>
                <a:t>指令系统</a:t>
              </a:r>
            </a:p>
          </p:txBody>
        </p:sp>
      </p:grpSp>
      <p:grpSp>
        <p:nvGrpSpPr>
          <p:cNvPr id="4" name="Group 21"/>
          <p:cNvGrpSpPr>
            <a:grpSpLocks/>
          </p:cNvGrpSpPr>
          <p:nvPr/>
        </p:nvGrpSpPr>
        <p:grpSpPr bwMode="auto">
          <a:xfrm>
            <a:off x="425450" y="3776663"/>
            <a:ext cx="1279525" cy="1173162"/>
            <a:chOff x="4298" y="601"/>
            <a:chExt cx="806" cy="739"/>
          </a:xfrm>
        </p:grpSpPr>
        <p:sp>
          <p:nvSpPr>
            <p:cNvPr id="20" name="AutoShape 39"/>
            <p:cNvSpPr>
              <a:spLocks noChangeArrowheads="1"/>
            </p:cNvSpPr>
            <p:nvPr/>
          </p:nvSpPr>
          <p:spPr bwMode="gray">
            <a:xfrm>
              <a:off x="4298" y="601"/>
              <a:ext cx="806" cy="7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kumimoji="0" lang="zh-CN" altLang="en-US" sz="1800">
                <a:solidFill>
                  <a:srgbClr val="000000"/>
                </a:solidFill>
                <a:latin typeface="宋体" pitchFamily="2" charset="-122"/>
              </a:endParaRPr>
            </a:p>
          </p:txBody>
        </p:sp>
        <p:sp>
          <p:nvSpPr>
            <p:cNvPr id="8209" name="Oval 40"/>
            <p:cNvSpPr>
              <a:spLocks noChangeArrowheads="1"/>
            </p:cNvSpPr>
            <p:nvPr/>
          </p:nvSpPr>
          <p:spPr bwMode="gray">
            <a:xfrm>
              <a:off x="4365" y="662"/>
              <a:ext cx="672" cy="618"/>
            </a:xfrm>
            <a:prstGeom prst="ellipse">
              <a:avLst/>
            </a:prstGeom>
            <a:solidFill>
              <a:srgbClr val="003366"/>
            </a:solidFill>
            <a:ln w="28575" algn="ctr">
              <a:solidFill>
                <a:srgbClr val="FFFFFF"/>
              </a:solidFill>
              <a:round/>
              <a:headEnd/>
              <a:tailEnd/>
            </a:ln>
          </p:spPr>
          <p:txBody>
            <a:bodyPr wrap="none" anchor="ctr"/>
            <a:lstStyle/>
            <a:p>
              <a:pPr algn="ctr" eaLnBrk="1" hangingPunct="1"/>
              <a:endParaRPr kumimoji="0" lang="zh-CN" altLang="en-US" sz="1800">
                <a:solidFill>
                  <a:srgbClr val="000000"/>
                </a:solidFill>
                <a:latin typeface="宋体" pitchFamily="2" charset="-122"/>
              </a:endParaRPr>
            </a:p>
          </p:txBody>
        </p:sp>
        <p:sp>
          <p:nvSpPr>
            <p:cNvPr id="8210" name="Text Box 84"/>
            <p:cNvSpPr txBox="1">
              <a:spLocks noChangeArrowheads="1"/>
            </p:cNvSpPr>
            <p:nvPr/>
          </p:nvSpPr>
          <p:spPr bwMode="auto">
            <a:xfrm>
              <a:off x="4367" y="712"/>
              <a:ext cx="667" cy="518"/>
            </a:xfrm>
            <a:prstGeom prst="rect">
              <a:avLst/>
            </a:prstGeom>
            <a:noFill/>
            <a:ln w="9525">
              <a:noFill/>
              <a:miter lim="800000"/>
              <a:headEnd/>
              <a:tailEnd/>
            </a:ln>
          </p:spPr>
          <p:txBody>
            <a:bodyPr>
              <a:spAutoFit/>
            </a:bodyPr>
            <a:lstStyle/>
            <a:p>
              <a:pPr algn="ctr" eaLnBrk="1" hangingPunct="1">
                <a:spcBef>
                  <a:spcPct val="35000"/>
                </a:spcBef>
              </a:pPr>
              <a:r>
                <a:rPr kumimoji="0" lang="zh-CN" altLang="en-US" sz="2400">
                  <a:solidFill>
                    <a:srgbClr val="FFFFFF"/>
                  </a:solidFill>
                  <a:latin typeface="宋体" pitchFamily="2" charset="-122"/>
                  <a:ea typeface="华文中宋" pitchFamily="2" charset="-122"/>
                </a:rPr>
                <a:t>机器语言</a:t>
              </a:r>
            </a:p>
          </p:txBody>
        </p:sp>
      </p:gr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755143"/>
                                        </p:tgtEl>
                                        <p:attrNameLst>
                                          <p:attrName>style.visibility</p:attrName>
                                        </p:attrNameLst>
                                      </p:cBhvr>
                                      <p:to>
                                        <p:strVal val="visible"/>
                                      </p:to>
                                    </p:set>
                                    <p:anim calcmode="lin" valueType="num">
                                      <p:cBhvr additive="base">
                                        <p:cTn id="11" dur="500" fill="hold"/>
                                        <p:tgtEl>
                                          <p:spTgt spid="1755143"/>
                                        </p:tgtEl>
                                        <p:attrNameLst>
                                          <p:attrName>ppt_x</p:attrName>
                                        </p:attrNameLst>
                                      </p:cBhvr>
                                      <p:tavLst>
                                        <p:tav tm="0">
                                          <p:val>
                                            <p:strVal val="1+#ppt_w/2"/>
                                          </p:val>
                                        </p:tav>
                                        <p:tav tm="100000">
                                          <p:val>
                                            <p:strVal val="#ppt_x"/>
                                          </p:val>
                                        </p:tav>
                                      </p:tavLst>
                                    </p:anim>
                                    <p:anim calcmode="lin" valueType="num">
                                      <p:cBhvr additive="base">
                                        <p:cTn id="12" dur="500" fill="hold"/>
                                        <p:tgtEl>
                                          <p:spTgt spid="1755143"/>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755145"/>
                                        </p:tgtEl>
                                        <p:attrNameLst>
                                          <p:attrName>style.visibility</p:attrName>
                                        </p:attrNameLst>
                                      </p:cBhvr>
                                      <p:to>
                                        <p:strVal val="visible"/>
                                      </p:to>
                                    </p:set>
                                    <p:anim calcmode="lin" valueType="num">
                                      <p:cBhvr additive="base">
                                        <p:cTn id="17" dur="500" fill="hold"/>
                                        <p:tgtEl>
                                          <p:spTgt spid="1755145"/>
                                        </p:tgtEl>
                                        <p:attrNameLst>
                                          <p:attrName>ppt_x</p:attrName>
                                        </p:attrNameLst>
                                      </p:cBhvr>
                                      <p:tavLst>
                                        <p:tav tm="0">
                                          <p:val>
                                            <p:strVal val="#ppt_x"/>
                                          </p:val>
                                        </p:tav>
                                        <p:tav tm="100000">
                                          <p:val>
                                            <p:strVal val="#ppt_x"/>
                                          </p:val>
                                        </p:tav>
                                      </p:tavLst>
                                    </p:anim>
                                    <p:anim calcmode="lin" valueType="num">
                                      <p:cBhvr additive="base">
                                        <p:cTn id="18" dur="500" fill="hold"/>
                                        <p:tgtEl>
                                          <p:spTgt spid="175514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755146"/>
                                        </p:tgtEl>
                                        <p:attrNameLst>
                                          <p:attrName>style.visibility</p:attrName>
                                        </p:attrNameLst>
                                      </p:cBhvr>
                                      <p:to>
                                        <p:strVal val="visible"/>
                                      </p:to>
                                    </p:set>
                                    <p:anim calcmode="lin" valueType="num">
                                      <p:cBhvr additive="base">
                                        <p:cTn id="21" dur="500" fill="hold"/>
                                        <p:tgtEl>
                                          <p:spTgt spid="1755146"/>
                                        </p:tgtEl>
                                        <p:attrNameLst>
                                          <p:attrName>ppt_x</p:attrName>
                                        </p:attrNameLst>
                                      </p:cBhvr>
                                      <p:tavLst>
                                        <p:tav tm="0">
                                          <p:val>
                                            <p:strVal val="#ppt_x"/>
                                          </p:val>
                                        </p:tav>
                                        <p:tav tm="100000">
                                          <p:val>
                                            <p:strVal val="#ppt_x"/>
                                          </p:val>
                                        </p:tav>
                                      </p:tavLst>
                                    </p:anim>
                                    <p:anim calcmode="lin" valueType="num">
                                      <p:cBhvr additive="base">
                                        <p:cTn id="22" dur="500" fill="hold"/>
                                        <p:tgtEl>
                                          <p:spTgt spid="175514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755147"/>
                                        </p:tgtEl>
                                        <p:attrNameLst>
                                          <p:attrName>style.visibility</p:attrName>
                                        </p:attrNameLst>
                                      </p:cBhvr>
                                      <p:to>
                                        <p:strVal val="visible"/>
                                      </p:to>
                                    </p:set>
                                    <p:anim calcmode="lin" valueType="num">
                                      <p:cBhvr additive="base">
                                        <p:cTn id="25" dur="500" fill="hold"/>
                                        <p:tgtEl>
                                          <p:spTgt spid="1755147"/>
                                        </p:tgtEl>
                                        <p:attrNameLst>
                                          <p:attrName>ppt_x</p:attrName>
                                        </p:attrNameLst>
                                      </p:cBhvr>
                                      <p:tavLst>
                                        <p:tav tm="0">
                                          <p:val>
                                            <p:strVal val="#ppt_x"/>
                                          </p:val>
                                        </p:tav>
                                        <p:tav tm="100000">
                                          <p:val>
                                            <p:strVal val="#ppt_x"/>
                                          </p:val>
                                        </p:tav>
                                      </p:tavLst>
                                    </p:anim>
                                    <p:anim calcmode="lin" valueType="num">
                                      <p:cBhvr additive="base">
                                        <p:cTn id="26" dur="500" fill="hold"/>
                                        <p:tgtEl>
                                          <p:spTgt spid="1755147"/>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755139"/>
                                        </p:tgtEl>
                                        <p:attrNameLst>
                                          <p:attrName>style.visibility</p:attrName>
                                        </p:attrNameLst>
                                      </p:cBhvr>
                                      <p:to>
                                        <p:strVal val="visible"/>
                                      </p:to>
                                    </p:set>
                                    <p:anim calcmode="lin" valueType="num">
                                      <p:cBhvr additive="base">
                                        <p:cTn id="31" dur="500" fill="hold"/>
                                        <p:tgtEl>
                                          <p:spTgt spid="1755139"/>
                                        </p:tgtEl>
                                        <p:attrNameLst>
                                          <p:attrName>ppt_x</p:attrName>
                                        </p:attrNameLst>
                                      </p:cBhvr>
                                      <p:tavLst>
                                        <p:tav tm="0">
                                          <p:val>
                                            <p:strVal val="1+#ppt_w/2"/>
                                          </p:val>
                                        </p:tav>
                                        <p:tav tm="100000">
                                          <p:val>
                                            <p:strVal val="#ppt_x"/>
                                          </p:val>
                                        </p:tav>
                                      </p:tavLst>
                                    </p:anim>
                                    <p:anim calcmode="lin" valueType="num">
                                      <p:cBhvr additive="base">
                                        <p:cTn id="32" dur="500" fill="hold"/>
                                        <p:tgtEl>
                                          <p:spTgt spid="1755139"/>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1755141"/>
                                        </p:tgtEl>
                                        <p:attrNameLst>
                                          <p:attrName>style.visibility</p:attrName>
                                        </p:attrNameLst>
                                      </p:cBhvr>
                                      <p:to>
                                        <p:strVal val="visible"/>
                                      </p:to>
                                    </p:set>
                                    <p:anim calcmode="lin" valueType="num">
                                      <p:cBhvr additive="base">
                                        <p:cTn id="37" dur="500" fill="hold"/>
                                        <p:tgtEl>
                                          <p:spTgt spid="1755141"/>
                                        </p:tgtEl>
                                        <p:attrNameLst>
                                          <p:attrName>ppt_x</p:attrName>
                                        </p:attrNameLst>
                                      </p:cBhvr>
                                      <p:tavLst>
                                        <p:tav tm="0">
                                          <p:val>
                                            <p:strVal val="1+#ppt_w/2"/>
                                          </p:val>
                                        </p:tav>
                                        <p:tav tm="100000">
                                          <p:val>
                                            <p:strVal val="#ppt_x"/>
                                          </p:val>
                                        </p:tav>
                                      </p:tavLst>
                                    </p:anim>
                                    <p:anim calcmode="lin" valueType="num">
                                      <p:cBhvr additive="base">
                                        <p:cTn id="38" dur="500" fill="hold"/>
                                        <p:tgtEl>
                                          <p:spTgt spid="1755141"/>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2"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1+#ppt_w/2"/>
                                          </p:val>
                                        </p:tav>
                                        <p:tav tm="100000">
                                          <p:val>
                                            <p:strVal val="#ppt_x"/>
                                          </p:val>
                                        </p:tav>
                                      </p:tavLst>
                                    </p:anim>
                                    <p:anim calcmode="lin" valueType="num">
                                      <p:cBhvr additive="base">
                                        <p:cTn id="44" dur="500" fill="hold"/>
                                        <p:tgtEl>
                                          <p:spTgt spid="4"/>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1755140"/>
                                        </p:tgtEl>
                                        <p:attrNameLst>
                                          <p:attrName>style.visibility</p:attrName>
                                        </p:attrNameLst>
                                      </p:cBhvr>
                                      <p:to>
                                        <p:strVal val="visible"/>
                                      </p:to>
                                    </p:set>
                                    <p:anim calcmode="lin" valueType="num">
                                      <p:cBhvr additive="base">
                                        <p:cTn id="47" dur="500" fill="hold"/>
                                        <p:tgtEl>
                                          <p:spTgt spid="1755140"/>
                                        </p:tgtEl>
                                        <p:attrNameLst>
                                          <p:attrName>ppt_x</p:attrName>
                                        </p:attrNameLst>
                                      </p:cBhvr>
                                      <p:tavLst>
                                        <p:tav tm="0">
                                          <p:val>
                                            <p:strVal val="1+#ppt_w/2"/>
                                          </p:val>
                                        </p:tav>
                                        <p:tav tm="100000">
                                          <p:val>
                                            <p:strVal val="#ppt_x"/>
                                          </p:val>
                                        </p:tav>
                                      </p:tavLst>
                                    </p:anim>
                                    <p:anim calcmode="lin" valueType="num">
                                      <p:cBhvr additive="base">
                                        <p:cTn id="48" dur="500" fill="hold"/>
                                        <p:tgtEl>
                                          <p:spTgt spid="1755140"/>
                                        </p:tgtEl>
                                        <p:attrNameLst>
                                          <p:attrName>ppt_y</p:attrName>
                                        </p:attrNameLst>
                                      </p:cBhvr>
                                      <p:tavLst>
                                        <p:tav tm="0">
                                          <p:val>
                                            <p:strVal val="#ppt_y"/>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2" fill="hold" grpId="0" nodeType="clickEffect">
                                  <p:stCondLst>
                                    <p:cond delay="0"/>
                                  </p:stCondLst>
                                  <p:childTnLst>
                                    <p:set>
                                      <p:cBhvr>
                                        <p:cTn id="52" dur="1" fill="hold">
                                          <p:stCondLst>
                                            <p:cond delay="0"/>
                                          </p:stCondLst>
                                        </p:cTn>
                                        <p:tgtEl>
                                          <p:spTgt spid="1755142"/>
                                        </p:tgtEl>
                                        <p:attrNameLst>
                                          <p:attrName>style.visibility</p:attrName>
                                        </p:attrNameLst>
                                      </p:cBhvr>
                                      <p:to>
                                        <p:strVal val="visible"/>
                                      </p:to>
                                    </p:set>
                                    <p:anim calcmode="lin" valueType="num">
                                      <p:cBhvr additive="base">
                                        <p:cTn id="53" dur="500" fill="hold"/>
                                        <p:tgtEl>
                                          <p:spTgt spid="1755142"/>
                                        </p:tgtEl>
                                        <p:attrNameLst>
                                          <p:attrName>ppt_x</p:attrName>
                                        </p:attrNameLst>
                                      </p:cBhvr>
                                      <p:tavLst>
                                        <p:tav tm="0">
                                          <p:val>
                                            <p:strVal val="1+#ppt_w/2"/>
                                          </p:val>
                                        </p:tav>
                                        <p:tav tm="100000">
                                          <p:val>
                                            <p:strVal val="#ppt_x"/>
                                          </p:val>
                                        </p:tav>
                                      </p:tavLst>
                                    </p:anim>
                                    <p:anim calcmode="lin" valueType="num">
                                      <p:cBhvr additive="base">
                                        <p:cTn id="54" dur="500" fill="hold"/>
                                        <p:tgtEl>
                                          <p:spTgt spid="1755142"/>
                                        </p:tgtEl>
                                        <p:attrNameLst>
                                          <p:attrName>ppt_y</p:attrName>
                                        </p:attrNameLst>
                                      </p:cBhvr>
                                      <p:tavLst>
                                        <p:tav tm="0">
                                          <p:val>
                                            <p:strVal val="#ppt_y"/>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755150"/>
                                        </p:tgtEl>
                                        <p:attrNameLst>
                                          <p:attrName>style.visibility</p:attrName>
                                        </p:attrNameLst>
                                      </p:cBhvr>
                                      <p:to>
                                        <p:strVal val="visible"/>
                                      </p:to>
                                    </p:set>
                                    <p:anim calcmode="lin" valueType="num">
                                      <p:cBhvr additive="base">
                                        <p:cTn id="59" dur="500" fill="hold"/>
                                        <p:tgtEl>
                                          <p:spTgt spid="1755150"/>
                                        </p:tgtEl>
                                        <p:attrNameLst>
                                          <p:attrName>ppt_x</p:attrName>
                                        </p:attrNameLst>
                                      </p:cBhvr>
                                      <p:tavLst>
                                        <p:tav tm="0">
                                          <p:val>
                                            <p:strVal val="#ppt_x"/>
                                          </p:val>
                                        </p:tav>
                                        <p:tav tm="100000">
                                          <p:val>
                                            <p:strVal val="#ppt_x"/>
                                          </p:val>
                                        </p:tav>
                                      </p:tavLst>
                                    </p:anim>
                                    <p:anim calcmode="lin" valueType="num">
                                      <p:cBhvr additive="base">
                                        <p:cTn id="60" dur="500" fill="hold"/>
                                        <p:tgtEl>
                                          <p:spTgt spid="17551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5139" grpId="0" autoUpdateAnimBg="0"/>
      <p:bldP spid="1755140" grpId="0" autoUpdateAnimBg="0"/>
      <p:bldP spid="1755141" grpId="0" animBg="1" autoUpdateAnimBg="0"/>
      <p:bldP spid="1755142" grpId="0" animBg="1" autoUpdateAnimBg="0"/>
      <p:bldP spid="1755143" grpId="0" autoUpdateAnimBg="0"/>
      <p:bldP spid="1755145" grpId="0"/>
      <p:bldP spid="1755146" grpId="0" animBg="1"/>
      <p:bldP spid="1755147" grpId="0"/>
      <p:bldP spid="1755150"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11150" y="1063625"/>
            <a:ext cx="8597900" cy="5429250"/>
          </a:xfrm>
          <a:prstGeom prst="rect">
            <a:avLst/>
          </a:prstGeom>
          <a:noFill/>
          <a:ln w="76200">
            <a:solidFill>
              <a:srgbClr val="0099FF"/>
            </a:solidFill>
            <a:miter lim="800000"/>
            <a:headEnd/>
            <a:tailEnd/>
          </a:ln>
        </p:spPr>
      </p:pic>
      <p:sp>
        <p:nvSpPr>
          <p:cNvPr id="2158595" name="Text Box 16"/>
          <p:cNvSpPr txBox="1">
            <a:spLocks noChangeArrowheads="1"/>
          </p:cNvSpPr>
          <p:nvPr/>
        </p:nvSpPr>
        <p:spPr bwMode="auto">
          <a:xfrm>
            <a:off x="163513" y="0"/>
            <a:ext cx="5516562" cy="822325"/>
          </a:xfrm>
          <a:prstGeom prst="rect">
            <a:avLst/>
          </a:prstGeom>
          <a:noFill/>
          <a:ln w="9525">
            <a:noFill/>
            <a:miter lim="800000"/>
            <a:headEnd/>
            <a:tailEnd/>
          </a:ln>
        </p:spPr>
        <p:txBody>
          <a:bodyPr wrap="none">
            <a:spAutoFit/>
          </a:bodyPr>
          <a:lstStyle/>
          <a:p>
            <a:pPr eaLnBrk="1" hangingPunct="1">
              <a:lnSpc>
                <a:spcPct val="120000"/>
              </a:lnSpc>
              <a:defRPr/>
            </a:pPr>
            <a:r>
              <a:rPr lang="en-US" altLang="zh-CN" dirty="0" err="1">
                <a:solidFill>
                  <a:schemeClr val="accent6"/>
                </a:solidFill>
                <a:ea typeface="华文中宋" pitchFamily="2" charset="-122"/>
              </a:rPr>
              <a:t>计算机语言与编译器</a:t>
            </a:r>
            <a:r>
              <a:rPr lang="en-US" altLang="zh-CN" dirty="0">
                <a:solidFill>
                  <a:schemeClr val="accent6"/>
                </a:solidFill>
                <a:ea typeface="华文中宋" pitchFamily="2" charset="-122"/>
              </a:rPr>
              <a:t>--</a:t>
            </a:r>
            <a:r>
              <a:rPr lang="en-US" altLang="zh-CN" dirty="0" err="1">
                <a:solidFill>
                  <a:schemeClr val="accent6"/>
                </a:solidFill>
                <a:ea typeface="华文中宋" pitchFamily="2" charset="-122"/>
              </a:rPr>
              <a:t>一种抽象-自动化机制示例</a:t>
            </a:r>
            <a:endParaRPr lang="zh-CN" altLang="en-US" dirty="0">
              <a:solidFill>
                <a:schemeClr val="accent6"/>
              </a:solidFill>
              <a:ea typeface="华文中宋" pitchFamily="2" charset="-122"/>
            </a:endParaRPr>
          </a:p>
          <a:p>
            <a:pPr eaLnBrk="1" hangingPunct="1">
              <a:lnSpc>
                <a:spcPct val="120000"/>
              </a:lnSpc>
              <a:defRPr/>
            </a:pPr>
            <a:r>
              <a:rPr lang="en-US" altLang="zh-CN" dirty="0">
                <a:solidFill>
                  <a:schemeClr val="accent6"/>
                </a:solidFill>
                <a:ea typeface="华文中宋" pitchFamily="2" charset="-122"/>
              </a:rPr>
              <a:t>(7)</a:t>
            </a:r>
            <a:r>
              <a:rPr lang="zh-CN" altLang="en-US" dirty="0">
                <a:solidFill>
                  <a:schemeClr val="accent6"/>
                </a:solidFill>
                <a:ea typeface="华文中宋" pitchFamily="2" charset="-122"/>
              </a:rPr>
              <a:t>小结 </a:t>
            </a:r>
          </a:p>
        </p:txBody>
      </p:sp>
      <p:sp>
        <p:nvSpPr>
          <p:cNvPr id="48132" name="Rectangle 4"/>
          <p:cNvSpPr>
            <a:spLocks noChangeArrowheads="1"/>
          </p:cNvSpPr>
          <p:nvPr/>
        </p:nvSpPr>
        <p:spPr bwMode="auto">
          <a:xfrm>
            <a:off x="228600" y="1084263"/>
            <a:ext cx="8610600" cy="5500687"/>
          </a:xfrm>
          <a:prstGeom prst="rect">
            <a:avLst/>
          </a:prstGeom>
          <a:solidFill>
            <a:schemeClr val="bg1">
              <a:alpha val="69019"/>
            </a:schemeClr>
          </a:solidFill>
          <a:ln w="9525">
            <a:solidFill>
              <a:schemeClr val="tx1"/>
            </a:solidFill>
            <a:miter lim="800000"/>
            <a:headEnd/>
            <a:tailEnd/>
          </a:ln>
        </p:spPr>
        <p:txBody>
          <a:bodyPr wrap="none" anchor="ctr"/>
          <a:lstStyle/>
          <a:p>
            <a:pPr eaLnBrk="1" hangingPunct="1"/>
            <a:endParaRPr lang="zh-CN" altLang="en-US"/>
          </a:p>
        </p:txBody>
      </p:sp>
      <p:grpSp>
        <p:nvGrpSpPr>
          <p:cNvPr id="2" name="Group 10"/>
          <p:cNvGrpSpPr>
            <a:grpSpLocks/>
          </p:cNvGrpSpPr>
          <p:nvPr/>
        </p:nvGrpSpPr>
        <p:grpSpPr bwMode="auto">
          <a:xfrm>
            <a:off x="368300" y="1560513"/>
            <a:ext cx="2071688" cy="1028700"/>
            <a:chOff x="-533" y="1137"/>
            <a:chExt cx="1065" cy="648"/>
          </a:xfrm>
        </p:grpSpPr>
        <p:sp>
          <p:nvSpPr>
            <p:cNvPr id="48162" name="AutoShape 39"/>
            <p:cNvSpPr>
              <a:spLocks noChangeArrowheads="1"/>
            </p:cNvSpPr>
            <p:nvPr/>
          </p:nvSpPr>
          <p:spPr bwMode="gray">
            <a:xfrm>
              <a:off x="-533" y="1137"/>
              <a:ext cx="1065" cy="648"/>
            </a:xfrm>
            <a:prstGeom prst="roundRect">
              <a:avLst>
                <a:gd name="adj" fmla="val 16667"/>
              </a:avLst>
            </a:prstGeom>
            <a:solidFill>
              <a:srgbClr val="B90000"/>
            </a:solidFill>
            <a:ln w="9525">
              <a:noFill/>
              <a:round/>
              <a:headEnd/>
              <a:tailEnd/>
            </a:ln>
          </p:spPr>
          <p:txBody>
            <a:bodyPr wrap="none" anchor="ctr"/>
            <a:lstStyle/>
            <a:p>
              <a:pPr algn="ctr" eaLnBrk="1" hangingPunct="1"/>
              <a:endParaRPr kumimoji="0" lang="zh-CN" altLang="en-US" b="0">
                <a:solidFill>
                  <a:srgbClr val="000000"/>
                </a:solidFill>
                <a:latin typeface="宋体" pitchFamily="2" charset="-122"/>
              </a:endParaRPr>
            </a:p>
          </p:txBody>
        </p:sp>
        <p:sp>
          <p:nvSpPr>
            <p:cNvPr id="3" name="Oval 40"/>
            <p:cNvSpPr>
              <a:spLocks noChangeArrowheads="1"/>
            </p:cNvSpPr>
            <p:nvPr/>
          </p:nvSpPr>
          <p:spPr bwMode="gray">
            <a:xfrm>
              <a:off x="-445" y="1191"/>
              <a:ext cx="889" cy="541"/>
            </a:xfrm>
            <a:prstGeom prst="roundRect">
              <a:avLst>
                <a:gd name="adj" fmla="val 16667"/>
              </a:avLst>
            </a:prstGeom>
            <a:solidFill>
              <a:srgbClr val="003366"/>
            </a:solidFill>
            <a:ln w="28575" algn="ctr">
              <a:solidFill>
                <a:srgbClr val="FFFFFF"/>
              </a:solidFill>
              <a:round/>
              <a:headEnd/>
              <a:tailEnd/>
            </a:ln>
          </p:spPr>
          <p:txBody>
            <a:bodyPr wrap="none" anchor="ctr"/>
            <a:lstStyle/>
            <a:p>
              <a:pPr algn="ctr" eaLnBrk="1" hangingPunct="1">
                <a:defRPr/>
              </a:pPr>
              <a:endParaRPr kumimoji="0" lang="zh-CN" altLang="en-US" b="0">
                <a:solidFill>
                  <a:srgbClr val="000000"/>
                </a:solidFill>
                <a:effectLst>
                  <a:outerShdw blurRad="38100" dist="38100" dir="2700000" algn="tl">
                    <a:srgbClr val="FFFFFF"/>
                  </a:outerShdw>
                </a:effectLst>
                <a:latin typeface="宋体" pitchFamily="2" charset="-122"/>
              </a:endParaRPr>
            </a:p>
          </p:txBody>
        </p:sp>
        <p:sp>
          <p:nvSpPr>
            <p:cNvPr id="48164" name="Text Box 84"/>
            <p:cNvSpPr>
              <a:spLocks noChangeArrowheads="1"/>
            </p:cNvSpPr>
            <p:nvPr/>
          </p:nvSpPr>
          <p:spPr bwMode="auto">
            <a:xfrm>
              <a:off x="-471" y="1219"/>
              <a:ext cx="940" cy="484"/>
            </a:xfrm>
            <a:prstGeom prst="roundRect">
              <a:avLst>
                <a:gd name="adj" fmla="val 16667"/>
              </a:avLst>
            </a:prstGeom>
            <a:noFill/>
            <a:ln w="9525">
              <a:noFill/>
              <a:round/>
              <a:headEnd/>
              <a:tailEnd/>
            </a:ln>
          </p:spPr>
          <p:txBody>
            <a:bodyPr>
              <a:spAutoFit/>
            </a:bodyPr>
            <a:lstStyle/>
            <a:p>
              <a:pPr algn="ctr" eaLnBrk="1" hangingPunct="1">
                <a:spcBef>
                  <a:spcPct val="35000"/>
                </a:spcBef>
              </a:pPr>
              <a:r>
                <a:rPr kumimoji="0" lang="zh-CN" altLang="en-US">
                  <a:solidFill>
                    <a:srgbClr val="FFFFFF"/>
                  </a:solidFill>
                  <a:latin typeface="宋体" pitchFamily="2" charset="-122"/>
                  <a:ea typeface="华文中宋" pitchFamily="2" charset="-122"/>
                </a:rPr>
                <a:t>语句词汇的识别</a:t>
              </a:r>
              <a:r>
                <a:rPr kumimoji="0" lang="en-US" altLang="zh-CN">
                  <a:solidFill>
                    <a:srgbClr val="FFFFFF"/>
                  </a:solidFill>
                  <a:latin typeface="宋体" pitchFamily="2" charset="-122"/>
                  <a:ea typeface="华文中宋" pitchFamily="2" charset="-122"/>
                </a:rPr>
                <a:t>(</a:t>
              </a:r>
              <a:r>
                <a:rPr kumimoji="0" lang="zh-CN" altLang="en-US">
                  <a:solidFill>
                    <a:srgbClr val="FFFFFF"/>
                  </a:solidFill>
                  <a:latin typeface="宋体" pitchFamily="2" charset="-122"/>
                  <a:ea typeface="华文中宋" pitchFamily="2" charset="-122"/>
                </a:rPr>
                <a:t>词法分析</a:t>
              </a:r>
              <a:r>
                <a:rPr kumimoji="0" lang="en-US" altLang="zh-CN">
                  <a:solidFill>
                    <a:srgbClr val="FFFFFF"/>
                  </a:solidFill>
                  <a:latin typeface="宋体" pitchFamily="2" charset="-122"/>
                  <a:ea typeface="华文中宋" pitchFamily="2" charset="-122"/>
                </a:rPr>
                <a:t>)</a:t>
              </a:r>
            </a:p>
          </p:txBody>
        </p:sp>
      </p:grpSp>
      <p:grpSp>
        <p:nvGrpSpPr>
          <p:cNvPr id="4" name="Group 11"/>
          <p:cNvGrpSpPr>
            <a:grpSpLocks/>
          </p:cNvGrpSpPr>
          <p:nvPr/>
        </p:nvGrpSpPr>
        <p:grpSpPr bwMode="auto">
          <a:xfrm>
            <a:off x="3932238" y="1535113"/>
            <a:ext cx="2117725" cy="1028700"/>
            <a:chOff x="-533" y="1137"/>
            <a:chExt cx="1065" cy="648"/>
          </a:xfrm>
        </p:grpSpPr>
        <p:sp>
          <p:nvSpPr>
            <p:cNvPr id="48159" name="AutoShape 39"/>
            <p:cNvSpPr>
              <a:spLocks noChangeArrowheads="1"/>
            </p:cNvSpPr>
            <p:nvPr/>
          </p:nvSpPr>
          <p:spPr bwMode="gray">
            <a:xfrm>
              <a:off x="-533" y="1137"/>
              <a:ext cx="1065" cy="648"/>
            </a:xfrm>
            <a:prstGeom prst="roundRect">
              <a:avLst>
                <a:gd name="adj" fmla="val 16667"/>
              </a:avLst>
            </a:prstGeom>
            <a:solidFill>
              <a:srgbClr val="B90000"/>
            </a:solidFill>
            <a:ln w="9525">
              <a:noFill/>
              <a:round/>
              <a:headEnd/>
              <a:tailEnd/>
            </a:ln>
          </p:spPr>
          <p:txBody>
            <a:bodyPr wrap="none" anchor="ctr"/>
            <a:lstStyle/>
            <a:p>
              <a:pPr algn="ctr" eaLnBrk="1" hangingPunct="1"/>
              <a:endParaRPr kumimoji="0" lang="zh-CN" altLang="en-US" b="0">
                <a:solidFill>
                  <a:srgbClr val="000000"/>
                </a:solidFill>
                <a:latin typeface="宋体" pitchFamily="2" charset="-122"/>
              </a:endParaRPr>
            </a:p>
          </p:txBody>
        </p:sp>
        <p:sp>
          <p:nvSpPr>
            <p:cNvPr id="6" name="Oval 40"/>
            <p:cNvSpPr>
              <a:spLocks noChangeArrowheads="1"/>
            </p:cNvSpPr>
            <p:nvPr/>
          </p:nvSpPr>
          <p:spPr bwMode="gray">
            <a:xfrm>
              <a:off x="-445" y="1191"/>
              <a:ext cx="889" cy="541"/>
            </a:xfrm>
            <a:prstGeom prst="roundRect">
              <a:avLst>
                <a:gd name="adj" fmla="val 16667"/>
              </a:avLst>
            </a:prstGeom>
            <a:solidFill>
              <a:srgbClr val="003366"/>
            </a:solidFill>
            <a:ln w="28575" algn="ctr">
              <a:solidFill>
                <a:srgbClr val="FFFFFF"/>
              </a:solidFill>
              <a:round/>
              <a:headEnd/>
              <a:tailEnd/>
            </a:ln>
          </p:spPr>
          <p:txBody>
            <a:bodyPr wrap="none" anchor="ctr"/>
            <a:lstStyle/>
            <a:p>
              <a:pPr algn="ctr" eaLnBrk="1" hangingPunct="1">
                <a:defRPr/>
              </a:pPr>
              <a:endParaRPr kumimoji="0" lang="zh-CN" altLang="en-US" b="0">
                <a:solidFill>
                  <a:srgbClr val="000000"/>
                </a:solidFill>
                <a:effectLst>
                  <a:outerShdw blurRad="38100" dist="38100" dir="2700000" algn="tl">
                    <a:srgbClr val="FFFFFF"/>
                  </a:outerShdw>
                </a:effectLst>
                <a:latin typeface="宋体" pitchFamily="2" charset="-122"/>
              </a:endParaRPr>
            </a:p>
          </p:txBody>
        </p:sp>
        <p:sp>
          <p:nvSpPr>
            <p:cNvPr id="48161" name="Text Box 84"/>
            <p:cNvSpPr>
              <a:spLocks noChangeArrowheads="1"/>
            </p:cNvSpPr>
            <p:nvPr/>
          </p:nvSpPr>
          <p:spPr bwMode="auto">
            <a:xfrm>
              <a:off x="-471" y="1219"/>
              <a:ext cx="940" cy="484"/>
            </a:xfrm>
            <a:prstGeom prst="roundRect">
              <a:avLst>
                <a:gd name="adj" fmla="val 16667"/>
              </a:avLst>
            </a:prstGeom>
            <a:noFill/>
            <a:ln w="9525">
              <a:noFill/>
              <a:round/>
              <a:headEnd/>
              <a:tailEnd/>
            </a:ln>
          </p:spPr>
          <p:txBody>
            <a:bodyPr>
              <a:spAutoFit/>
            </a:bodyPr>
            <a:lstStyle/>
            <a:p>
              <a:pPr algn="ctr" eaLnBrk="1" hangingPunct="1">
                <a:spcBef>
                  <a:spcPct val="35000"/>
                </a:spcBef>
              </a:pPr>
              <a:r>
                <a:rPr kumimoji="0" lang="zh-CN" altLang="en-US">
                  <a:solidFill>
                    <a:srgbClr val="FFFFFF"/>
                  </a:solidFill>
                  <a:latin typeface="宋体" pitchFamily="2" charset="-122"/>
                  <a:ea typeface="华文中宋" pitchFamily="2" charset="-122"/>
                </a:rPr>
                <a:t>语句模式的识别</a:t>
              </a:r>
              <a:r>
                <a:rPr kumimoji="0" lang="en-US" altLang="zh-CN">
                  <a:solidFill>
                    <a:srgbClr val="FFFFFF"/>
                  </a:solidFill>
                  <a:latin typeface="宋体" pitchFamily="2" charset="-122"/>
                  <a:ea typeface="华文中宋" pitchFamily="2" charset="-122"/>
                </a:rPr>
                <a:t>(</a:t>
              </a:r>
              <a:r>
                <a:rPr kumimoji="0" lang="zh-CN" altLang="en-US">
                  <a:solidFill>
                    <a:srgbClr val="FFFFFF"/>
                  </a:solidFill>
                  <a:latin typeface="宋体" pitchFamily="2" charset="-122"/>
                  <a:ea typeface="华文中宋" pitchFamily="2" charset="-122"/>
                </a:rPr>
                <a:t>语法分析</a:t>
              </a:r>
              <a:r>
                <a:rPr kumimoji="0" lang="en-US" altLang="zh-CN">
                  <a:solidFill>
                    <a:srgbClr val="FFFFFF"/>
                  </a:solidFill>
                  <a:latin typeface="宋体" pitchFamily="2" charset="-122"/>
                  <a:ea typeface="华文中宋" pitchFamily="2" charset="-122"/>
                </a:rPr>
                <a:t>)</a:t>
              </a:r>
            </a:p>
          </p:txBody>
        </p:sp>
      </p:grpSp>
      <p:grpSp>
        <p:nvGrpSpPr>
          <p:cNvPr id="5" name="Group 15"/>
          <p:cNvGrpSpPr>
            <a:grpSpLocks/>
          </p:cNvGrpSpPr>
          <p:nvPr/>
        </p:nvGrpSpPr>
        <p:grpSpPr bwMode="auto">
          <a:xfrm>
            <a:off x="2446338" y="2825750"/>
            <a:ext cx="1844675" cy="1028700"/>
            <a:chOff x="-533" y="1137"/>
            <a:chExt cx="1065" cy="648"/>
          </a:xfrm>
        </p:grpSpPr>
        <p:sp>
          <p:nvSpPr>
            <p:cNvPr id="48156" name="AutoShape 39"/>
            <p:cNvSpPr>
              <a:spLocks noChangeArrowheads="1"/>
            </p:cNvSpPr>
            <p:nvPr/>
          </p:nvSpPr>
          <p:spPr bwMode="gray">
            <a:xfrm>
              <a:off x="-533" y="1137"/>
              <a:ext cx="1065" cy="648"/>
            </a:xfrm>
            <a:prstGeom prst="roundRect">
              <a:avLst>
                <a:gd name="adj" fmla="val 16667"/>
              </a:avLst>
            </a:prstGeom>
            <a:solidFill>
              <a:srgbClr val="B90000"/>
            </a:solidFill>
            <a:ln w="9525">
              <a:noFill/>
              <a:round/>
              <a:headEnd/>
              <a:tailEnd/>
            </a:ln>
          </p:spPr>
          <p:txBody>
            <a:bodyPr wrap="none" anchor="ctr"/>
            <a:lstStyle/>
            <a:p>
              <a:pPr algn="ctr" eaLnBrk="1" hangingPunct="1"/>
              <a:endParaRPr kumimoji="0" lang="zh-CN" altLang="en-US" b="0">
                <a:solidFill>
                  <a:srgbClr val="000000"/>
                </a:solidFill>
                <a:latin typeface="宋体" pitchFamily="2" charset="-122"/>
              </a:endParaRPr>
            </a:p>
          </p:txBody>
        </p:sp>
        <p:sp>
          <p:nvSpPr>
            <p:cNvPr id="9" name="Oval 40"/>
            <p:cNvSpPr>
              <a:spLocks noChangeArrowheads="1"/>
            </p:cNvSpPr>
            <p:nvPr/>
          </p:nvSpPr>
          <p:spPr bwMode="gray">
            <a:xfrm>
              <a:off x="-445" y="1191"/>
              <a:ext cx="889" cy="541"/>
            </a:xfrm>
            <a:prstGeom prst="roundRect">
              <a:avLst>
                <a:gd name="adj" fmla="val 16667"/>
              </a:avLst>
            </a:prstGeom>
            <a:solidFill>
              <a:srgbClr val="003366"/>
            </a:solidFill>
            <a:ln w="28575" algn="ctr">
              <a:solidFill>
                <a:srgbClr val="FFFFFF"/>
              </a:solidFill>
              <a:round/>
              <a:headEnd/>
              <a:tailEnd/>
            </a:ln>
          </p:spPr>
          <p:txBody>
            <a:bodyPr wrap="none" anchor="ctr"/>
            <a:lstStyle/>
            <a:p>
              <a:pPr algn="ctr" eaLnBrk="1" hangingPunct="1">
                <a:defRPr/>
              </a:pPr>
              <a:endParaRPr kumimoji="0" lang="zh-CN" altLang="en-US" b="0">
                <a:solidFill>
                  <a:srgbClr val="000000"/>
                </a:solidFill>
                <a:effectLst>
                  <a:outerShdw blurRad="38100" dist="38100" dir="2700000" algn="tl">
                    <a:srgbClr val="FFFFFF"/>
                  </a:outerShdw>
                </a:effectLst>
                <a:latin typeface="宋体" pitchFamily="2" charset="-122"/>
              </a:endParaRPr>
            </a:p>
          </p:txBody>
        </p:sp>
        <p:sp>
          <p:nvSpPr>
            <p:cNvPr id="48158" name="Text Box 84"/>
            <p:cNvSpPr>
              <a:spLocks noChangeArrowheads="1"/>
            </p:cNvSpPr>
            <p:nvPr/>
          </p:nvSpPr>
          <p:spPr bwMode="auto">
            <a:xfrm>
              <a:off x="-471" y="1219"/>
              <a:ext cx="940" cy="484"/>
            </a:xfrm>
            <a:prstGeom prst="roundRect">
              <a:avLst>
                <a:gd name="adj" fmla="val 16667"/>
              </a:avLst>
            </a:prstGeom>
            <a:noFill/>
            <a:ln w="9525">
              <a:noFill/>
              <a:round/>
              <a:headEnd/>
              <a:tailEnd/>
            </a:ln>
          </p:spPr>
          <p:txBody>
            <a:bodyPr>
              <a:spAutoFit/>
            </a:bodyPr>
            <a:lstStyle/>
            <a:p>
              <a:pPr algn="ctr" eaLnBrk="1" hangingPunct="1">
                <a:spcBef>
                  <a:spcPct val="35000"/>
                </a:spcBef>
              </a:pPr>
              <a:r>
                <a:rPr kumimoji="0" lang="zh-CN" altLang="en-US">
                  <a:solidFill>
                    <a:srgbClr val="FFFFFF"/>
                  </a:solidFill>
                  <a:latin typeface="宋体" pitchFamily="2" charset="-122"/>
                  <a:ea typeface="华文中宋" pitchFamily="2" charset="-122"/>
                </a:rPr>
                <a:t>复杂语句模式的构造</a:t>
              </a:r>
              <a:endParaRPr kumimoji="0" lang="en-US" altLang="zh-CN">
                <a:solidFill>
                  <a:srgbClr val="FFFFFF"/>
                </a:solidFill>
                <a:latin typeface="宋体" pitchFamily="2" charset="-122"/>
                <a:ea typeface="华文中宋" pitchFamily="2" charset="-122"/>
              </a:endParaRPr>
            </a:p>
          </p:txBody>
        </p:sp>
      </p:grpSp>
      <p:grpSp>
        <p:nvGrpSpPr>
          <p:cNvPr id="7" name="Group 19"/>
          <p:cNvGrpSpPr>
            <a:grpSpLocks/>
          </p:cNvGrpSpPr>
          <p:nvPr/>
        </p:nvGrpSpPr>
        <p:grpSpPr bwMode="auto">
          <a:xfrm>
            <a:off x="1849438" y="3884613"/>
            <a:ext cx="2466975" cy="1028700"/>
            <a:chOff x="-533" y="1137"/>
            <a:chExt cx="1065" cy="648"/>
          </a:xfrm>
        </p:grpSpPr>
        <p:sp>
          <p:nvSpPr>
            <p:cNvPr id="48153" name="AutoShape 39"/>
            <p:cNvSpPr>
              <a:spLocks noChangeArrowheads="1"/>
            </p:cNvSpPr>
            <p:nvPr/>
          </p:nvSpPr>
          <p:spPr bwMode="gray">
            <a:xfrm>
              <a:off x="-533" y="1137"/>
              <a:ext cx="1065" cy="648"/>
            </a:xfrm>
            <a:prstGeom prst="roundRect">
              <a:avLst>
                <a:gd name="adj" fmla="val 16667"/>
              </a:avLst>
            </a:prstGeom>
            <a:solidFill>
              <a:srgbClr val="B90000"/>
            </a:solidFill>
            <a:ln w="9525">
              <a:noFill/>
              <a:round/>
              <a:headEnd/>
              <a:tailEnd/>
            </a:ln>
          </p:spPr>
          <p:txBody>
            <a:bodyPr wrap="none" anchor="ctr"/>
            <a:lstStyle/>
            <a:p>
              <a:pPr algn="ctr" eaLnBrk="1" hangingPunct="1"/>
              <a:endParaRPr kumimoji="0" lang="zh-CN" altLang="en-US" b="0">
                <a:solidFill>
                  <a:srgbClr val="000000"/>
                </a:solidFill>
                <a:latin typeface="宋体" pitchFamily="2" charset="-122"/>
              </a:endParaRPr>
            </a:p>
          </p:txBody>
        </p:sp>
        <p:sp>
          <p:nvSpPr>
            <p:cNvPr id="12" name="Oval 40"/>
            <p:cNvSpPr>
              <a:spLocks noChangeArrowheads="1"/>
            </p:cNvSpPr>
            <p:nvPr/>
          </p:nvSpPr>
          <p:spPr bwMode="gray">
            <a:xfrm>
              <a:off x="-445" y="1191"/>
              <a:ext cx="890" cy="541"/>
            </a:xfrm>
            <a:prstGeom prst="roundRect">
              <a:avLst>
                <a:gd name="adj" fmla="val 16667"/>
              </a:avLst>
            </a:prstGeom>
            <a:solidFill>
              <a:srgbClr val="003366"/>
            </a:solidFill>
            <a:ln w="28575" algn="ctr">
              <a:solidFill>
                <a:srgbClr val="FFFFFF"/>
              </a:solidFill>
              <a:round/>
              <a:headEnd/>
              <a:tailEnd/>
            </a:ln>
          </p:spPr>
          <p:txBody>
            <a:bodyPr wrap="none" anchor="ctr"/>
            <a:lstStyle/>
            <a:p>
              <a:pPr algn="ctr" eaLnBrk="1" hangingPunct="1">
                <a:defRPr/>
              </a:pPr>
              <a:endParaRPr kumimoji="0" lang="zh-CN" altLang="en-US" b="0">
                <a:solidFill>
                  <a:srgbClr val="000000"/>
                </a:solidFill>
                <a:effectLst>
                  <a:outerShdw blurRad="38100" dist="38100" dir="2700000" algn="tl">
                    <a:srgbClr val="FFFFFF"/>
                  </a:outerShdw>
                </a:effectLst>
                <a:latin typeface="宋体" pitchFamily="2" charset="-122"/>
              </a:endParaRPr>
            </a:p>
          </p:txBody>
        </p:sp>
        <p:sp>
          <p:nvSpPr>
            <p:cNvPr id="48155" name="Text Box 84"/>
            <p:cNvSpPr>
              <a:spLocks noChangeArrowheads="1"/>
            </p:cNvSpPr>
            <p:nvPr/>
          </p:nvSpPr>
          <p:spPr bwMode="auto">
            <a:xfrm>
              <a:off x="-472" y="1219"/>
              <a:ext cx="942" cy="484"/>
            </a:xfrm>
            <a:prstGeom prst="roundRect">
              <a:avLst>
                <a:gd name="adj" fmla="val 16667"/>
              </a:avLst>
            </a:prstGeom>
            <a:noFill/>
            <a:ln w="9525">
              <a:noFill/>
              <a:round/>
              <a:headEnd/>
              <a:tailEnd/>
            </a:ln>
          </p:spPr>
          <p:txBody>
            <a:bodyPr>
              <a:spAutoFit/>
            </a:bodyPr>
            <a:lstStyle/>
            <a:p>
              <a:pPr algn="ctr" eaLnBrk="1" hangingPunct="1">
                <a:spcBef>
                  <a:spcPct val="35000"/>
                </a:spcBef>
              </a:pPr>
              <a:r>
                <a:rPr kumimoji="0" lang="zh-CN" altLang="en-US">
                  <a:solidFill>
                    <a:srgbClr val="FFFFFF"/>
                  </a:solidFill>
                  <a:latin typeface="宋体" pitchFamily="2" charset="-122"/>
                  <a:ea typeface="华文中宋" pitchFamily="2" charset="-122"/>
                </a:rPr>
                <a:t>基本语句模式与汇编语句的映射</a:t>
              </a:r>
            </a:p>
          </p:txBody>
        </p:sp>
      </p:grpSp>
      <p:grpSp>
        <p:nvGrpSpPr>
          <p:cNvPr id="8" name="Group 23"/>
          <p:cNvGrpSpPr>
            <a:grpSpLocks/>
          </p:cNvGrpSpPr>
          <p:nvPr/>
        </p:nvGrpSpPr>
        <p:grpSpPr bwMode="auto">
          <a:xfrm>
            <a:off x="4919663" y="3886200"/>
            <a:ext cx="2254250" cy="1028700"/>
            <a:chOff x="-533" y="1137"/>
            <a:chExt cx="1065" cy="648"/>
          </a:xfrm>
        </p:grpSpPr>
        <p:sp>
          <p:nvSpPr>
            <p:cNvPr id="48150" name="AutoShape 39"/>
            <p:cNvSpPr>
              <a:spLocks noChangeArrowheads="1"/>
            </p:cNvSpPr>
            <p:nvPr/>
          </p:nvSpPr>
          <p:spPr bwMode="gray">
            <a:xfrm>
              <a:off x="-533" y="1137"/>
              <a:ext cx="1065" cy="648"/>
            </a:xfrm>
            <a:prstGeom prst="roundRect">
              <a:avLst>
                <a:gd name="adj" fmla="val 16667"/>
              </a:avLst>
            </a:prstGeom>
            <a:solidFill>
              <a:srgbClr val="B90000"/>
            </a:solidFill>
            <a:ln w="9525">
              <a:noFill/>
              <a:round/>
              <a:headEnd/>
              <a:tailEnd/>
            </a:ln>
          </p:spPr>
          <p:txBody>
            <a:bodyPr wrap="none" anchor="ctr"/>
            <a:lstStyle/>
            <a:p>
              <a:pPr algn="ctr" eaLnBrk="1" hangingPunct="1"/>
              <a:endParaRPr kumimoji="0" lang="zh-CN" altLang="en-US" b="0">
                <a:solidFill>
                  <a:srgbClr val="000000"/>
                </a:solidFill>
                <a:latin typeface="宋体" pitchFamily="2" charset="-122"/>
              </a:endParaRPr>
            </a:p>
          </p:txBody>
        </p:sp>
        <p:sp>
          <p:nvSpPr>
            <p:cNvPr id="15" name="Oval 40"/>
            <p:cNvSpPr>
              <a:spLocks noChangeArrowheads="1"/>
            </p:cNvSpPr>
            <p:nvPr/>
          </p:nvSpPr>
          <p:spPr bwMode="gray">
            <a:xfrm>
              <a:off x="-445" y="1191"/>
              <a:ext cx="890" cy="541"/>
            </a:xfrm>
            <a:prstGeom prst="roundRect">
              <a:avLst>
                <a:gd name="adj" fmla="val 16667"/>
              </a:avLst>
            </a:prstGeom>
            <a:solidFill>
              <a:srgbClr val="003366"/>
            </a:solidFill>
            <a:ln w="28575" algn="ctr">
              <a:solidFill>
                <a:srgbClr val="FFFFFF"/>
              </a:solidFill>
              <a:round/>
              <a:headEnd/>
              <a:tailEnd/>
            </a:ln>
          </p:spPr>
          <p:txBody>
            <a:bodyPr wrap="none" anchor="ctr"/>
            <a:lstStyle/>
            <a:p>
              <a:pPr algn="ctr" eaLnBrk="1" hangingPunct="1">
                <a:defRPr/>
              </a:pPr>
              <a:endParaRPr kumimoji="0" lang="zh-CN" altLang="en-US" b="0">
                <a:solidFill>
                  <a:srgbClr val="000000"/>
                </a:solidFill>
                <a:effectLst>
                  <a:outerShdw blurRad="38100" dist="38100" dir="2700000" algn="tl">
                    <a:srgbClr val="FFFFFF"/>
                  </a:outerShdw>
                </a:effectLst>
                <a:latin typeface="宋体" pitchFamily="2" charset="-122"/>
              </a:endParaRPr>
            </a:p>
          </p:txBody>
        </p:sp>
        <p:sp>
          <p:nvSpPr>
            <p:cNvPr id="48152" name="Text Box 84"/>
            <p:cNvSpPr>
              <a:spLocks noChangeArrowheads="1"/>
            </p:cNvSpPr>
            <p:nvPr/>
          </p:nvSpPr>
          <p:spPr bwMode="auto">
            <a:xfrm>
              <a:off x="-472" y="1219"/>
              <a:ext cx="942" cy="484"/>
            </a:xfrm>
            <a:prstGeom prst="roundRect">
              <a:avLst>
                <a:gd name="adj" fmla="val 16667"/>
              </a:avLst>
            </a:prstGeom>
            <a:noFill/>
            <a:ln w="9525">
              <a:noFill/>
              <a:round/>
              <a:headEnd/>
              <a:tailEnd/>
            </a:ln>
          </p:spPr>
          <p:txBody>
            <a:bodyPr>
              <a:spAutoFit/>
            </a:bodyPr>
            <a:lstStyle/>
            <a:p>
              <a:pPr algn="ctr" eaLnBrk="1" hangingPunct="1">
                <a:spcBef>
                  <a:spcPct val="35000"/>
                </a:spcBef>
              </a:pPr>
              <a:r>
                <a:rPr kumimoji="0" lang="zh-CN" altLang="en-US">
                  <a:solidFill>
                    <a:srgbClr val="FFFFFF"/>
                  </a:solidFill>
                  <a:latin typeface="宋体" pitchFamily="2" charset="-122"/>
                  <a:ea typeface="华文中宋" pitchFamily="2" charset="-122"/>
                </a:rPr>
                <a:t>汇编语句的组装与次序调整</a:t>
              </a:r>
            </a:p>
          </p:txBody>
        </p:sp>
      </p:grpSp>
      <p:grpSp>
        <p:nvGrpSpPr>
          <p:cNvPr id="10" name="Group 27"/>
          <p:cNvGrpSpPr>
            <a:grpSpLocks/>
          </p:cNvGrpSpPr>
          <p:nvPr/>
        </p:nvGrpSpPr>
        <p:grpSpPr bwMode="auto">
          <a:xfrm>
            <a:off x="5805488" y="5454650"/>
            <a:ext cx="1614487" cy="1028700"/>
            <a:chOff x="-533" y="1137"/>
            <a:chExt cx="1065" cy="648"/>
          </a:xfrm>
        </p:grpSpPr>
        <p:sp>
          <p:nvSpPr>
            <p:cNvPr id="48147" name="AutoShape 39"/>
            <p:cNvSpPr>
              <a:spLocks noChangeArrowheads="1"/>
            </p:cNvSpPr>
            <p:nvPr/>
          </p:nvSpPr>
          <p:spPr bwMode="gray">
            <a:xfrm>
              <a:off x="-533" y="1137"/>
              <a:ext cx="1065" cy="648"/>
            </a:xfrm>
            <a:prstGeom prst="roundRect">
              <a:avLst>
                <a:gd name="adj" fmla="val 16667"/>
              </a:avLst>
            </a:prstGeom>
            <a:solidFill>
              <a:srgbClr val="B90000"/>
            </a:solidFill>
            <a:ln w="9525">
              <a:noFill/>
              <a:round/>
              <a:headEnd/>
              <a:tailEnd/>
            </a:ln>
          </p:spPr>
          <p:txBody>
            <a:bodyPr wrap="none" anchor="ctr"/>
            <a:lstStyle/>
            <a:p>
              <a:pPr algn="ctr" eaLnBrk="1" hangingPunct="1"/>
              <a:endParaRPr kumimoji="0" lang="zh-CN" altLang="en-US" b="0">
                <a:solidFill>
                  <a:srgbClr val="000000"/>
                </a:solidFill>
                <a:latin typeface="宋体" pitchFamily="2" charset="-122"/>
              </a:endParaRPr>
            </a:p>
          </p:txBody>
        </p:sp>
        <p:sp>
          <p:nvSpPr>
            <p:cNvPr id="19" name="Oval 40"/>
            <p:cNvSpPr>
              <a:spLocks noChangeArrowheads="1"/>
            </p:cNvSpPr>
            <p:nvPr/>
          </p:nvSpPr>
          <p:spPr bwMode="gray">
            <a:xfrm>
              <a:off x="-445" y="1191"/>
              <a:ext cx="889" cy="541"/>
            </a:xfrm>
            <a:prstGeom prst="roundRect">
              <a:avLst>
                <a:gd name="adj" fmla="val 16667"/>
              </a:avLst>
            </a:prstGeom>
            <a:solidFill>
              <a:srgbClr val="003366"/>
            </a:solidFill>
            <a:ln w="28575" algn="ctr">
              <a:solidFill>
                <a:srgbClr val="FFFFFF"/>
              </a:solidFill>
              <a:round/>
              <a:headEnd/>
              <a:tailEnd/>
            </a:ln>
          </p:spPr>
          <p:txBody>
            <a:bodyPr wrap="none" anchor="ctr"/>
            <a:lstStyle/>
            <a:p>
              <a:pPr algn="ctr" eaLnBrk="1" hangingPunct="1">
                <a:defRPr/>
              </a:pPr>
              <a:endParaRPr kumimoji="0" lang="zh-CN" altLang="en-US" b="0">
                <a:solidFill>
                  <a:srgbClr val="000000"/>
                </a:solidFill>
                <a:effectLst>
                  <a:outerShdw blurRad="38100" dist="38100" dir="2700000" algn="tl">
                    <a:srgbClr val="FFFFFF"/>
                  </a:outerShdw>
                </a:effectLst>
                <a:latin typeface="宋体" pitchFamily="2" charset="-122"/>
              </a:endParaRPr>
            </a:p>
          </p:txBody>
        </p:sp>
        <p:sp>
          <p:nvSpPr>
            <p:cNvPr id="48149" name="Text Box 84"/>
            <p:cNvSpPr>
              <a:spLocks noChangeArrowheads="1"/>
            </p:cNvSpPr>
            <p:nvPr/>
          </p:nvSpPr>
          <p:spPr bwMode="auto">
            <a:xfrm>
              <a:off x="-472" y="1219"/>
              <a:ext cx="942" cy="484"/>
            </a:xfrm>
            <a:prstGeom prst="roundRect">
              <a:avLst>
                <a:gd name="adj" fmla="val 16667"/>
              </a:avLst>
            </a:prstGeom>
            <a:noFill/>
            <a:ln w="9525">
              <a:noFill/>
              <a:round/>
              <a:headEnd/>
              <a:tailEnd/>
            </a:ln>
          </p:spPr>
          <p:txBody>
            <a:bodyPr>
              <a:spAutoFit/>
            </a:bodyPr>
            <a:lstStyle/>
            <a:p>
              <a:pPr algn="ctr" eaLnBrk="1" hangingPunct="1">
                <a:spcBef>
                  <a:spcPct val="35000"/>
                </a:spcBef>
              </a:pPr>
              <a:r>
                <a:rPr kumimoji="0" lang="zh-CN" altLang="en-US">
                  <a:solidFill>
                    <a:srgbClr val="FFFFFF"/>
                  </a:solidFill>
                  <a:latin typeface="宋体" pitchFamily="2" charset="-122"/>
                  <a:ea typeface="华文中宋" pitchFamily="2" charset="-122"/>
                </a:rPr>
                <a:t>常量与变量的替换</a:t>
              </a:r>
            </a:p>
          </p:txBody>
        </p:sp>
      </p:grpSp>
      <p:grpSp>
        <p:nvGrpSpPr>
          <p:cNvPr id="11" name="Group 31"/>
          <p:cNvGrpSpPr>
            <a:grpSpLocks/>
          </p:cNvGrpSpPr>
          <p:nvPr/>
        </p:nvGrpSpPr>
        <p:grpSpPr bwMode="auto">
          <a:xfrm>
            <a:off x="7196138" y="1116013"/>
            <a:ext cx="1614487" cy="1028700"/>
            <a:chOff x="-533" y="1137"/>
            <a:chExt cx="1065" cy="648"/>
          </a:xfrm>
        </p:grpSpPr>
        <p:sp>
          <p:nvSpPr>
            <p:cNvPr id="48144" name="AutoShape 39"/>
            <p:cNvSpPr>
              <a:spLocks noChangeArrowheads="1"/>
            </p:cNvSpPr>
            <p:nvPr/>
          </p:nvSpPr>
          <p:spPr bwMode="gray">
            <a:xfrm>
              <a:off x="-533" y="1137"/>
              <a:ext cx="1065" cy="648"/>
            </a:xfrm>
            <a:prstGeom prst="roundRect">
              <a:avLst>
                <a:gd name="adj" fmla="val 16667"/>
              </a:avLst>
            </a:prstGeom>
            <a:solidFill>
              <a:schemeClr val="accent2"/>
            </a:solidFill>
            <a:ln w="9525">
              <a:noFill/>
              <a:round/>
              <a:headEnd/>
              <a:tailEnd/>
            </a:ln>
          </p:spPr>
          <p:txBody>
            <a:bodyPr wrap="none" anchor="ctr"/>
            <a:lstStyle/>
            <a:p>
              <a:pPr algn="ctr" eaLnBrk="1" hangingPunct="1"/>
              <a:endParaRPr kumimoji="0" lang="zh-CN" altLang="en-US" b="0">
                <a:solidFill>
                  <a:srgbClr val="000000"/>
                </a:solidFill>
                <a:latin typeface="宋体" pitchFamily="2" charset="-122"/>
              </a:endParaRPr>
            </a:p>
          </p:txBody>
        </p:sp>
        <p:sp>
          <p:nvSpPr>
            <p:cNvPr id="24" name="Oval 40"/>
            <p:cNvSpPr>
              <a:spLocks noChangeArrowheads="1"/>
            </p:cNvSpPr>
            <p:nvPr/>
          </p:nvSpPr>
          <p:spPr bwMode="gray">
            <a:xfrm>
              <a:off x="-445" y="1191"/>
              <a:ext cx="889" cy="541"/>
            </a:xfrm>
            <a:prstGeom prst="roundRect">
              <a:avLst>
                <a:gd name="adj" fmla="val 16667"/>
              </a:avLst>
            </a:prstGeom>
            <a:solidFill>
              <a:srgbClr val="008000"/>
            </a:solidFill>
            <a:ln w="28575" algn="ctr">
              <a:solidFill>
                <a:srgbClr val="FFFFFF"/>
              </a:solidFill>
              <a:round/>
              <a:headEnd/>
              <a:tailEnd/>
            </a:ln>
          </p:spPr>
          <p:txBody>
            <a:bodyPr wrap="none" anchor="ctr"/>
            <a:lstStyle/>
            <a:p>
              <a:pPr algn="ctr" eaLnBrk="1" hangingPunct="1">
                <a:defRPr/>
              </a:pPr>
              <a:endParaRPr kumimoji="0" lang="zh-CN" altLang="en-US" b="0">
                <a:solidFill>
                  <a:srgbClr val="000000"/>
                </a:solidFill>
                <a:effectLst>
                  <a:outerShdw blurRad="38100" dist="38100" dir="2700000" algn="tl">
                    <a:srgbClr val="FFFFFF"/>
                  </a:outerShdw>
                </a:effectLst>
                <a:latin typeface="宋体" pitchFamily="2" charset="-122"/>
              </a:endParaRPr>
            </a:p>
          </p:txBody>
        </p:sp>
        <p:sp>
          <p:nvSpPr>
            <p:cNvPr id="48146" name="Text Box 84"/>
            <p:cNvSpPr>
              <a:spLocks noChangeArrowheads="1"/>
            </p:cNvSpPr>
            <p:nvPr/>
          </p:nvSpPr>
          <p:spPr bwMode="auto">
            <a:xfrm>
              <a:off x="-472" y="1219"/>
              <a:ext cx="942" cy="484"/>
            </a:xfrm>
            <a:prstGeom prst="roundRect">
              <a:avLst>
                <a:gd name="adj" fmla="val 16667"/>
              </a:avLst>
            </a:prstGeom>
            <a:noFill/>
            <a:ln w="9525">
              <a:noFill/>
              <a:round/>
              <a:headEnd/>
              <a:tailEnd/>
            </a:ln>
          </p:spPr>
          <p:txBody>
            <a:bodyPr>
              <a:spAutoFit/>
            </a:bodyPr>
            <a:lstStyle/>
            <a:p>
              <a:pPr algn="ctr" eaLnBrk="1" hangingPunct="1">
                <a:spcBef>
                  <a:spcPct val="35000"/>
                </a:spcBef>
              </a:pPr>
              <a:r>
                <a:rPr kumimoji="0" lang="zh-CN" altLang="en-US">
                  <a:solidFill>
                    <a:srgbClr val="FFFFFF"/>
                  </a:solidFill>
                  <a:latin typeface="宋体" pitchFamily="2" charset="-122"/>
                  <a:ea typeface="华文中宋" pitchFamily="2" charset="-122"/>
                </a:rPr>
                <a:t>形式语言与自动机</a:t>
              </a:r>
            </a:p>
          </p:txBody>
        </p:sp>
      </p:grpSp>
      <p:grpSp>
        <p:nvGrpSpPr>
          <p:cNvPr id="13" name="Group 35"/>
          <p:cNvGrpSpPr>
            <a:grpSpLocks/>
          </p:cNvGrpSpPr>
          <p:nvPr/>
        </p:nvGrpSpPr>
        <p:grpSpPr bwMode="auto">
          <a:xfrm>
            <a:off x="7199313" y="2166938"/>
            <a:ext cx="1614487" cy="1028700"/>
            <a:chOff x="-533" y="1137"/>
            <a:chExt cx="1065" cy="648"/>
          </a:xfrm>
        </p:grpSpPr>
        <p:sp>
          <p:nvSpPr>
            <p:cNvPr id="48141" name="AutoShape 39"/>
            <p:cNvSpPr>
              <a:spLocks noChangeArrowheads="1"/>
            </p:cNvSpPr>
            <p:nvPr/>
          </p:nvSpPr>
          <p:spPr bwMode="gray">
            <a:xfrm>
              <a:off x="-533" y="1137"/>
              <a:ext cx="1065" cy="648"/>
            </a:xfrm>
            <a:prstGeom prst="roundRect">
              <a:avLst>
                <a:gd name="adj" fmla="val 16667"/>
              </a:avLst>
            </a:prstGeom>
            <a:solidFill>
              <a:schemeClr val="accent2"/>
            </a:solidFill>
            <a:ln w="9525">
              <a:noFill/>
              <a:round/>
              <a:headEnd/>
              <a:tailEnd/>
            </a:ln>
          </p:spPr>
          <p:txBody>
            <a:bodyPr wrap="none" anchor="ctr"/>
            <a:lstStyle/>
            <a:p>
              <a:pPr algn="ctr" eaLnBrk="1" hangingPunct="1"/>
              <a:endParaRPr kumimoji="0" lang="zh-CN" altLang="en-US" b="0">
                <a:solidFill>
                  <a:srgbClr val="000000"/>
                </a:solidFill>
                <a:latin typeface="宋体" pitchFamily="2" charset="-122"/>
              </a:endParaRPr>
            </a:p>
          </p:txBody>
        </p:sp>
        <p:sp>
          <p:nvSpPr>
            <p:cNvPr id="21" name="Oval 40"/>
            <p:cNvSpPr>
              <a:spLocks noChangeArrowheads="1"/>
            </p:cNvSpPr>
            <p:nvPr/>
          </p:nvSpPr>
          <p:spPr bwMode="gray">
            <a:xfrm>
              <a:off x="-445" y="1191"/>
              <a:ext cx="889" cy="541"/>
            </a:xfrm>
            <a:prstGeom prst="roundRect">
              <a:avLst>
                <a:gd name="adj" fmla="val 16667"/>
              </a:avLst>
            </a:prstGeom>
            <a:solidFill>
              <a:srgbClr val="008000"/>
            </a:solidFill>
            <a:ln w="28575" algn="ctr">
              <a:solidFill>
                <a:srgbClr val="FFFFFF"/>
              </a:solidFill>
              <a:round/>
              <a:headEnd/>
              <a:tailEnd/>
            </a:ln>
          </p:spPr>
          <p:txBody>
            <a:bodyPr wrap="none" anchor="ctr"/>
            <a:lstStyle/>
            <a:p>
              <a:pPr algn="ctr" eaLnBrk="1" hangingPunct="1">
                <a:defRPr/>
              </a:pPr>
              <a:endParaRPr kumimoji="0" lang="zh-CN" altLang="en-US" b="0">
                <a:solidFill>
                  <a:srgbClr val="000000"/>
                </a:solidFill>
                <a:effectLst>
                  <a:outerShdw blurRad="38100" dist="38100" dir="2700000" algn="tl">
                    <a:srgbClr val="FFFFFF"/>
                  </a:outerShdw>
                </a:effectLst>
                <a:latin typeface="宋体" pitchFamily="2" charset="-122"/>
              </a:endParaRPr>
            </a:p>
          </p:txBody>
        </p:sp>
        <p:sp>
          <p:nvSpPr>
            <p:cNvPr id="48143" name="Text Box 84"/>
            <p:cNvSpPr>
              <a:spLocks noChangeArrowheads="1"/>
            </p:cNvSpPr>
            <p:nvPr/>
          </p:nvSpPr>
          <p:spPr bwMode="auto">
            <a:xfrm>
              <a:off x="-472" y="1219"/>
              <a:ext cx="942" cy="484"/>
            </a:xfrm>
            <a:prstGeom prst="roundRect">
              <a:avLst>
                <a:gd name="adj" fmla="val 16667"/>
              </a:avLst>
            </a:prstGeom>
            <a:noFill/>
            <a:ln w="9525">
              <a:noFill/>
              <a:round/>
              <a:headEnd/>
              <a:tailEnd/>
            </a:ln>
          </p:spPr>
          <p:txBody>
            <a:bodyPr>
              <a:spAutoFit/>
            </a:bodyPr>
            <a:lstStyle/>
            <a:p>
              <a:pPr algn="ctr" eaLnBrk="1" hangingPunct="1">
                <a:spcBef>
                  <a:spcPct val="35000"/>
                </a:spcBef>
              </a:pPr>
              <a:r>
                <a:rPr kumimoji="0" lang="zh-CN" altLang="en-US">
                  <a:solidFill>
                    <a:srgbClr val="FFFFFF"/>
                  </a:solidFill>
                  <a:latin typeface="宋体" pitchFamily="2" charset="-122"/>
                  <a:ea typeface="华文中宋" pitchFamily="2" charset="-122"/>
                </a:rPr>
                <a:t>编译系统</a:t>
              </a:r>
              <a:r>
                <a:rPr kumimoji="0" lang="en-US" altLang="zh-CN">
                  <a:solidFill>
                    <a:srgbClr val="FFFFFF"/>
                  </a:solidFill>
                  <a:latin typeface="宋体" pitchFamily="2" charset="-122"/>
                  <a:ea typeface="华文中宋" pitchFamily="2" charset="-122"/>
                </a:rPr>
                <a:t>/</a:t>
              </a:r>
              <a:r>
                <a:rPr kumimoji="0" lang="zh-CN" altLang="en-US">
                  <a:solidFill>
                    <a:srgbClr val="FFFFFF"/>
                  </a:solidFill>
                  <a:latin typeface="宋体" pitchFamily="2" charset="-122"/>
                  <a:ea typeface="华文中宋" pitchFamily="2" charset="-122"/>
                </a:rPr>
                <a:t>编译原理</a:t>
              </a:r>
            </a:p>
          </p:txBody>
        </p:sp>
      </p:gr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ppt_x"/>
                                          </p:val>
                                        </p:tav>
                                        <p:tav tm="100000">
                                          <p:val>
                                            <p:strVal val="#ppt_x"/>
                                          </p:val>
                                        </p:tav>
                                      </p:tavLst>
                                    </p:anim>
                                    <p:anim calcmode="lin" valueType="num">
                                      <p:cBhvr additive="base">
                                        <p:cTn id="5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nodeType="click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500" fill="hold"/>
                                        <p:tgtEl>
                                          <p:spTgt spid="11"/>
                                        </p:tgtEl>
                                        <p:attrNameLst>
                                          <p:attrName>ppt_x</p:attrName>
                                        </p:attrNameLst>
                                      </p:cBhvr>
                                      <p:tavLst>
                                        <p:tav tm="0">
                                          <p:val>
                                            <p:strVal val="#ppt_x"/>
                                          </p:val>
                                        </p:tav>
                                        <p:tav tm="100000">
                                          <p:val>
                                            <p:strVal val="#ppt_x"/>
                                          </p:val>
                                        </p:tav>
                                      </p:tavLst>
                                    </p:anim>
                                    <p:anim calcmode="lin" valueType="num">
                                      <p:cBhvr additive="base">
                                        <p:cTn id="56" dur="500" fill="hold"/>
                                        <p:tgtEl>
                                          <p:spTgt spid="11"/>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additive="base">
                                        <p:cTn id="59" dur="500" fill="hold"/>
                                        <p:tgtEl>
                                          <p:spTgt spid="13"/>
                                        </p:tgtEl>
                                        <p:attrNameLst>
                                          <p:attrName>ppt_x</p:attrName>
                                        </p:attrNameLst>
                                      </p:cBhvr>
                                      <p:tavLst>
                                        <p:tav tm="0">
                                          <p:val>
                                            <p:strVal val="#ppt_x"/>
                                          </p:val>
                                        </p:tav>
                                        <p:tav tm="100000">
                                          <p:val>
                                            <p:strVal val="#ppt_x"/>
                                          </p:val>
                                        </p:tav>
                                      </p:tavLst>
                                    </p:anim>
                                    <p:anim calcmode="lin" valueType="num">
                                      <p:cBhvr additive="base">
                                        <p:cTn id="6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49154" name="标题 3"/>
          <p:cNvSpPr>
            <a:spLocks/>
          </p:cNvSpPr>
          <p:nvPr/>
        </p:nvSpPr>
        <p:spPr bwMode="auto">
          <a:xfrm>
            <a:off x="1101725" y="971550"/>
            <a:ext cx="6583363" cy="709613"/>
          </a:xfrm>
          <a:prstGeom prst="rect">
            <a:avLst/>
          </a:prstGeom>
          <a:noFill/>
          <a:ln w="9525">
            <a:noFill/>
            <a:miter lim="800000"/>
            <a:headEnd/>
            <a:tailEnd/>
          </a:ln>
        </p:spPr>
        <p:txBody>
          <a:bodyPr anchor="ctr"/>
          <a:lstStyle/>
          <a:p>
            <a:pPr algn="ctr" eaLnBrk="1" hangingPunct="1"/>
            <a:r>
              <a:rPr kumimoji="0" lang="zh-CN" altLang="zh-CN" sz="3600">
                <a:solidFill>
                  <a:schemeClr val="tx2"/>
                </a:solidFill>
                <a:ea typeface="黑体" pitchFamily="2" charset="-122"/>
              </a:rPr>
              <a:t>计算机语言的发展</a:t>
            </a:r>
            <a:endParaRPr kumimoji="0" lang="en-US" altLang="zh-CN" sz="3600">
              <a:solidFill>
                <a:schemeClr val="tx2"/>
              </a:solidFill>
              <a:ea typeface="黑体" pitchFamily="2" charset="-122"/>
            </a:endParaRP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1323975" y="2728913"/>
            <a:ext cx="3862388" cy="3308350"/>
          </a:xfrm>
          <a:prstGeom prst="rect">
            <a:avLst/>
          </a:prstGeom>
          <a:solidFill>
            <a:schemeClr val="bg1"/>
          </a:solidFill>
          <a:ln w="9525">
            <a:solidFill>
              <a:schemeClr val="folHlink"/>
            </a:solidFill>
            <a:miter lim="800000"/>
            <a:headEnd/>
            <a:tailEnd/>
          </a:ln>
        </p:spPr>
        <p:txBody>
          <a:bodyPr wrap="none" anchor="ctr">
            <a:spAutoFit/>
          </a:bodyPr>
          <a:lstStyle/>
          <a:p>
            <a:pPr eaLnBrk="1" hangingPunct="1">
              <a:lnSpc>
                <a:spcPct val="150000"/>
              </a:lnSpc>
            </a:pPr>
            <a:r>
              <a:rPr lang="en-US" altLang="zh-CN" sz="2800">
                <a:solidFill>
                  <a:schemeClr val="accent2"/>
                </a:solidFill>
              </a:rPr>
              <a:t>K </a:t>
            </a:r>
            <a:r>
              <a:rPr lang="en-US" altLang="zh-CN" sz="2800"/>
              <a:t>= </a:t>
            </a:r>
            <a:r>
              <a:rPr lang="en-US" altLang="zh-CN" sz="2800">
                <a:solidFill>
                  <a:srgbClr val="FF0000"/>
                </a:solidFill>
              </a:rPr>
              <a:t>0</a:t>
            </a:r>
            <a:r>
              <a:rPr lang="en-US" altLang="zh-CN" sz="2800"/>
              <a:t>;</a:t>
            </a:r>
          </a:p>
          <a:p>
            <a:pPr eaLnBrk="1" hangingPunct="1">
              <a:lnSpc>
                <a:spcPct val="150000"/>
              </a:lnSpc>
            </a:pPr>
            <a:r>
              <a:rPr lang="en-US" altLang="zh-CN" sz="2800"/>
              <a:t>For  </a:t>
            </a:r>
            <a:r>
              <a:rPr lang="en-US" altLang="zh-CN" sz="2800">
                <a:solidFill>
                  <a:schemeClr val="accent2"/>
                </a:solidFill>
              </a:rPr>
              <a:t>I</a:t>
            </a:r>
            <a:r>
              <a:rPr lang="en-US" altLang="zh-CN" sz="2800"/>
              <a:t> =</a:t>
            </a:r>
            <a:r>
              <a:rPr lang="en-US" altLang="zh-CN" sz="2800">
                <a:solidFill>
                  <a:srgbClr val="FF0000"/>
                </a:solidFill>
              </a:rPr>
              <a:t>1</a:t>
            </a:r>
            <a:r>
              <a:rPr lang="en-US" altLang="zh-CN" sz="2800"/>
              <a:t> to </a:t>
            </a:r>
            <a:r>
              <a:rPr lang="en-US" altLang="zh-CN" sz="2800">
                <a:solidFill>
                  <a:srgbClr val="FF0000"/>
                </a:solidFill>
              </a:rPr>
              <a:t>100</a:t>
            </a:r>
            <a:r>
              <a:rPr lang="en-US" altLang="zh-CN" sz="2800"/>
              <a:t> Step </a:t>
            </a:r>
            <a:r>
              <a:rPr lang="en-US" altLang="zh-CN" sz="2800">
                <a:solidFill>
                  <a:srgbClr val="FF0066"/>
                </a:solidFill>
              </a:rPr>
              <a:t>1</a:t>
            </a:r>
            <a:endParaRPr lang="en-US" altLang="zh-CN" sz="2800"/>
          </a:p>
          <a:p>
            <a:pPr eaLnBrk="1" hangingPunct="1">
              <a:lnSpc>
                <a:spcPct val="150000"/>
              </a:lnSpc>
            </a:pPr>
            <a:r>
              <a:rPr kumimoji="0" lang="en-US" altLang="zh-CN" sz="2800"/>
              <a:t>{ </a:t>
            </a:r>
            <a:r>
              <a:rPr lang="en-US" altLang="zh-CN" sz="2800"/>
              <a:t>   If</a:t>
            </a:r>
            <a:r>
              <a:rPr lang="en-US" altLang="zh-CN" sz="2800">
                <a:solidFill>
                  <a:schemeClr val="accent2"/>
                </a:solidFill>
              </a:rPr>
              <a:t> </a:t>
            </a:r>
            <a:r>
              <a:rPr lang="zh-CN" altLang="en-US" sz="2800">
                <a:solidFill>
                  <a:schemeClr val="accent2"/>
                </a:solidFill>
              </a:rPr>
              <a:t> </a:t>
            </a:r>
            <a:r>
              <a:rPr lang="en-US" altLang="zh-CN" sz="2800">
                <a:solidFill>
                  <a:schemeClr val="accent2"/>
                </a:solidFill>
              </a:rPr>
              <a:t>I</a:t>
            </a:r>
            <a:r>
              <a:rPr lang="en-US" altLang="zh-CN" sz="2800"/>
              <a:t>&lt;=</a:t>
            </a:r>
            <a:r>
              <a:rPr lang="en-US" altLang="zh-CN" sz="2800">
                <a:solidFill>
                  <a:srgbClr val="FF0000"/>
                </a:solidFill>
              </a:rPr>
              <a:t>50</a:t>
            </a:r>
            <a:r>
              <a:rPr lang="en-US" altLang="zh-CN" sz="2800">
                <a:solidFill>
                  <a:schemeClr val="accent2"/>
                </a:solidFill>
              </a:rPr>
              <a:t> </a:t>
            </a:r>
            <a:r>
              <a:rPr lang="en-US" altLang="zh-CN" sz="2800"/>
              <a:t>&amp;&amp;</a:t>
            </a:r>
            <a:r>
              <a:rPr lang="en-US" altLang="zh-CN" sz="2800">
                <a:solidFill>
                  <a:schemeClr val="accent2"/>
                </a:solidFill>
              </a:rPr>
              <a:t> I </a:t>
            </a:r>
            <a:r>
              <a:rPr lang="en-US" altLang="zh-CN" sz="2800"/>
              <a:t>&gt; </a:t>
            </a:r>
            <a:r>
              <a:rPr lang="en-US" altLang="zh-CN" sz="2800">
                <a:solidFill>
                  <a:srgbClr val="FF0000"/>
                </a:solidFill>
              </a:rPr>
              <a:t>30</a:t>
            </a:r>
          </a:p>
          <a:p>
            <a:pPr eaLnBrk="1" hangingPunct="1">
              <a:lnSpc>
                <a:spcPct val="150000"/>
              </a:lnSpc>
            </a:pPr>
            <a:r>
              <a:rPr lang="en-US" altLang="zh-CN" sz="2800"/>
              <a:t>     {</a:t>
            </a:r>
            <a:r>
              <a:rPr lang="en-US" altLang="zh-CN" sz="2800">
                <a:solidFill>
                  <a:schemeClr val="accent2"/>
                </a:solidFill>
              </a:rPr>
              <a:t>  K </a:t>
            </a:r>
            <a:r>
              <a:rPr lang="en-US" altLang="zh-CN" sz="2800"/>
              <a:t>=  </a:t>
            </a:r>
            <a:r>
              <a:rPr lang="en-US" altLang="zh-CN" sz="2800">
                <a:solidFill>
                  <a:schemeClr val="accent2"/>
                </a:solidFill>
              </a:rPr>
              <a:t>K</a:t>
            </a:r>
            <a:r>
              <a:rPr lang="en-US" altLang="zh-CN" sz="2800"/>
              <a:t>+</a:t>
            </a:r>
            <a:r>
              <a:rPr lang="en-US" altLang="zh-CN" sz="2800">
                <a:solidFill>
                  <a:schemeClr val="accent2"/>
                </a:solidFill>
              </a:rPr>
              <a:t>I</a:t>
            </a:r>
            <a:r>
              <a:rPr lang="en-US" altLang="zh-CN" sz="2800"/>
              <a:t>;</a:t>
            </a:r>
            <a:r>
              <a:rPr lang="en-US" altLang="zh-CN" sz="2800">
                <a:solidFill>
                  <a:schemeClr val="accent2"/>
                </a:solidFill>
              </a:rPr>
              <a:t> </a:t>
            </a:r>
            <a:r>
              <a:rPr lang="en-US" altLang="zh-CN" sz="2800"/>
              <a:t>}</a:t>
            </a:r>
          </a:p>
          <a:p>
            <a:pPr eaLnBrk="1" hangingPunct="1">
              <a:lnSpc>
                <a:spcPct val="150000"/>
              </a:lnSpc>
            </a:pPr>
            <a:r>
              <a:rPr lang="en-US" altLang="zh-CN" sz="2800"/>
              <a:t>}</a:t>
            </a:r>
          </a:p>
        </p:txBody>
      </p:sp>
      <p:sp>
        <p:nvSpPr>
          <p:cNvPr id="51203" name="Text Box 20"/>
          <p:cNvSpPr txBox="1">
            <a:spLocks noChangeArrowheads="1"/>
          </p:cNvSpPr>
          <p:nvPr/>
        </p:nvSpPr>
        <p:spPr bwMode="auto">
          <a:xfrm>
            <a:off x="153988" y="1189038"/>
            <a:ext cx="2927350" cy="457200"/>
          </a:xfrm>
          <a:prstGeom prst="rect">
            <a:avLst/>
          </a:prstGeom>
          <a:noFill/>
          <a:ln w="9525">
            <a:noFill/>
            <a:miter lim="800000"/>
            <a:headEnd/>
            <a:tailEnd/>
          </a:ln>
        </p:spPr>
        <p:txBody>
          <a:bodyPr wrap="none">
            <a:spAutoFit/>
          </a:bodyPr>
          <a:lstStyle/>
          <a:p>
            <a:pPr eaLnBrk="1" hangingPunct="1"/>
            <a:r>
              <a:rPr lang="zh-CN" altLang="zh-CN" sz="2400">
                <a:ea typeface="华文中宋" pitchFamily="2" charset="-122"/>
              </a:rPr>
              <a:t>用高级语言编写程序</a:t>
            </a:r>
            <a:endParaRPr lang="en-US" altLang="zh-CN" sz="1600"/>
          </a:p>
        </p:txBody>
      </p:sp>
      <p:sp>
        <p:nvSpPr>
          <p:cNvPr id="1990679" name="Text Box 16"/>
          <p:cNvSpPr txBox="1">
            <a:spLocks noChangeArrowheads="1"/>
          </p:cNvSpPr>
          <p:nvPr/>
        </p:nvSpPr>
        <p:spPr bwMode="auto">
          <a:xfrm>
            <a:off x="163513" y="0"/>
            <a:ext cx="3259137" cy="822325"/>
          </a:xfrm>
          <a:prstGeom prst="rect">
            <a:avLst/>
          </a:prstGeom>
          <a:noFill/>
          <a:ln w="9525">
            <a:noFill/>
            <a:miter lim="800000"/>
            <a:headEnd/>
            <a:tailEnd/>
          </a:ln>
        </p:spPr>
        <p:txBody>
          <a:bodyPr wrap="none">
            <a:spAutoFit/>
          </a:bodyPr>
          <a:lstStyle/>
          <a:p>
            <a:pPr eaLnBrk="1" hangingPunct="1">
              <a:lnSpc>
                <a:spcPct val="120000"/>
              </a:lnSpc>
              <a:defRPr/>
            </a:pPr>
            <a:r>
              <a:rPr lang="zh-CN" altLang="en-US" dirty="0">
                <a:solidFill>
                  <a:schemeClr val="accent6"/>
                </a:solidFill>
                <a:ea typeface="华文中宋" pitchFamily="2" charset="-122"/>
              </a:rPr>
              <a:t>计算机语言的发展</a:t>
            </a:r>
          </a:p>
          <a:p>
            <a:pPr eaLnBrk="1" hangingPunct="1">
              <a:lnSpc>
                <a:spcPct val="120000"/>
              </a:lnSpc>
              <a:defRPr/>
            </a:pPr>
            <a:r>
              <a:rPr lang="en-US" altLang="zh-CN" dirty="0">
                <a:solidFill>
                  <a:schemeClr val="accent6"/>
                </a:solidFill>
                <a:ea typeface="华文中宋" pitchFamily="2" charset="-122"/>
              </a:rPr>
              <a:t>(1)</a:t>
            </a:r>
            <a:r>
              <a:rPr lang="zh-CN" altLang="en-US" dirty="0">
                <a:solidFill>
                  <a:schemeClr val="accent6"/>
                </a:solidFill>
                <a:ea typeface="华文中宋" pitchFamily="2" charset="-122"/>
              </a:rPr>
              <a:t>如何更方便地编写程序</a:t>
            </a:r>
            <a:r>
              <a:rPr lang="en-US" altLang="zh-CN" dirty="0">
                <a:solidFill>
                  <a:schemeClr val="accent6"/>
                </a:solidFill>
                <a:ea typeface="华文中宋" pitchFamily="2" charset="-122"/>
              </a:rPr>
              <a:t>? </a:t>
            </a:r>
          </a:p>
        </p:txBody>
      </p:sp>
      <p:grpSp>
        <p:nvGrpSpPr>
          <p:cNvPr id="3" name="Group 28"/>
          <p:cNvGrpSpPr>
            <a:grpSpLocks/>
          </p:cNvGrpSpPr>
          <p:nvPr/>
        </p:nvGrpSpPr>
        <p:grpSpPr bwMode="auto">
          <a:xfrm>
            <a:off x="768350" y="2028825"/>
            <a:ext cx="1327150" cy="855663"/>
            <a:chOff x="-1194" y="2315"/>
            <a:chExt cx="575" cy="539"/>
          </a:xfrm>
        </p:grpSpPr>
        <p:sp>
          <p:nvSpPr>
            <p:cNvPr id="2" name="AutoShape 39"/>
            <p:cNvSpPr>
              <a:spLocks noChangeArrowheads="1"/>
            </p:cNvSpPr>
            <p:nvPr/>
          </p:nvSpPr>
          <p:spPr bwMode="gray">
            <a:xfrm>
              <a:off x="-1194" y="231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kumimoji="0" lang="zh-CN" altLang="en-US" sz="1800">
                <a:solidFill>
                  <a:srgbClr val="000000"/>
                </a:solidFill>
                <a:latin typeface="宋体" pitchFamily="2" charset="-122"/>
              </a:endParaRPr>
            </a:p>
          </p:txBody>
        </p:sp>
        <p:sp>
          <p:nvSpPr>
            <p:cNvPr id="51226" name="Oval 40"/>
            <p:cNvSpPr>
              <a:spLocks noChangeArrowheads="1"/>
            </p:cNvSpPr>
            <p:nvPr/>
          </p:nvSpPr>
          <p:spPr bwMode="gray">
            <a:xfrm>
              <a:off x="-1146" y="2360"/>
              <a:ext cx="479" cy="450"/>
            </a:xfrm>
            <a:prstGeom prst="ellipse">
              <a:avLst/>
            </a:prstGeom>
            <a:solidFill>
              <a:srgbClr val="003366"/>
            </a:solidFill>
            <a:ln w="28575" algn="ctr">
              <a:solidFill>
                <a:srgbClr val="FFFFFF"/>
              </a:solidFill>
              <a:round/>
              <a:headEnd/>
              <a:tailEnd/>
            </a:ln>
          </p:spPr>
          <p:txBody>
            <a:bodyPr wrap="none" anchor="ctr"/>
            <a:lstStyle/>
            <a:p>
              <a:pPr algn="ctr" eaLnBrk="1" hangingPunct="1"/>
              <a:endParaRPr kumimoji="0" lang="zh-CN" altLang="en-US" sz="2400">
                <a:solidFill>
                  <a:srgbClr val="000000"/>
                </a:solidFill>
                <a:latin typeface="宋体" pitchFamily="2" charset="-122"/>
              </a:endParaRPr>
            </a:p>
          </p:txBody>
        </p:sp>
        <p:sp>
          <p:nvSpPr>
            <p:cNvPr id="51227" name="Text Box 84"/>
            <p:cNvSpPr txBox="1">
              <a:spLocks noChangeArrowheads="1"/>
            </p:cNvSpPr>
            <p:nvPr/>
          </p:nvSpPr>
          <p:spPr bwMode="auto">
            <a:xfrm>
              <a:off x="-1169" y="2414"/>
              <a:ext cx="536" cy="288"/>
            </a:xfrm>
            <a:prstGeom prst="rect">
              <a:avLst/>
            </a:prstGeom>
            <a:noFill/>
            <a:ln w="9525">
              <a:noFill/>
              <a:miter lim="800000"/>
              <a:headEnd/>
              <a:tailEnd/>
            </a:ln>
          </p:spPr>
          <p:txBody>
            <a:bodyPr>
              <a:spAutoFit/>
            </a:bodyPr>
            <a:lstStyle/>
            <a:p>
              <a:pPr algn="ctr" eaLnBrk="1" hangingPunct="1">
                <a:spcBef>
                  <a:spcPct val="35000"/>
                </a:spcBef>
              </a:pPr>
              <a:r>
                <a:rPr kumimoji="0" lang="zh-CN" altLang="en-US" sz="2400">
                  <a:solidFill>
                    <a:srgbClr val="FFFFFF"/>
                  </a:solidFill>
                  <a:latin typeface="宋体" pitchFamily="2" charset="-122"/>
                  <a:ea typeface="华文中宋" pitchFamily="2" charset="-122"/>
                </a:rPr>
                <a:t>符号化</a:t>
              </a:r>
            </a:p>
          </p:txBody>
        </p:sp>
      </p:grpSp>
      <p:grpSp>
        <p:nvGrpSpPr>
          <p:cNvPr id="4" name="Group 32"/>
          <p:cNvGrpSpPr>
            <a:grpSpLocks/>
          </p:cNvGrpSpPr>
          <p:nvPr/>
        </p:nvGrpSpPr>
        <p:grpSpPr bwMode="auto">
          <a:xfrm>
            <a:off x="4187825" y="2027238"/>
            <a:ext cx="1327150" cy="855662"/>
            <a:chOff x="-1194" y="2315"/>
            <a:chExt cx="575" cy="539"/>
          </a:xfrm>
        </p:grpSpPr>
        <p:sp>
          <p:nvSpPr>
            <p:cNvPr id="5" name="AutoShape 39"/>
            <p:cNvSpPr>
              <a:spLocks noChangeArrowheads="1"/>
            </p:cNvSpPr>
            <p:nvPr/>
          </p:nvSpPr>
          <p:spPr bwMode="gray">
            <a:xfrm>
              <a:off x="-1194" y="231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kumimoji="0" lang="zh-CN" altLang="en-US" sz="1800">
                <a:solidFill>
                  <a:srgbClr val="000000"/>
                </a:solidFill>
                <a:latin typeface="宋体" pitchFamily="2" charset="-122"/>
              </a:endParaRPr>
            </a:p>
          </p:txBody>
        </p:sp>
        <p:sp>
          <p:nvSpPr>
            <p:cNvPr id="51223" name="Oval 40"/>
            <p:cNvSpPr>
              <a:spLocks noChangeArrowheads="1"/>
            </p:cNvSpPr>
            <p:nvPr/>
          </p:nvSpPr>
          <p:spPr bwMode="gray">
            <a:xfrm>
              <a:off x="-1146" y="2360"/>
              <a:ext cx="479" cy="450"/>
            </a:xfrm>
            <a:prstGeom prst="ellipse">
              <a:avLst/>
            </a:prstGeom>
            <a:solidFill>
              <a:srgbClr val="003366"/>
            </a:solidFill>
            <a:ln w="28575" algn="ctr">
              <a:solidFill>
                <a:srgbClr val="FFFFFF"/>
              </a:solidFill>
              <a:round/>
              <a:headEnd/>
              <a:tailEnd/>
            </a:ln>
          </p:spPr>
          <p:txBody>
            <a:bodyPr wrap="none" anchor="ctr"/>
            <a:lstStyle/>
            <a:p>
              <a:pPr algn="ctr" eaLnBrk="1" hangingPunct="1"/>
              <a:endParaRPr kumimoji="0" lang="zh-CN" altLang="en-US" sz="2400">
                <a:solidFill>
                  <a:srgbClr val="000000"/>
                </a:solidFill>
                <a:latin typeface="宋体" pitchFamily="2" charset="-122"/>
              </a:endParaRPr>
            </a:p>
          </p:txBody>
        </p:sp>
        <p:sp>
          <p:nvSpPr>
            <p:cNvPr id="51224" name="Text Box 84"/>
            <p:cNvSpPr txBox="1">
              <a:spLocks noChangeArrowheads="1"/>
            </p:cNvSpPr>
            <p:nvPr/>
          </p:nvSpPr>
          <p:spPr bwMode="auto">
            <a:xfrm>
              <a:off x="-1169" y="2414"/>
              <a:ext cx="536" cy="288"/>
            </a:xfrm>
            <a:prstGeom prst="rect">
              <a:avLst/>
            </a:prstGeom>
            <a:noFill/>
            <a:ln w="9525">
              <a:noFill/>
              <a:miter lim="800000"/>
              <a:headEnd/>
              <a:tailEnd/>
            </a:ln>
          </p:spPr>
          <p:txBody>
            <a:bodyPr>
              <a:spAutoFit/>
            </a:bodyPr>
            <a:lstStyle/>
            <a:p>
              <a:pPr algn="ctr" eaLnBrk="1" hangingPunct="1">
                <a:spcBef>
                  <a:spcPct val="35000"/>
                </a:spcBef>
              </a:pPr>
              <a:r>
                <a:rPr kumimoji="0" lang="zh-CN" altLang="en-US" sz="2400">
                  <a:solidFill>
                    <a:srgbClr val="FFFFFF"/>
                  </a:solidFill>
                  <a:latin typeface="宋体" pitchFamily="2" charset="-122"/>
                  <a:ea typeface="华文中宋" pitchFamily="2" charset="-122"/>
                </a:rPr>
                <a:t>结构化</a:t>
              </a:r>
            </a:p>
          </p:txBody>
        </p:sp>
      </p:grpSp>
      <p:grpSp>
        <p:nvGrpSpPr>
          <p:cNvPr id="6" name="Group 50"/>
          <p:cNvGrpSpPr>
            <a:grpSpLocks/>
          </p:cNvGrpSpPr>
          <p:nvPr/>
        </p:nvGrpSpPr>
        <p:grpSpPr bwMode="auto">
          <a:xfrm>
            <a:off x="2492375" y="2043113"/>
            <a:ext cx="1327150" cy="855662"/>
            <a:chOff x="-1194" y="2315"/>
            <a:chExt cx="575" cy="539"/>
          </a:xfrm>
        </p:grpSpPr>
        <p:sp>
          <p:nvSpPr>
            <p:cNvPr id="8" name="AutoShape 39"/>
            <p:cNvSpPr>
              <a:spLocks noChangeArrowheads="1"/>
            </p:cNvSpPr>
            <p:nvPr/>
          </p:nvSpPr>
          <p:spPr bwMode="gray">
            <a:xfrm>
              <a:off x="-1194" y="231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kumimoji="0" lang="zh-CN" altLang="en-US" sz="1800">
                <a:solidFill>
                  <a:srgbClr val="000000"/>
                </a:solidFill>
                <a:latin typeface="宋体" pitchFamily="2" charset="-122"/>
              </a:endParaRPr>
            </a:p>
          </p:txBody>
        </p:sp>
        <p:sp>
          <p:nvSpPr>
            <p:cNvPr id="51220" name="Oval 40"/>
            <p:cNvSpPr>
              <a:spLocks noChangeArrowheads="1"/>
            </p:cNvSpPr>
            <p:nvPr/>
          </p:nvSpPr>
          <p:spPr bwMode="gray">
            <a:xfrm>
              <a:off x="-1146" y="2360"/>
              <a:ext cx="479" cy="450"/>
            </a:xfrm>
            <a:prstGeom prst="ellipse">
              <a:avLst/>
            </a:prstGeom>
            <a:solidFill>
              <a:srgbClr val="003366"/>
            </a:solidFill>
            <a:ln w="28575" algn="ctr">
              <a:solidFill>
                <a:srgbClr val="FFFFFF"/>
              </a:solidFill>
              <a:round/>
              <a:headEnd/>
              <a:tailEnd/>
            </a:ln>
          </p:spPr>
          <p:txBody>
            <a:bodyPr wrap="none" anchor="ctr"/>
            <a:lstStyle/>
            <a:p>
              <a:pPr algn="ctr" eaLnBrk="1" hangingPunct="1"/>
              <a:endParaRPr kumimoji="0" lang="zh-CN" altLang="en-US" sz="2400">
                <a:solidFill>
                  <a:srgbClr val="000000"/>
                </a:solidFill>
                <a:latin typeface="宋体" pitchFamily="2" charset="-122"/>
              </a:endParaRPr>
            </a:p>
          </p:txBody>
        </p:sp>
        <p:sp>
          <p:nvSpPr>
            <p:cNvPr id="51221" name="Text Box 84"/>
            <p:cNvSpPr txBox="1">
              <a:spLocks noChangeArrowheads="1"/>
            </p:cNvSpPr>
            <p:nvPr/>
          </p:nvSpPr>
          <p:spPr bwMode="auto">
            <a:xfrm>
              <a:off x="-1169" y="2414"/>
              <a:ext cx="536" cy="288"/>
            </a:xfrm>
            <a:prstGeom prst="rect">
              <a:avLst/>
            </a:prstGeom>
            <a:noFill/>
            <a:ln w="9525">
              <a:noFill/>
              <a:miter lim="800000"/>
              <a:headEnd/>
              <a:tailEnd/>
            </a:ln>
          </p:spPr>
          <p:txBody>
            <a:bodyPr>
              <a:spAutoFit/>
            </a:bodyPr>
            <a:lstStyle/>
            <a:p>
              <a:pPr algn="ctr" eaLnBrk="1" hangingPunct="1">
                <a:spcBef>
                  <a:spcPct val="35000"/>
                </a:spcBef>
              </a:pPr>
              <a:r>
                <a:rPr kumimoji="0" lang="zh-CN" altLang="en-US" sz="2400">
                  <a:solidFill>
                    <a:srgbClr val="FFFFFF"/>
                  </a:solidFill>
                  <a:latin typeface="宋体" pitchFamily="2" charset="-122"/>
                  <a:ea typeface="华文中宋" pitchFamily="2" charset="-122"/>
                </a:rPr>
                <a:t>语句化</a:t>
              </a:r>
            </a:p>
          </p:txBody>
        </p:sp>
      </p:grpSp>
      <p:grpSp>
        <p:nvGrpSpPr>
          <p:cNvPr id="7" name="Group 54"/>
          <p:cNvGrpSpPr>
            <a:grpSpLocks/>
          </p:cNvGrpSpPr>
          <p:nvPr/>
        </p:nvGrpSpPr>
        <p:grpSpPr bwMode="auto">
          <a:xfrm>
            <a:off x="5500688" y="3644900"/>
            <a:ext cx="1327150" cy="855663"/>
            <a:chOff x="-1194" y="2315"/>
            <a:chExt cx="575" cy="539"/>
          </a:xfrm>
        </p:grpSpPr>
        <p:sp>
          <p:nvSpPr>
            <p:cNvPr id="11" name="AutoShape 39"/>
            <p:cNvSpPr>
              <a:spLocks noChangeArrowheads="1"/>
            </p:cNvSpPr>
            <p:nvPr/>
          </p:nvSpPr>
          <p:spPr bwMode="gray">
            <a:xfrm>
              <a:off x="-1194" y="231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kumimoji="0" lang="zh-CN" altLang="en-US" sz="1800">
                <a:solidFill>
                  <a:srgbClr val="000000"/>
                </a:solidFill>
                <a:latin typeface="宋体" pitchFamily="2" charset="-122"/>
              </a:endParaRPr>
            </a:p>
          </p:txBody>
        </p:sp>
        <p:sp>
          <p:nvSpPr>
            <p:cNvPr id="51217" name="Oval 40"/>
            <p:cNvSpPr>
              <a:spLocks noChangeArrowheads="1"/>
            </p:cNvSpPr>
            <p:nvPr/>
          </p:nvSpPr>
          <p:spPr bwMode="gray">
            <a:xfrm>
              <a:off x="-1146" y="2360"/>
              <a:ext cx="479" cy="450"/>
            </a:xfrm>
            <a:prstGeom prst="ellipse">
              <a:avLst/>
            </a:prstGeom>
            <a:solidFill>
              <a:srgbClr val="003366"/>
            </a:solidFill>
            <a:ln w="28575" algn="ctr">
              <a:solidFill>
                <a:srgbClr val="FFFFFF"/>
              </a:solidFill>
              <a:round/>
              <a:headEnd/>
              <a:tailEnd/>
            </a:ln>
          </p:spPr>
          <p:txBody>
            <a:bodyPr wrap="none" anchor="ctr"/>
            <a:lstStyle/>
            <a:p>
              <a:pPr algn="ctr" eaLnBrk="1" hangingPunct="1"/>
              <a:endParaRPr kumimoji="0" lang="zh-CN" altLang="en-US" sz="2400">
                <a:solidFill>
                  <a:srgbClr val="000000"/>
                </a:solidFill>
                <a:latin typeface="宋体" pitchFamily="2" charset="-122"/>
              </a:endParaRPr>
            </a:p>
          </p:txBody>
        </p:sp>
        <p:sp>
          <p:nvSpPr>
            <p:cNvPr id="51218" name="Text Box 84"/>
            <p:cNvSpPr txBox="1">
              <a:spLocks noChangeArrowheads="1"/>
            </p:cNvSpPr>
            <p:nvPr/>
          </p:nvSpPr>
          <p:spPr bwMode="auto">
            <a:xfrm>
              <a:off x="-1169" y="2414"/>
              <a:ext cx="536" cy="288"/>
            </a:xfrm>
            <a:prstGeom prst="rect">
              <a:avLst/>
            </a:prstGeom>
            <a:noFill/>
            <a:ln w="9525">
              <a:noFill/>
              <a:miter lim="800000"/>
              <a:headEnd/>
              <a:tailEnd/>
            </a:ln>
          </p:spPr>
          <p:txBody>
            <a:bodyPr>
              <a:spAutoFit/>
            </a:bodyPr>
            <a:lstStyle/>
            <a:p>
              <a:pPr algn="ctr" eaLnBrk="1" hangingPunct="1">
                <a:spcBef>
                  <a:spcPct val="35000"/>
                </a:spcBef>
              </a:pPr>
              <a:r>
                <a:rPr kumimoji="0" lang="zh-CN" altLang="en-US" sz="2400">
                  <a:solidFill>
                    <a:srgbClr val="FFFFFF"/>
                  </a:solidFill>
                  <a:latin typeface="宋体" pitchFamily="2" charset="-122"/>
                  <a:ea typeface="华文中宋" pitchFamily="2" charset="-122"/>
                </a:rPr>
                <a:t>编译化</a:t>
              </a:r>
            </a:p>
          </p:txBody>
        </p:sp>
      </p:grpSp>
      <p:sp>
        <p:nvSpPr>
          <p:cNvPr id="1990714" name="AutoShape 58"/>
          <p:cNvSpPr>
            <a:spLocks noChangeArrowheads="1"/>
          </p:cNvSpPr>
          <p:nvPr/>
        </p:nvSpPr>
        <p:spPr bwMode="auto">
          <a:xfrm>
            <a:off x="5159375" y="3921125"/>
            <a:ext cx="365125" cy="320675"/>
          </a:xfrm>
          <a:prstGeom prst="rightArrow">
            <a:avLst>
              <a:gd name="adj1" fmla="val 50000"/>
              <a:gd name="adj2" fmla="val 28465"/>
            </a:avLst>
          </a:prstGeom>
          <a:solidFill>
            <a:schemeClr val="tx2"/>
          </a:solidFill>
          <a:ln w="9525">
            <a:solidFill>
              <a:schemeClr val="tx1"/>
            </a:solidFill>
            <a:miter lim="800000"/>
            <a:headEnd/>
            <a:tailEnd/>
          </a:ln>
        </p:spPr>
        <p:txBody>
          <a:bodyPr wrap="none" anchor="ctr"/>
          <a:lstStyle/>
          <a:p>
            <a:pPr eaLnBrk="1" hangingPunct="1"/>
            <a:endParaRPr lang="zh-CN" altLang="en-US"/>
          </a:p>
        </p:txBody>
      </p:sp>
      <p:sp>
        <p:nvSpPr>
          <p:cNvPr id="1990715" name="AutoShape 59"/>
          <p:cNvSpPr>
            <a:spLocks noChangeArrowheads="1"/>
          </p:cNvSpPr>
          <p:nvPr/>
        </p:nvSpPr>
        <p:spPr bwMode="auto">
          <a:xfrm>
            <a:off x="6821488" y="3940175"/>
            <a:ext cx="365125" cy="320675"/>
          </a:xfrm>
          <a:prstGeom prst="rightArrow">
            <a:avLst>
              <a:gd name="adj1" fmla="val 50000"/>
              <a:gd name="adj2" fmla="val 28465"/>
            </a:avLst>
          </a:prstGeom>
          <a:solidFill>
            <a:schemeClr val="tx2"/>
          </a:solidFill>
          <a:ln w="9525">
            <a:solidFill>
              <a:schemeClr val="tx1"/>
            </a:solidFill>
            <a:miter lim="800000"/>
            <a:headEnd/>
            <a:tailEnd/>
          </a:ln>
        </p:spPr>
        <p:txBody>
          <a:bodyPr wrap="none" anchor="ctr"/>
          <a:lstStyle/>
          <a:p>
            <a:pPr eaLnBrk="1" hangingPunct="1"/>
            <a:endParaRPr lang="zh-CN" altLang="en-US"/>
          </a:p>
        </p:txBody>
      </p:sp>
      <p:sp>
        <p:nvSpPr>
          <p:cNvPr id="1990716" name="Text Box 60"/>
          <p:cNvSpPr txBox="1">
            <a:spLocks noChangeArrowheads="1"/>
          </p:cNvSpPr>
          <p:nvPr/>
        </p:nvSpPr>
        <p:spPr bwMode="auto">
          <a:xfrm>
            <a:off x="7246938" y="3752850"/>
            <a:ext cx="985837" cy="701675"/>
          </a:xfrm>
          <a:prstGeom prst="rect">
            <a:avLst/>
          </a:prstGeom>
          <a:noFill/>
          <a:ln w="9525">
            <a:noFill/>
            <a:miter lim="800000"/>
            <a:headEnd/>
            <a:tailEnd/>
          </a:ln>
        </p:spPr>
        <p:txBody>
          <a:bodyPr>
            <a:spAutoFit/>
          </a:bodyPr>
          <a:lstStyle/>
          <a:p>
            <a:pPr eaLnBrk="1" hangingPunct="1"/>
            <a:r>
              <a:rPr lang="zh-CN" altLang="en-US"/>
              <a:t>机器语言程序</a:t>
            </a:r>
          </a:p>
        </p:txBody>
      </p:sp>
      <p:grpSp>
        <p:nvGrpSpPr>
          <p:cNvPr id="51212" name="Group 61"/>
          <p:cNvGrpSpPr>
            <a:grpSpLocks/>
          </p:cNvGrpSpPr>
          <p:nvPr/>
        </p:nvGrpSpPr>
        <p:grpSpPr bwMode="auto">
          <a:xfrm>
            <a:off x="1687513" y="5568950"/>
            <a:ext cx="3248025" cy="855663"/>
            <a:chOff x="-1194" y="2315"/>
            <a:chExt cx="575" cy="539"/>
          </a:xfrm>
        </p:grpSpPr>
        <p:sp>
          <p:nvSpPr>
            <p:cNvPr id="20" name="AutoShape 39"/>
            <p:cNvSpPr>
              <a:spLocks noChangeArrowheads="1"/>
            </p:cNvSpPr>
            <p:nvPr/>
          </p:nvSpPr>
          <p:spPr bwMode="gray">
            <a:xfrm>
              <a:off x="-1194" y="231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kumimoji="0" lang="zh-CN" altLang="en-US" sz="1800">
                <a:solidFill>
                  <a:srgbClr val="000000"/>
                </a:solidFill>
                <a:latin typeface="宋体" pitchFamily="2" charset="-122"/>
              </a:endParaRPr>
            </a:p>
          </p:txBody>
        </p:sp>
        <p:sp>
          <p:nvSpPr>
            <p:cNvPr id="51214" name="Oval 40"/>
            <p:cNvSpPr>
              <a:spLocks noChangeArrowheads="1"/>
            </p:cNvSpPr>
            <p:nvPr/>
          </p:nvSpPr>
          <p:spPr bwMode="gray">
            <a:xfrm>
              <a:off x="-1146" y="2360"/>
              <a:ext cx="479" cy="450"/>
            </a:xfrm>
            <a:prstGeom prst="ellipse">
              <a:avLst/>
            </a:prstGeom>
            <a:solidFill>
              <a:srgbClr val="003366"/>
            </a:solidFill>
            <a:ln w="28575" algn="ctr">
              <a:solidFill>
                <a:srgbClr val="FFFFFF"/>
              </a:solidFill>
              <a:round/>
              <a:headEnd/>
              <a:tailEnd/>
            </a:ln>
          </p:spPr>
          <p:txBody>
            <a:bodyPr wrap="none" anchor="ctr"/>
            <a:lstStyle/>
            <a:p>
              <a:pPr algn="ctr" eaLnBrk="1" hangingPunct="1"/>
              <a:endParaRPr kumimoji="0" lang="zh-CN" altLang="en-US" sz="2400">
                <a:solidFill>
                  <a:srgbClr val="000000"/>
                </a:solidFill>
                <a:latin typeface="宋体" pitchFamily="2" charset="-122"/>
              </a:endParaRPr>
            </a:p>
          </p:txBody>
        </p:sp>
        <p:sp>
          <p:nvSpPr>
            <p:cNvPr id="51215" name="Text Box 84"/>
            <p:cNvSpPr txBox="1">
              <a:spLocks noChangeArrowheads="1"/>
            </p:cNvSpPr>
            <p:nvPr/>
          </p:nvSpPr>
          <p:spPr bwMode="auto">
            <a:xfrm>
              <a:off x="-1169" y="2414"/>
              <a:ext cx="536" cy="288"/>
            </a:xfrm>
            <a:prstGeom prst="rect">
              <a:avLst/>
            </a:prstGeom>
            <a:noFill/>
            <a:ln w="9525">
              <a:noFill/>
              <a:miter lim="800000"/>
              <a:headEnd/>
              <a:tailEnd/>
            </a:ln>
          </p:spPr>
          <p:txBody>
            <a:bodyPr>
              <a:spAutoFit/>
            </a:bodyPr>
            <a:lstStyle/>
            <a:p>
              <a:pPr algn="ctr" eaLnBrk="1" hangingPunct="1">
                <a:spcBef>
                  <a:spcPct val="35000"/>
                </a:spcBef>
              </a:pPr>
              <a:r>
                <a:rPr kumimoji="0" lang="zh-CN" altLang="en-US" sz="2400">
                  <a:solidFill>
                    <a:srgbClr val="FFFFFF"/>
                  </a:solidFill>
                  <a:latin typeface="宋体" pitchFamily="2" charset="-122"/>
                  <a:ea typeface="华文中宋" pitchFamily="2" charset="-122"/>
                </a:rPr>
                <a:t>高级语言源程序</a:t>
              </a:r>
            </a:p>
          </p:txBody>
        </p:sp>
      </p:gr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990714"/>
                                        </p:tgtEl>
                                        <p:attrNameLst>
                                          <p:attrName>style.visibility</p:attrName>
                                        </p:attrNameLst>
                                      </p:cBhvr>
                                      <p:to>
                                        <p:strVal val="visible"/>
                                      </p:to>
                                    </p:set>
                                    <p:anim calcmode="lin" valueType="num">
                                      <p:cBhvr additive="base">
                                        <p:cTn id="29" dur="500" fill="hold"/>
                                        <p:tgtEl>
                                          <p:spTgt spid="1990714"/>
                                        </p:tgtEl>
                                        <p:attrNameLst>
                                          <p:attrName>ppt_x</p:attrName>
                                        </p:attrNameLst>
                                      </p:cBhvr>
                                      <p:tavLst>
                                        <p:tav tm="0">
                                          <p:val>
                                            <p:strVal val="#ppt_x"/>
                                          </p:val>
                                        </p:tav>
                                        <p:tav tm="100000">
                                          <p:val>
                                            <p:strVal val="#ppt_x"/>
                                          </p:val>
                                        </p:tav>
                                      </p:tavLst>
                                    </p:anim>
                                    <p:anim calcmode="lin" valueType="num">
                                      <p:cBhvr additive="base">
                                        <p:cTn id="30" dur="500" fill="hold"/>
                                        <p:tgtEl>
                                          <p:spTgt spid="199071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990715"/>
                                        </p:tgtEl>
                                        <p:attrNameLst>
                                          <p:attrName>style.visibility</p:attrName>
                                        </p:attrNameLst>
                                      </p:cBhvr>
                                      <p:to>
                                        <p:strVal val="visible"/>
                                      </p:to>
                                    </p:set>
                                    <p:anim calcmode="lin" valueType="num">
                                      <p:cBhvr additive="base">
                                        <p:cTn id="33" dur="500" fill="hold"/>
                                        <p:tgtEl>
                                          <p:spTgt spid="1990715"/>
                                        </p:tgtEl>
                                        <p:attrNameLst>
                                          <p:attrName>ppt_x</p:attrName>
                                        </p:attrNameLst>
                                      </p:cBhvr>
                                      <p:tavLst>
                                        <p:tav tm="0">
                                          <p:val>
                                            <p:strVal val="#ppt_x"/>
                                          </p:val>
                                        </p:tav>
                                        <p:tav tm="100000">
                                          <p:val>
                                            <p:strVal val="#ppt_x"/>
                                          </p:val>
                                        </p:tav>
                                      </p:tavLst>
                                    </p:anim>
                                    <p:anim calcmode="lin" valueType="num">
                                      <p:cBhvr additive="base">
                                        <p:cTn id="34" dur="500" fill="hold"/>
                                        <p:tgtEl>
                                          <p:spTgt spid="1990715"/>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990716"/>
                                        </p:tgtEl>
                                        <p:attrNameLst>
                                          <p:attrName>style.visibility</p:attrName>
                                        </p:attrNameLst>
                                      </p:cBhvr>
                                      <p:to>
                                        <p:strVal val="visible"/>
                                      </p:to>
                                    </p:set>
                                    <p:anim calcmode="lin" valueType="num">
                                      <p:cBhvr additive="base">
                                        <p:cTn id="37" dur="500" fill="hold"/>
                                        <p:tgtEl>
                                          <p:spTgt spid="1990716"/>
                                        </p:tgtEl>
                                        <p:attrNameLst>
                                          <p:attrName>ppt_x</p:attrName>
                                        </p:attrNameLst>
                                      </p:cBhvr>
                                      <p:tavLst>
                                        <p:tav tm="0">
                                          <p:val>
                                            <p:strVal val="#ppt_x"/>
                                          </p:val>
                                        </p:tav>
                                        <p:tav tm="100000">
                                          <p:val>
                                            <p:strVal val="#ppt_x"/>
                                          </p:val>
                                        </p:tav>
                                      </p:tavLst>
                                    </p:anim>
                                    <p:anim calcmode="lin" valueType="num">
                                      <p:cBhvr additive="base">
                                        <p:cTn id="38" dur="500" fill="hold"/>
                                        <p:tgtEl>
                                          <p:spTgt spid="19907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0714" grpId="0" animBg="1"/>
      <p:bldP spid="1990715" grpId="0" animBg="1"/>
      <p:bldP spid="1990716" grpId="0"/>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763331" name="Picture 3" descr="SNAG-013"/>
          <p:cNvPicPr>
            <a:picLocks noChangeAspect="1" noChangeArrowheads="1"/>
          </p:cNvPicPr>
          <p:nvPr/>
        </p:nvPicPr>
        <p:blipFill>
          <a:blip r:embed="rId2" cstate="print"/>
          <a:srcRect/>
          <a:stretch>
            <a:fillRect/>
          </a:stretch>
        </p:blipFill>
        <p:spPr bwMode="auto">
          <a:xfrm>
            <a:off x="1828800" y="3546475"/>
            <a:ext cx="3810000" cy="2867025"/>
          </a:xfrm>
          <a:prstGeom prst="rect">
            <a:avLst/>
          </a:prstGeom>
          <a:noFill/>
          <a:ln w="9525">
            <a:noFill/>
            <a:miter lim="800000"/>
            <a:headEnd/>
            <a:tailEnd/>
          </a:ln>
        </p:spPr>
      </p:pic>
      <p:pic>
        <p:nvPicPr>
          <p:cNvPr id="1763332" name="Picture 4" descr="SNAG-014"/>
          <p:cNvPicPr>
            <a:picLocks noChangeAspect="1" noChangeArrowheads="1"/>
          </p:cNvPicPr>
          <p:nvPr/>
        </p:nvPicPr>
        <p:blipFill>
          <a:blip r:embed="rId3" cstate="print"/>
          <a:srcRect/>
          <a:stretch>
            <a:fillRect/>
          </a:stretch>
        </p:blipFill>
        <p:spPr bwMode="auto">
          <a:xfrm>
            <a:off x="449263" y="3576638"/>
            <a:ext cx="1268412" cy="2819400"/>
          </a:xfrm>
          <a:prstGeom prst="rect">
            <a:avLst/>
          </a:prstGeom>
          <a:noFill/>
          <a:ln w="9525">
            <a:noFill/>
            <a:miter lim="800000"/>
            <a:headEnd/>
            <a:tailEnd/>
          </a:ln>
        </p:spPr>
      </p:pic>
      <p:pic>
        <p:nvPicPr>
          <p:cNvPr id="1763333" name="Picture 5" descr="SNAG-015"/>
          <p:cNvPicPr>
            <a:picLocks noChangeAspect="1" noChangeArrowheads="1"/>
          </p:cNvPicPr>
          <p:nvPr/>
        </p:nvPicPr>
        <p:blipFill>
          <a:blip r:embed="rId4" cstate="print"/>
          <a:srcRect/>
          <a:stretch>
            <a:fillRect/>
          </a:stretch>
        </p:blipFill>
        <p:spPr bwMode="auto">
          <a:xfrm>
            <a:off x="2678113" y="4351338"/>
            <a:ext cx="906462" cy="290512"/>
          </a:xfrm>
          <a:prstGeom prst="rect">
            <a:avLst/>
          </a:prstGeom>
          <a:noFill/>
          <a:ln w="9525">
            <a:noFill/>
            <a:miter lim="800000"/>
            <a:headEnd/>
            <a:tailEnd/>
          </a:ln>
        </p:spPr>
      </p:pic>
      <p:pic>
        <p:nvPicPr>
          <p:cNvPr id="1763334" name="Picture 6" descr="SNAG-020"/>
          <p:cNvPicPr>
            <a:picLocks noChangeAspect="1" noChangeArrowheads="1"/>
          </p:cNvPicPr>
          <p:nvPr/>
        </p:nvPicPr>
        <p:blipFill>
          <a:blip r:embed="rId5" cstate="print"/>
          <a:srcRect/>
          <a:stretch>
            <a:fillRect/>
          </a:stretch>
        </p:blipFill>
        <p:spPr bwMode="auto">
          <a:xfrm>
            <a:off x="2187575" y="4356100"/>
            <a:ext cx="520700" cy="279400"/>
          </a:xfrm>
          <a:prstGeom prst="rect">
            <a:avLst/>
          </a:prstGeom>
          <a:noFill/>
          <a:ln w="9525">
            <a:noFill/>
            <a:miter lim="800000"/>
            <a:headEnd/>
            <a:tailEnd/>
          </a:ln>
        </p:spPr>
      </p:pic>
      <p:pic>
        <p:nvPicPr>
          <p:cNvPr id="1763335" name="Picture 7" descr="SNAG-018"/>
          <p:cNvPicPr>
            <a:picLocks noChangeAspect="1" noChangeArrowheads="1"/>
          </p:cNvPicPr>
          <p:nvPr/>
        </p:nvPicPr>
        <p:blipFill>
          <a:blip r:embed="rId6" cstate="print"/>
          <a:srcRect/>
          <a:stretch>
            <a:fillRect/>
          </a:stretch>
        </p:blipFill>
        <p:spPr bwMode="auto">
          <a:xfrm>
            <a:off x="3863975" y="4338638"/>
            <a:ext cx="520700" cy="314325"/>
          </a:xfrm>
          <a:prstGeom prst="rect">
            <a:avLst/>
          </a:prstGeom>
          <a:noFill/>
          <a:ln w="9525">
            <a:noFill/>
            <a:miter lim="800000"/>
            <a:headEnd/>
            <a:tailEnd/>
          </a:ln>
        </p:spPr>
      </p:pic>
      <p:pic>
        <p:nvPicPr>
          <p:cNvPr id="1763336" name="Picture 8" descr="SNAG-017"/>
          <p:cNvPicPr>
            <a:picLocks noChangeAspect="1" noChangeArrowheads="1"/>
          </p:cNvPicPr>
          <p:nvPr/>
        </p:nvPicPr>
        <p:blipFill>
          <a:blip r:embed="rId7" cstate="print"/>
          <a:srcRect/>
          <a:stretch>
            <a:fillRect/>
          </a:stretch>
        </p:blipFill>
        <p:spPr bwMode="auto">
          <a:xfrm>
            <a:off x="3352800" y="5822950"/>
            <a:ext cx="1017588" cy="395288"/>
          </a:xfrm>
          <a:prstGeom prst="rect">
            <a:avLst/>
          </a:prstGeom>
          <a:noFill/>
          <a:ln w="9525">
            <a:noFill/>
            <a:miter lim="800000"/>
            <a:headEnd/>
            <a:tailEnd/>
          </a:ln>
        </p:spPr>
      </p:pic>
      <p:pic>
        <p:nvPicPr>
          <p:cNvPr id="1763337" name="Picture 9" descr="SNAG-021"/>
          <p:cNvPicPr>
            <a:picLocks noChangeAspect="1" noChangeArrowheads="1"/>
          </p:cNvPicPr>
          <p:nvPr/>
        </p:nvPicPr>
        <p:blipFill>
          <a:blip r:embed="rId8" cstate="print"/>
          <a:srcRect/>
          <a:stretch>
            <a:fillRect/>
          </a:stretch>
        </p:blipFill>
        <p:spPr bwMode="auto">
          <a:xfrm>
            <a:off x="4384675" y="4333875"/>
            <a:ext cx="911225" cy="293688"/>
          </a:xfrm>
          <a:prstGeom prst="rect">
            <a:avLst/>
          </a:prstGeom>
          <a:noFill/>
          <a:ln w="9525">
            <a:noFill/>
            <a:miter lim="800000"/>
            <a:headEnd/>
            <a:tailEnd/>
          </a:ln>
        </p:spPr>
      </p:pic>
      <p:sp>
        <p:nvSpPr>
          <p:cNvPr id="52233" name="Text Box 10"/>
          <p:cNvSpPr txBox="1">
            <a:spLocks noChangeArrowheads="1"/>
          </p:cNvSpPr>
          <p:nvPr/>
        </p:nvSpPr>
        <p:spPr bwMode="auto">
          <a:xfrm>
            <a:off x="242888" y="1893888"/>
            <a:ext cx="4694237" cy="566737"/>
          </a:xfrm>
          <a:prstGeom prst="rect">
            <a:avLst/>
          </a:prstGeom>
          <a:noFill/>
          <a:ln w="9525">
            <a:noFill/>
            <a:miter lim="800000"/>
            <a:headEnd/>
            <a:tailEnd/>
          </a:ln>
        </p:spPr>
        <p:txBody>
          <a:bodyPr>
            <a:spAutoFit/>
          </a:bodyPr>
          <a:lstStyle/>
          <a:p>
            <a:pPr eaLnBrk="1" hangingPunct="1">
              <a:lnSpc>
                <a:spcPct val="130000"/>
              </a:lnSpc>
              <a:buFont typeface="Wingdings" pitchFamily="2" charset="2"/>
              <a:buNone/>
            </a:pPr>
            <a:r>
              <a:rPr lang="zh-CN" altLang="zh-CN" sz="2400">
                <a:solidFill>
                  <a:schemeClr val="accent2"/>
                </a:solidFill>
                <a:latin typeface="Times New Roman" pitchFamily="18" charset="0"/>
              </a:rPr>
              <a:t>----像堆积木一样构造程序</a:t>
            </a:r>
          </a:p>
        </p:txBody>
      </p:sp>
      <p:sp>
        <p:nvSpPr>
          <p:cNvPr id="1763345" name="Text Box 16"/>
          <p:cNvSpPr txBox="1">
            <a:spLocks noChangeArrowheads="1"/>
          </p:cNvSpPr>
          <p:nvPr/>
        </p:nvSpPr>
        <p:spPr bwMode="auto">
          <a:xfrm>
            <a:off x="163513" y="0"/>
            <a:ext cx="3259137" cy="822325"/>
          </a:xfrm>
          <a:prstGeom prst="rect">
            <a:avLst/>
          </a:prstGeom>
          <a:noFill/>
          <a:ln w="9525">
            <a:noFill/>
            <a:miter lim="800000"/>
            <a:headEnd/>
            <a:tailEnd/>
          </a:ln>
        </p:spPr>
        <p:txBody>
          <a:bodyPr wrap="none">
            <a:spAutoFit/>
          </a:bodyPr>
          <a:lstStyle/>
          <a:p>
            <a:pPr eaLnBrk="1" hangingPunct="1">
              <a:lnSpc>
                <a:spcPct val="120000"/>
              </a:lnSpc>
              <a:defRPr/>
            </a:pPr>
            <a:r>
              <a:rPr lang="zh-CN" altLang="en-US" dirty="0">
                <a:solidFill>
                  <a:schemeClr val="accent6"/>
                </a:solidFill>
                <a:ea typeface="华文中宋" pitchFamily="2" charset="-122"/>
              </a:rPr>
              <a:t>计算机语言的发展</a:t>
            </a:r>
          </a:p>
          <a:p>
            <a:pPr eaLnBrk="1" hangingPunct="1">
              <a:lnSpc>
                <a:spcPct val="120000"/>
              </a:lnSpc>
              <a:defRPr/>
            </a:pPr>
            <a:r>
              <a:rPr lang="en-US" altLang="zh-CN" dirty="0">
                <a:solidFill>
                  <a:schemeClr val="accent6"/>
                </a:solidFill>
                <a:ea typeface="华文中宋" pitchFamily="2" charset="-122"/>
              </a:rPr>
              <a:t>(1)</a:t>
            </a:r>
            <a:r>
              <a:rPr lang="zh-CN" altLang="en-US" dirty="0">
                <a:solidFill>
                  <a:schemeClr val="accent6"/>
                </a:solidFill>
                <a:ea typeface="华文中宋" pitchFamily="2" charset="-122"/>
              </a:rPr>
              <a:t>如何更方便地编写程序</a:t>
            </a:r>
            <a:r>
              <a:rPr lang="en-US" altLang="zh-CN" dirty="0">
                <a:solidFill>
                  <a:schemeClr val="accent6"/>
                </a:solidFill>
                <a:ea typeface="华文中宋" pitchFamily="2" charset="-122"/>
              </a:rPr>
              <a:t>? </a:t>
            </a:r>
          </a:p>
        </p:txBody>
      </p:sp>
      <p:sp>
        <p:nvSpPr>
          <p:cNvPr id="52235" name="Text Box 18"/>
          <p:cNvSpPr txBox="1">
            <a:spLocks noChangeArrowheads="1"/>
          </p:cNvSpPr>
          <p:nvPr/>
        </p:nvSpPr>
        <p:spPr bwMode="auto">
          <a:xfrm>
            <a:off x="207963" y="1152525"/>
            <a:ext cx="3875087" cy="822325"/>
          </a:xfrm>
          <a:prstGeom prst="rect">
            <a:avLst/>
          </a:prstGeom>
          <a:noFill/>
          <a:ln w="9525">
            <a:noFill/>
            <a:miter lim="800000"/>
            <a:headEnd/>
            <a:tailEnd/>
          </a:ln>
        </p:spPr>
        <p:txBody>
          <a:bodyPr>
            <a:spAutoFit/>
          </a:bodyPr>
          <a:lstStyle/>
          <a:p>
            <a:pPr eaLnBrk="1" hangingPunct="1"/>
            <a:r>
              <a:rPr lang="zh-CN" altLang="zh-CN" sz="2400">
                <a:ea typeface="华文中宋" pitchFamily="2" charset="-122"/>
                <a:sym typeface="Wingdings" pitchFamily="2" charset="2"/>
              </a:rPr>
              <a:t>面向对象的程序设计语言与可视化构造语言</a:t>
            </a:r>
            <a:endParaRPr lang="en-US" altLang="zh-CN" sz="2400">
              <a:ea typeface="华文中宋" pitchFamily="2" charset="-122"/>
              <a:sym typeface="Wingdings" pitchFamily="2" charset="2"/>
            </a:endParaRPr>
          </a:p>
        </p:txBody>
      </p:sp>
      <p:grpSp>
        <p:nvGrpSpPr>
          <p:cNvPr id="2" name="Group 62"/>
          <p:cNvGrpSpPr>
            <a:grpSpLocks/>
          </p:cNvGrpSpPr>
          <p:nvPr/>
        </p:nvGrpSpPr>
        <p:grpSpPr bwMode="auto">
          <a:xfrm>
            <a:off x="5197475" y="1162050"/>
            <a:ext cx="3605213" cy="2119313"/>
            <a:chOff x="3274" y="732"/>
            <a:chExt cx="2271" cy="1335"/>
          </a:xfrm>
        </p:grpSpPr>
        <p:pic>
          <p:nvPicPr>
            <p:cNvPr id="52261" name="Picture 21"/>
            <p:cNvPicPr>
              <a:picLocks noChangeAspect="1" noChangeArrowheads="1"/>
            </p:cNvPicPr>
            <p:nvPr/>
          </p:nvPicPr>
          <p:blipFill>
            <a:blip r:embed="rId9" cstate="print"/>
            <a:srcRect/>
            <a:stretch>
              <a:fillRect/>
            </a:stretch>
          </p:blipFill>
          <p:spPr bwMode="auto">
            <a:xfrm>
              <a:off x="3274" y="732"/>
              <a:ext cx="2271" cy="1335"/>
            </a:xfrm>
            <a:prstGeom prst="rect">
              <a:avLst/>
            </a:prstGeom>
            <a:noFill/>
            <a:ln w="9525">
              <a:noFill/>
              <a:miter lim="800000"/>
              <a:headEnd/>
              <a:tailEnd/>
            </a:ln>
          </p:spPr>
        </p:pic>
        <p:grpSp>
          <p:nvGrpSpPr>
            <p:cNvPr id="52262" name="Group 55"/>
            <p:cNvGrpSpPr>
              <a:grpSpLocks/>
            </p:cNvGrpSpPr>
            <p:nvPr/>
          </p:nvGrpSpPr>
          <p:grpSpPr bwMode="auto">
            <a:xfrm>
              <a:off x="3646" y="830"/>
              <a:ext cx="1407" cy="154"/>
              <a:chOff x="3646" y="830"/>
              <a:chExt cx="1407" cy="154"/>
            </a:xfrm>
          </p:grpSpPr>
          <p:sp>
            <p:nvSpPr>
              <p:cNvPr id="52264" name="Text Box 22"/>
              <p:cNvSpPr txBox="1">
                <a:spLocks noChangeArrowheads="1"/>
              </p:cNvSpPr>
              <p:nvPr/>
            </p:nvSpPr>
            <p:spPr bwMode="auto">
              <a:xfrm>
                <a:off x="3646" y="830"/>
                <a:ext cx="551" cy="154"/>
              </a:xfrm>
              <a:prstGeom prst="rect">
                <a:avLst/>
              </a:prstGeom>
              <a:noFill/>
              <a:ln w="9525">
                <a:noFill/>
                <a:miter lim="800000"/>
                <a:headEnd/>
                <a:tailEnd/>
              </a:ln>
            </p:spPr>
            <p:txBody>
              <a:bodyPr wrap="none">
                <a:spAutoFit/>
              </a:bodyPr>
              <a:lstStyle/>
              <a:p>
                <a:pPr eaLnBrk="1" hangingPunct="1"/>
                <a:r>
                  <a:rPr lang="en-US" altLang="zh-CN" sz="1000"/>
                  <a:t>Command1</a:t>
                </a:r>
              </a:p>
            </p:txBody>
          </p:sp>
          <p:sp>
            <p:nvSpPr>
              <p:cNvPr id="52265" name="Text Box 23"/>
              <p:cNvSpPr txBox="1">
                <a:spLocks noChangeArrowheads="1"/>
              </p:cNvSpPr>
              <p:nvPr/>
            </p:nvSpPr>
            <p:spPr bwMode="auto">
              <a:xfrm>
                <a:off x="4747" y="830"/>
                <a:ext cx="306" cy="154"/>
              </a:xfrm>
              <a:prstGeom prst="rect">
                <a:avLst/>
              </a:prstGeom>
              <a:noFill/>
              <a:ln w="9525">
                <a:noFill/>
                <a:miter lim="800000"/>
                <a:headEnd/>
                <a:tailEnd/>
              </a:ln>
            </p:spPr>
            <p:txBody>
              <a:bodyPr wrap="none">
                <a:spAutoFit/>
              </a:bodyPr>
              <a:lstStyle/>
              <a:p>
                <a:pPr eaLnBrk="1" hangingPunct="1"/>
                <a:r>
                  <a:rPr lang="en-US" altLang="zh-CN" sz="1000"/>
                  <a:t>Click</a:t>
                </a:r>
              </a:p>
            </p:txBody>
          </p:sp>
        </p:grpSp>
        <p:sp>
          <p:nvSpPr>
            <p:cNvPr id="52263" name="Text Box 24"/>
            <p:cNvSpPr txBox="1">
              <a:spLocks noChangeArrowheads="1"/>
            </p:cNvSpPr>
            <p:nvPr/>
          </p:nvSpPr>
          <p:spPr bwMode="auto">
            <a:xfrm>
              <a:off x="3306" y="996"/>
              <a:ext cx="2064" cy="538"/>
            </a:xfrm>
            <a:prstGeom prst="rect">
              <a:avLst/>
            </a:prstGeom>
            <a:noFill/>
            <a:ln w="9525">
              <a:noFill/>
              <a:miter lim="800000"/>
              <a:headEnd/>
              <a:tailEnd/>
            </a:ln>
          </p:spPr>
          <p:txBody>
            <a:bodyPr>
              <a:spAutoFit/>
            </a:bodyPr>
            <a:lstStyle/>
            <a:p>
              <a:pPr eaLnBrk="1" hangingPunct="1"/>
              <a:r>
                <a:rPr lang="en-US" altLang="zh-CN" sz="1000"/>
                <a:t>Private Sub Command1_Click()</a:t>
              </a:r>
            </a:p>
            <a:p>
              <a:pPr eaLnBrk="1" hangingPunct="1"/>
              <a:r>
                <a:rPr lang="en-US" altLang="zh-CN" sz="1000"/>
                <a:t>{</a:t>
              </a:r>
            </a:p>
            <a:p>
              <a:pPr eaLnBrk="1" hangingPunct="1"/>
              <a:r>
                <a:rPr lang="en-US" altLang="zh-CN" sz="1000">
                  <a:solidFill>
                    <a:srgbClr val="FF0000"/>
                  </a:solidFill>
                </a:rPr>
                <a:t>    //</a:t>
              </a:r>
              <a:r>
                <a:rPr lang="zh-CN" altLang="en-US" sz="1000">
                  <a:solidFill>
                    <a:srgbClr val="FF0000"/>
                  </a:solidFill>
                </a:rPr>
                <a:t>此处放置单击按钮</a:t>
              </a:r>
              <a:r>
                <a:rPr lang="en-US" altLang="zh-CN" sz="1000">
                  <a:solidFill>
                    <a:srgbClr val="FF0000"/>
                  </a:solidFill>
                </a:rPr>
                <a:t>Command1</a:t>
              </a:r>
              <a:r>
                <a:rPr lang="zh-CN" altLang="en-US" sz="1000">
                  <a:solidFill>
                    <a:srgbClr val="FF0000"/>
                  </a:solidFill>
                </a:rPr>
                <a:t>时要执行的程序语句</a:t>
              </a:r>
              <a:r>
                <a:rPr lang="en-US" altLang="zh-CN" sz="1000">
                  <a:solidFill>
                    <a:srgbClr val="FF0000"/>
                  </a:solidFill>
                </a:rPr>
                <a:t>;</a:t>
              </a:r>
            </a:p>
            <a:p>
              <a:pPr eaLnBrk="1" hangingPunct="1"/>
              <a:endParaRPr lang="en-US" altLang="zh-CN" sz="1000">
                <a:solidFill>
                  <a:srgbClr val="FF0000"/>
                </a:solidFill>
              </a:endParaRPr>
            </a:p>
            <a:p>
              <a:pPr eaLnBrk="1" hangingPunct="1"/>
              <a:r>
                <a:rPr lang="en-US" altLang="zh-CN" sz="1000"/>
                <a:t>}</a:t>
              </a:r>
            </a:p>
          </p:txBody>
        </p:sp>
      </p:grpSp>
      <p:grpSp>
        <p:nvGrpSpPr>
          <p:cNvPr id="4" name="Group 61"/>
          <p:cNvGrpSpPr>
            <a:grpSpLocks/>
          </p:cNvGrpSpPr>
          <p:nvPr/>
        </p:nvGrpSpPr>
        <p:grpSpPr bwMode="auto">
          <a:xfrm>
            <a:off x="5287963" y="2787650"/>
            <a:ext cx="3605212" cy="2119313"/>
            <a:chOff x="3331" y="1756"/>
            <a:chExt cx="2271" cy="1335"/>
          </a:xfrm>
        </p:grpSpPr>
        <p:pic>
          <p:nvPicPr>
            <p:cNvPr id="52257" name="Picture 27"/>
            <p:cNvPicPr>
              <a:picLocks noChangeAspect="1" noChangeArrowheads="1"/>
            </p:cNvPicPr>
            <p:nvPr/>
          </p:nvPicPr>
          <p:blipFill>
            <a:blip r:embed="rId9" cstate="print"/>
            <a:srcRect/>
            <a:stretch>
              <a:fillRect/>
            </a:stretch>
          </p:blipFill>
          <p:spPr bwMode="auto">
            <a:xfrm>
              <a:off x="3331" y="1756"/>
              <a:ext cx="2271" cy="1335"/>
            </a:xfrm>
            <a:prstGeom prst="rect">
              <a:avLst/>
            </a:prstGeom>
            <a:noFill/>
            <a:ln w="9525">
              <a:noFill/>
              <a:miter lim="800000"/>
              <a:headEnd/>
              <a:tailEnd/>
            </a:ln>
          </p:spPr>
        </p:pic>
        <p:sp>
          <p:nvSpPr>
            <p:cNvPr id="52258" name="Text Box 28"/>
            <p:cNvSpPr txBox="1">
              <a:spLocks noChangeArrowheads="1"/>
            </p:cNvSpPr>
            <p:nvPr/>
          </p:nvSpPr>
          <p:spPr bwMode="auto">
            <a:xfrm>
              <a:off x="3703" y="1846"/>
              <a:ext cx="324" cy="154"/>
            </a:xfrm>
            <a:prstGeom prst="rect">
              <a:avLst/>
            </a:prstGeom>
            <a:noFill/>
            <a:ln w="9525">
              <a:noFill/>
              <a:miter lim="800000"/>
              <a:headEnd/>
              <a:tailEnd/>
            </a:ln>
          </p:spPr>
          <p:txBody>
            <a:bodyPr wrap="none">
              <a:spAutoFit/>
            </a:bodyPr>
            <a:lstStyle/>
            <a:p>
              <a:pPr eaLnBrk="1" hangingPunct="1"/>
              <a:r>
                <a:rPr lang="en-US" altLang="zh-CN" sz="1000"/>
                <a:t>Text2</a:t>
              </a:r>
            </a:p>
          </p:txBody>
        </p:sp>
        <p:sp>
          <p:nvSpPr>
            <p:cNvPr id="52259" name="Text Box 29"/>
            <p:cNvSpPr txBox="1">
              <a:spLocks noChangeArrowheads="1"/>
            </p:cNvSpPr>
            <p:nvPr/>
          </p:nvSpPr>
          <p:spPr bwMode="auto">
            <a:xfrm>
              <a:off x="4803" y="1846"/>
              <a:ext cx="622" cy="154"/>
            </a:xfrm>
            <a:prstGeom prst="rect">
              <a:avLst/>
            </a:prstGeom>
            <a:noFill/>
            <a:ln w="9525">
              <a:noFill/>
              <a:miter lim="800000"/>
              <a:headEnd/>
              <a:tailEnd/>
            </a:ln>
          </p:spPr>
          <p:txBody>
            <a:bodyPr wrap="none">
              <a:spAutoFit/>
            </a:bodyPr>
            <a:lstStyle/>
            <a:p>
              <a:pPr eaLnBrk="1" hangingPunct="1"/>
              <a:r>
                <a:rPr lang="en-US" altLang="zh-CN" sz="1000"/>
                <a:t>TextChanged</a:t>
              </a:r>
              <a:endParaRPr lang="zh-CN" altLang="en-US" sz="1000"/>
            </a:p>
          </p:txBody>
        </p:sp>
        <p:sp>
          <p:nvSpPr>
            <p:cNvPr id="52260" name="Text Box 30"/>
            <p:cNvSpPr txBox="1">
              <a:spLocks noChangeArrowheads="1"/>
            </p:cNvSpPr>
            <p:nvPr/>
          </p:nvSpPr>
          <p:spPr bwMode="auto">
            <a:xfrm>
              <a:off x="3363" y="2020"/>
              <a:ext cx="2064" cy="538"/>
            </a:xfrm>
            <a:prstGeom prst="rect">
              <a:avLst/>
            </a:prstGeom>
            <a:noFill/>
            <a:ln w="9525">
              <a:noFill/>
              <a:miter lim="800000"/>
              <a:headEnd/>
              <a:tailEnd/>
            </a:ln>
          </p:spPr>
          <p:txBody>
            <a:bodyPr>
              <a:spAutoFit/>
            </a:bodyPr>
            <a:lstStyle/>
            <a:p>
              <a:pPr eaLnBrk="1" hangingPunct="1"/>
              <a:r>
                <a:rPr lang="en-US" altLang="zh-CN" sz="1000"/>
                <a:t>Private Sub Text2_TextChanged()</a:t>
              </a:r>
            </a:p>
            <a:p>
              <a:pPr eaLnBrk="1" hangingPunct="1"/>
              <a:r>
                <a:rPr lang="en-US" altLang="zh-CN" sz="1000"/>
                <a:t>{</a:t>
              </a:r>
            </a:p>
            <a:p>
              <a:pPr eaLnBrk="1" hangingPunct="1"/>
              <a:r>
                <a:rPr lang="en-US" altLang="zh-CN" sz="1000">
                  <a:solidFill>
                    <a:srgbClr val="FF0000"/>
                  </a:solidFill>
                </a:rPr>
                <a:t>    //</a:t>
              </a:r>
              <a:r>
                <a:rPr lang="zh-CN" altLang="en-US" sz="1000">
                  <a:solidFill>
                    <a:srgbClr val="FF0000"/>
                  </a:solidFill>
                </a:rPr>
                <a:t>此处放置文本框</a:t>
              </a:r>
              <a:r>
                <a:rPr lang="en-US" altLang="zh-CN" sz="1000">
                  <a:solidFill>
                    <a:srgbClr val="FF0000"/>
                  </a:solidFill>
                </a:rPr>
                <a:t>Text2</a:t>
              </a:r>
              <a:r>
                <a:rPr lang="zh-CN" altLang="en-US" sz="1000">
                  <a:solidFill>
                    <a:srgbClr val="FF0000"/>
                  </a:solidFill>
                </a:rPr>
                <a:t>中内容发生变化时将要执行的程序语句</a:t>
              </a:r>
              <a:r>
                <a:rPr lang="en-US" altLang="zh-CN" sz="1000">
                  <a:solidFill>
                    <a:srgbClr val="FF0000"/>
                  </a:solidFill>
                </a:rPr>
                <a:t>;</a:t>
              </a:r>
            </a:p>
            <a:p>
              <a:pPr eaLnBrk="1" hangingPunct="1"/>
              <a:r>
                <a:rPr lang="en-US" altLang="zh-CN" sz="1000"/>
                <a:t>}</a:t>
              </a:r>
            </a:p>
          </p:txBody>
        </p:sp>
      </p:grpSp>
      <p:grpSp>
        <p:nvGrpSpPr>
          <p:cNvPr id="5" name="Group 33"/>
          <p:cNvGrpSpPr>
            <a:grpSpLocks/>
          </p:cNvGrpSpPr>
          <p:nvPr/>
        </p:nvGrpSpPr>
        <p:grpSpPr bwMode="auto">
          <a:xfrm>
            <a:off x="3497263" y="4959350"/>
            <a:ext cx="906462" cy="290513"/>
            <a:chOff x="2251" y="3130"/>
            <a:chExt cx="571" cy="183"/>
          </a:xfrm>
        </p:grpSpPr>
        <p:pic>
          <p:nvPicPr>
            <p:cNvPr id="52255" name="Picture 13" descr="SNAG-015"/>
            <p:cNvPicPr>
              <a:picLocks noChangeAspect="1" noChangeArrowheads="1"/>
            </p:cNvPicPr>
            <p:nvPr/>
          </p:nvPicPr>
          <p:blipFill>
            <a:blip r:embed="rId10" cstate="print"/>
            <a:srcRect/>
            <a:stretch>
              <a:fillRect/>
            </a:stretch>
          </p:blipFill>
          <p:spPr bwMode="auto">
            <a:xfrm>
              <a:off x="2251" y="3130"/>
              <a:ext cx="571" cy="183"/>
            </a:xfrm>
            <a:prstGeom prst="rect">
              <a:avLst/>
            </a:prstGeom>
            <a:noFill/>
            <a:ln w="9525">
              <a:noFill/>
              <a:miter lim="800000"/>
              <a:headEnd/>
              <a:tailEnd/>
            </a:ln>
          </p:spPr>
        </p:pic>
        <p:pic>
          <p:nvPicPr>
            <p:cNvPr id="52256" name="Picture 32"/>
            <p:cNvPicPr>
              <a:picLocks noChangeAspect="1" noChangeArrowheads="1"/>
            </p:cNvPicPr>
            <p:nvPr/>
          </p:nvPicPr>
          <p:blipFill>
            <a:blip r:embed="rId11" cstate="print"/>
            <a:srcRect/>
            <a:stretch>
              <a:fillRect/>
            </a:stretch>
          </p:blipFill>
          <p:spPr bwMode="auto">
            <a:xfrm>
              <a:off x="2265" y="3156"/>
              <a:ext cx="246" cy="108"/>
            </a:xfrm>
            <a:prstGeom prst="rect">
              <a:avLst/>
            </a:prstGeom>
            <a:noFill/>
            <a:ln w="9525">
              <a:noFill/>
              <a:miter lim="800000"/>
              <a:headEnd/>
              <a:tailEnd/>
            </a:ln>
          </p:spPr>
        </p:pic>
      </p:grpSp>
      <p:pic>
        <p:nvPicPr>
          <p:cNvPr id="1763362" name="Picture 34"/>
          <p:cNvPicPr>
            <a:picLocks noChangeAspect="1" noChangeArrowheads="1"/>
          </p:cNvPicPr>
          <p:nvPr/>
        </p:nvPicPr>
        <p:blipFill>
          <a:blip r:embed="rId12" cstate="print"/>
          <a:srcRect/>
          <a:stretch>
            <a:fillRect/>
          </a:stretch>
        </p:blipFill>
        <p:spPr bwMode="auto">
          <a:xfrm>
            <a:off x="2990850" y="4976813"/>
            <a:ext cx="533400" cy="257175"/>
          </a:xfrm>
          <a:prstGeom prst="rect">
            <a:avLst/>
          </a:prstGeom>
          <a:noFill/>
          <a:ln w="9525">
            <a:noFill/>
            <a:miter lim="800000"/>
            <a:headEnd/>
            <a:tailEnd/>
          </a:ln>
        </p:spPr>
      </p:pic>
      <p:grpSp>
        <p:nvGrpSpPr>
          <p:cNvPr id="6" name="Group 60"/>
          <p:cNvGrpSpPr>
            <a:grpSpLocks/>
          </p:cNvGrpSpPr>
          <p:nvPr/>
        </p:nvGrpSpPr>
        <p:grpSpPr bwMode="auto">
          <a:xfrm>
            <a:off x="5364163" y="3414713"/>
            <a:ext cx="3605212" cy="2119312"/>
            <a:chOff x="3379" y="2151"/>
            <a:chExt cx="2271" cy="1335"/>
          </a:xfrm>
        </p:grpSpPr>
        <p:pic>
          <p:nvPicPr>
            <p:cNvPr id="52251" name="Picture 36"/>
            <p:cNvPicPr>
              <a:picLocks noChangeAspect="1" noChangeArrowheads="1"/>
            </p:cNvPicPr>
            <p:nvPr/>
          </p:nvPicPr>
          <p:blipFill>
            <a:blip r:embed="rId9" cstate="print"/>
            <a:srcRect/>
            <a:stretch>
              <a:fillRect/>
            </a:stretch>
          </p:blipFill>
          <p:spPr bwMode="auto">
            <a:xfrm>
              <a:off x="3379" y="2151"/>
              <a:ext cx="2271" cy="1335"/>
            </a:xfrm>
            <a:prstGeom prst="rect">
              <a:avLst/>
            </a:prstGeom>
            <a:noFill/>
            <a:ln w="9525">
              <a:noFill/>
              <a:miter lim="800000"/>
              <a:headEnd/>
              <a:tailEnd/>
            </a:ln>
          </p:spPr>
        </p:pic>
        <p:sp>
          <p:nvSpPr>
            <p:cNvPr id="52252" name="Text Box 37"/>
            <p:cNvSpPr txBox="1">
              <a:spLocks noChangeArrowheads="1"/>
            </p:cNvSpPr>
            <p:nvPr/>
          </p:nvSpPr>
          <p:spPr bwMode="auto">
            <a:xfrm>
              <a:off x="3751" y="2249"/>
              <a:ext cx="280" cy="154"/>
            </a:xfrm>
            <a:prstGeom prst="rect">
              <a:avLst/>
            </a:prstGeom>
            <a:noFill/>
            <a:ln w="9525">
              <a:noFill/>
              <a:miter lim="800000"/>
              <a:headEnd/>
              <a:tailEnd/>
            </a:ln>
          </p:spPr>
          <p:txBody>
            <a:bodyPr wrap="none">
              <a:spAutoFit/>
            </a:bodyPr>
            <a:lstStyle/>
            <a:p>
              <a:pPr eaLnBrk="1" hangingPunct="1"/>
              <a:r>
                <a:rPr lang="en-US" altLang="zh-CN" sz="1000"/>
                <a:t>Text</a:t>
              </a:r>
            </a:p>
          </p:txBody>
        </p:sp>
        <p:sp>
          <p:nvSpPr>
            <p:cNvPr id="52253" name="Text Box 38"/>
            <p:cNvSpPr txBox="1">
              <a:spLocks noChangeArrowheads="1"/>
            </p:cNvSpPr>
            <p:nvPr/>
          </p:nvSpPr>
          <p:spPr bwMode="auto">
            <a:xfrm>
              <a:off x="4851" y="2249"/>
              <a:ext cx="622" cy="154"/>
            </a:xfrm>
            <a:prstGeom prst="rect">
              <a:avLst/>
            </a:prstGeom>
            <a:noFill/>
            <a:ln w="9525">
              <a:noFill/>
              <a:miter lim="800000"/>
              <a:headEnd/>
              <a:tailEnd/>
            </a:ln>
          </p:spPr>
          <p:txBody>
            <a:bodyPr wrap="none">
              <a:spAutoFit/>
            </a:bodyPr>
            <a:lstStyle/>
            <a:p>
              <a:pPr eaLnBrk="1" hangingPunct="1"/>
              <a:r>
                <a:rPr lang="en-US" altLang="zh-CN" sz="1000"/>
                <a:t>TextChanged</a:t>
              </a:r>
              <a:endParaRPr lang="zh-CN" altLang="en-US" sz="1000"/>
            </a:p>
          </p:txBody>
        </p:sp>
        <p:sp>
          <p:nvSpPr>
            <p:cNvPr id="52254" name="Text Box 39"/>
            <p:cNvSpPr txBox="1">
              <a:spLocks noChangeArrowheads="1"/>
            </p:cNvSpPr>
            <p:nvPr/>
          </p:nvSpPr>
          <p:spPr bwMode="auto">
            <a:xfrm>
              <a:off x="3411" y="2415"/>
              <a:ext cx="2064" cy="538"/>
            </a:xfrm>
            <a:prstGeom prst="rect">
              <a:avLst/>
            </a:prstGeom>
            <a:noFill/>
            <a:ln w="9525">
              <a:noFill/>
              <a:miter lim="800000"/>
              <a:headEnd/>
              <a:tailEnd/>
            </a:ln>
          </p:spPr>
          <p:txBody>
            <a:bodyPr>
              <a:spAutoFit/>
            </a:bodyPr>
            <a:lstStyle/>
            <a:p>
              <a:pPr eaLnBrk="1" hangingPunct="1"/>
              <a:r>
                <a:rPr lang="en-US" altLang="zh-CN" sz="1000"/>
                <a:t>Private Sub Text_TextChanged()</a:t>
              </a:r>
            </a:p>
            <a:p>
              <a:pPr eaLnBrk="1" hangingPunct="1"/>
              <a:r>
                <a:rPr lang="en-US" altLang="zh-CN" sz="1000"/>
                <a:t>{</a:t>
              </a:r>
            </a:p>
            <a:p>
              <a:pPr eaLnBrk="1" hangingPunct="1"/>
              <a:r>
                <a:rPr lang="en-US" altLang="zh-CN" sz="1000">
                  <a:solidFill>
                    <a:srgbClr val="FF0000"/>
                  </a:solidFill>
                </a:rPr>
                <a:t>    //</a:t>
              </a:r>
              <a:r>
                <a:rPr lang="zh-CN" altLang="en-US" sz="1000">
                  <a:solidFill>
                    <a:srgbClr val="FF0000"/>
                  </a:solidFill>
                </a:rPr>
                <a:t>此处放置文本框</a:t>
              </a:r>
              <a:r>
                <a:rPr lang="en-US" altLang="zh-CN" sz="1000">
                  <a:solidFill>
                    <a:srgbClr val="FF0000"/>
                  </a:solidFill>
                </a:rPr>
                <a:t>Text</a:t>
              </a:r>
              <a:r>
                <a:rPr lang="zh-CN" altLang="en-US" sz="1000">
                  <a:solidFill>
                    <a:srgbClr val="FF0000"/>
                  </a:solidFill>
                </a:rPr>
                <a:t>中内容发生变化时将要执行的程序语句</a:t>
              </a:r>
              <a:r>
                <a:rPr lang="en-US" altLang="zh-CN" sz="1000">
                  <a:solidFill>
                    <a:srgbClr val="FF0000"/>
                  </a:solidFill>
                </a:rPr>
                <a:t>;</a:t>
              </a:r>
            </a:p>
            <a:p>
              <a:pPr eaLnBrk="1" hangingPunct="1"/>
              <a:r>
                <a:rPr lang="en-US" altLang="zh-CN" sz="1000"/>
                <a:t>}</a:t>
              </a:r>
            </a:p>
          </p:txBody>
        </p:sp>
      </p:grpSp>
      <p:grpSp>
        <p:nvGrpSpPr>
          <p:cNvPr id="7" name="Group 59"/>
          <p:cNvGrpSpPr>
            <a:grpSpLocks/>
          </p:cNvGrpSpPr>
          <p:nvPr/>
        </p:nvGrpSpPr>
        <p:grpSpPr bwMode="auto">
          <a:xfrm>
            <a:off x="5438775" y="4040188"/>
            <a:ext cx="3605213" cy="2119312"/>
            <a:chOff x="3426" y="2545"/>
            <a:chExt cx="2271" cy="1335"/>
          </a:xfrm>
        </p:grpSpPr>
        <p:pic>
          <p:nvPicPr>
            <p:cNvPr id="52247" name="Picture 41"/>
            <p:cNvPicPr>
              <a:picLocks noChangeAspect="1" noChangeArrowheads="1"/>
            </p:cNvPicPr>
            <p:nvPr/>
          </p:nvPicPr>
          <p:blipFill>
            <a:blip r:embed="rId9" cstate="print"/>
            <a:srcRect/>
            <a:stretch>
              <a:fillRect/>
            </a:stretch>
          </p:blipFill>
          <p:spPr bwMode="auto">
            <a:xfrm>
              <a:off x="3426" y="2545"/>
              <a:ext cx="2271" cy="1335"/>
            </a:xfrm>
            <a:prstGeom prst="rect">
              <a:avLst/>
            </a:prstGeom>
            <a:noFill/>
            <a:ln w="9525">
              <a:noFill/>
              <a:miter lim="800000"/>
              <a:headEnd/>
              <a:tailEnd/>
            </a:ln>
          </p:spPr>
        </p:pic>
        <p:sp>
          <p:nvSpPr>
            <p:cNvPr id="52248" name="Text Box 42"/>
            <p:cNvSpPr txBox="1">
              <a:spLocks noChangeArrowheads="1"/>
            </p:cNvSpPr>
            <p:nvPr/>
          </p:nvSpPr>
          <p:spPr bwMode="auto">
            <a:xfrm>
              <a:off x="3798" y="2635"/>
              <a:ext cx="324" cy="154"/>
            </a:xfrm>
            <a:prstGeom prst="rect">
              <a:avLst/>
            </a:prstGeom>
            <a:noFill/>
            <a:ln w="9525">
              <a:noFill/>
              <a:miter lim="800000"/>
              <a:headEnd/>
              <a:tailEnd/>
            </a:ln>
          </p:spPr>
          <p:txBody>
            <a:bodyPr wrap="none">
              <a:spAutoFit/>
            </a:bodyPr>
            <a:lstStyle/>
            <a:p>
              <a:pPr eaLnBrk="1" hangingPunct="1"/>
              <a:r>
                <a:rPr lang="en-US" altLang="zh-CN" sz="1000"/>
                <a:t>Text1</a:t>
              </a:r>
            </a:p>
          </p:txBody>
        </p:sp>
        <p:sp>
          <p:nvSpPr>
            <p:cNvPr id="52249" name="Text Box 43"/>
            <p:cNvSpPr txBox="1">
              <a:spLocks noChangeArrowheads="1"/>
            </p:cNvSpPr>
            <p:nvPr/>
          </p:nvSpPr>
          <p:spPr bwMode="auto">
            <a:xfrm>
              <a:off x="4898" y="2635"/>
              <a:ext cx="622" cy="154"/>
            </a:xfrm>
            <a:prstGeom prst="rect">
              <a:avLst/>
            </a:prstGeom>
            <a:noFill/>
            <a:ln w="9525">
              <a:noFill/>
              <a:miter lim="800000"/>
              <a:headEnd/>
              <a:tailEnd/>
            </a:ln>
          </p:spPr>
          <p:txBody>
            <a:bodyPr wrap="none">
              <a:spAutoFit/>
            </a:bodyPr>
            <a:lstStyle/>
            <a:p>
              <a:pPr eaLnBrk="1" hangingPunct="1"/>
              <a:r>
                <a:rPr lang="en-US" altLang="zh-CN" sz="1000"/>
                <a:t>TextChanged</a:t>
              </a:r>
              <a:endParaRPr lang="zh-CN" altLang="en-US" sz="1000"/>
            </a:p>
          </p:txBody>
        </p:sp>
        <p:sp>
          <p:nvSpPr>
            <p:cNvPr id="52250" name="Text Box 44"/>
            <p:cNvSpPr txBox="1">
              <a:spLocks noChangeArrowheads="1"/>
            </p:cNvSpPr>
            <p:nvPr/>
          </p:nvSpPr>
          <p:spPr bwMode="auto">
            <a:xfrm>
              <a:off x="3458" y="2809"/>
              <a:ext cx="2064" cy="538"/>
            </a:xfrm>
            <a:prstGeom prst="rect">
              <a:avLst/>
            </a:prstGeom>
            <a:noFill/>
            <a:ln w="9525">
              <a:noFill/>
              <a:miter lim="800000"/>
              <a:headEnd/>
              <a:tailEnd/>
            </a:ln>
          </p:spPr>
          <p:txBody>
            <a:bodyPr>
              <a:spAutoFit/>
            </a:bodyPr>
            <a:lstStyle/>
            <a:p>
              <a:pPr eaLnBrk="1" hangingPunct="1"/>
              <a:r>
                <a:rPr lang="en-US" altLang="zh-CN" sz="1000"/>
                <a:t>Private Sub Text1_TextChanged()</a:t>
              </a:r>
            </a:p>
            <a:p>
              <a:pPr eaLnBrk="1" hangingPunct="1"/>
              <a:r>
                <a:rPr lang="en-US" altLang="zh-CN" sz="1000"/>
                <a:t>{</a:t>
              </a:r>
            </a:p>
            <a:p>
              <a:pPr eaLnBrk="1" hangingPunct="1"/>
              <a:r>
                <a:rPr lang="en-US" altLang="zh-CN" sz="1000">
                  <a:solidFill>
                    <a:srgbClr val="FF0000"/>
                  </a:solidFill>
                </a:rPr>
                <a:t>    //</a:t>
              </a:r>
              <a:r>
                <a:rPr lang="zh-CN" altLang="en-US" sz="1000">
                  <a:solidFill>
                    <a:srgbClr val="FF0000"/>
                  </a:solidFill>
                </a:rPr>
                <a:t>此处放置文本框</a:t>
              </a:r>
              <a:r>
                <a:rPr lang="en-US" altLang="zh-CN" sz="1000">
                  <a:solidFill>
                    <a:srgbClr val="FF0000"/>
                  </a:solidFill>
                </a:rPr>
                <a:t>Text1</a:t>
              </a:r>
              <a:r>
                <a:rPr lang="zh-CN" altLang="en-US" sz="1000">
                  <a:solidFill>
                    <a:srgbClr val="FF0000"/>
                  </a:solidFill>
                </a:rPr>
                <a:t>中内容发生变化时将要执行的程序语句</a:t>
              </a:r>
              <a:r>
                <a:rPr lang="en-US" altLang="zh-CN" sz="1000">
                  <a:solidFill>
                    <a:srgbClr val="FF0000"/>
                  </a:solidFill>
                </a:rPr>
                <a:t>;</a:t>
              </a:r>
            </a:p>
            <a:p>
              <a:pPr eaLnBrk="1" hangingPunct="1"/>
              <a:r>
                <a:rPr lang="en-US" altLang="zh-CN" sz="1000"/>
                <a:t>}</a:t>
              </a:r>
            </a:p>
          </p:txBody>
        </p:sp>
      </p:grpSp>
      <p:grpSp>
        <p:nvGrpSpPr>
          <p:cNvPr id="8" name="Group 57"/>
          <p:cNvGrpSpPr>
            <a:grpSpLocks/>
          </p:cNvGrpSpPr>
          <p:nvPr/>
        </p:nvGrpSpPr>
        <p:grpSpPr bwMode="auto">
          <a:xfrm>
            <a:off x="5513388" y="4665663"/>
            <a:ext cx="3605212" cy="2119312"/>
            <a:chOff x="3473" y="2939"/>
            <a:chExt cx="2271" cy="1335"/>
          </a:xfrm>
        </p:grpSpPr>
        <p:pic>
          <p:nvPicPr>
            <p:cNvPr id="52243" name="Picture 51"/>
            <p:cNvPicPr>
              <a:picLocks noChangeAspect="1" noChangeArrowheads="1"/>
            </p:cNvPicPr>
            <p:nvPr/>
          </p:nvPicPr>
          <p:blipFill>
            <a:blip r:embed="rId9" cstate="print"/>
            <a:srcRect/>
            <a:stretch>
              <a:fillRect/>
            </a:stretch>
          </p:blipFill>
          <p:spPr bwMode="auto">
            <a:xfrm>
              <a:off x="3473" y="2939"/>
              <a:ext cx="2271" cy="1335"/>
            </a:xfrm>
            <a:prstGeom prst="rect">
              <a:avLst/>
            </a:prstGeom>
            <a:noFill/>
            <a:ln w="9525">
              <a:noFill/>
              <a:miter lim="800000"/>
              <a:headEnd/>
              <a:tailEnd/>
            </a:ln>
          </p:spPr>
        </p:pic>
        <p:sp>
          <p:nvSpPr>
            <p:cNvPr id="52244" name="Text Box 52"/>
            <p:cNvSpPr txBox="1">
              <a:spLocks noChangeArrowheads="1"/>
            </p:cNvSpPr>
            <p:nvPr/>
          </p:nvSpPr>
          <p:spPr bwMode="auto">
            <a:xfrm>
              <a:off x="3845" y="3029"/>
              <a:ext cx="324" cy="154"/>
            </a:xfrm>
            <a:prstGeom prst="rect">
              <a:avLst/>
            </a:prstGeom>
            <a:noFill/>
            <a:ln w="9525">
              <a:noFill/>
              <a:miter lim="800000"/>
              <a:headEnd/>
              <a:tailEnd/>
            </a:ln>
          </p:spPr>
          <p:txBody>
            <a:bodyPr wrap="none">
              <a:spAutoFit/>
            </a:bodyPr>
            <a:lstStyle/>
            <a:p>
              <a:pPr eaLnBrk="1" hangingPunct="1"/>
              <a:r>
                <a:rPr lang="en-US" altLang="zh-CN" sz="1000"/>
                <a:t>Text1</a:t>
              </a:r>
            </a:p>
          </p:txBody>
        </p:sp>
        <p:sp>
          <p:nvSpPr>
            <p:cNvPr id="52245" name="Text Box 53"/>
            <p:cNvSpPr txBox="1">
              <a:spLocks noChangeArrowheads="1"/>
            </p:cNvSpPr>
            <p:nvPr/>
          </p:nvSpPr>
          <p:spPr bwMode="auto">
            <a:xfrm>
              <a:off x="4946" y="3029"/>
              <a:ext cx="484" cy="154"/>
            </a:xfrm>
            <a:prstGeom prst="rect">
              <a:avLst/>
            </a:prstGeom>
            <a:noFill/>
            <a:ln w="9525">
              <a:noFill/>
              <a:miter lim="800000"/>
              <a:headEnd/>
              <a:tailEnd/>
            </a:ln>
          </p:spPr>
          <p:txBody>
            <a:bodyPr wrap="none">
              <a:spAutoFit/>
            </a:bodyPr>
            <a:lstStyle/>
            <a:p>
              <a:pPr eaLnBrk="1" hangingPunct="1"/>
              <a:r>
                <a:rPr lang="en-US" altLang="zh-CN" sz="1000"/>
                <a:t>GetFocus</a:t>
              </a:r>
              <a:endParaRPr lang="zh-CN" altLang="en-US" sz="1000"/>
            </a:p>
          </p:txBody>
        </p:sp>
        <p:sp>
          <p:nvSpPr>
            <p:cNvPr id="52246" name="Text Box 54"/>
            <p:cNvSpPr txBox="1">
              <a:spLocks noChangeArrowheads="1"/>
            </p:cNvSpPr>
            <p:nvPr/>
          </p:nvSpPr>
          <p:spPr bwMode="auto">
            <a:xfrm>
              <a:off x="3505" y="3203"/>
              <a:ext cx="2064" cy="538"/>
            </a:xfrm>
            <a:prstGeom prst="rect">
              <a:avLst/>
            </a:prstGeom>
            <a:noFill/>
            <a:ln w="9525">
              <a:noFill/>
              <a:miter lim="800000"/>
              <a:headEnd/>
              <a:tailEnd/>
            </a:ln>
          </p:spPr>
          <p:txBody>
            <a:bodyPr>
              <a:spAutoFit/>
            </a:bodyPr>
            <a:lstStyle/>
            <a:p>
              <a:pPr eaLnBrk="1" hangingPunct="1"/>
              <a:r>
                <a:rPr lang="en-US" altLang="zh-CN" sz="1000"/>
                <a:t>Private Sub Text1_GetFocus()</a:t>
              </a:r>
            </a:p>
            <a:p>
              <a:pPr eaLnBrk="1" hangingPunct="1"/>
              <a:r>
                <a:rPr lang="en-US" altLang="zh-CN" sz="1000"/>
                <a:t>{</a:t>
              </a:r>
            </a:p>
            <a:p>
              <a:pPr eaLnBrk="1" hangingPunct="1"/>
              <a:r>
                <a:rPr lang="en-US" altLang="zh-CN" sz="1000">
                  <a:solidFill>
                    <a:srgbClr val="FF0000"/>
                  </a:solidFill>
                </a:rPr>
                <a:t>    //</a:t>
              </a:r>
              <a:r>
                <a:rPr lang="zh-CN" altLang="en-US" sz="1000">
                  <a:solidFill>
                    <a:srgbClr val="FF0000"/>
                  </a:solidFill>
                </a:rPr>
                <a:t>此处放置文本框</a:t>
              </a:r>
              <a:r>
                <a:rPr lang="en-US" altLang="zh-CN" sz="1000">
                  <a:solidFill>
                    <a:srgbClr val="FF0000"/>
                  </a:solidFill>
                </a:rPr>
                <a:t>Text1</a:t>
              </a:r>
              <a:r>
                <a:rPr lang="zh-CN" altLang="en-US" sz="1000">
                  <a:solidFill>
                    <a:srgbClr val="FF0000"/>
                  </a:solidFill>
                </a:rPr>
                <a:t>中内容发生变化时将要执行的程序语句</a:t>
              </a:r>
              <a:r>
                <a:rPr lang="en-US" altLang="zh-CN" sz="1000">
                  <a:solidFill>
                    <a:srgbClr val="FF0000"/>
                  </a:solidFill>
                </a:rPr>
                <a:t>;</a:t>
              </a:r>
            </a:p>
            <a:p>
              <a:pPr eaLnBrk="1" hangingPunct="1"/>
              <a:r>
                <a:rPr lang="en-US" altLang="zh-CN" sz="1000"/>
                <a:t>}</a:t>
              </a:r>
            </a:p>
          </p:txBody>
        </p:sp>
      </p:gr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1763332"/>
                                        </p:tgtEl>
                                        <p:attrNameLst>
                                          <p:attrName>style.visibility</p:attrName>
                                        </p:attrNameLst>
                                      </p:cBhvr>
                                      <p:to>
                                        <p:strVal val="visible"/>
                                      </p:to>
                                    </p:set>
                                    <p:anim calcmode="lin" valueType="num">
                                      <p:cBhvr additive="base">
                                        <p:cTn id="7" dur="500" fill="hold"/>
                                        <p:tgtEl>
                                          <p:spTgt spid="1763332"/>
                                        </p:tgtEl>
                                        <p:attrNameLst>
                                          <p:attrName>ppt_x</p:attrName>
                                        </p:attrNameLst>
                                      </p:cBhvr>
                                      <p:tavLst>
                                        <p:tav tm="0">
                                          <p:val>
                                            <p:strVal val="1+#ppt_w/2"/>
                                          </p:val>
                                        </p:tav>
                                        <p:tav tm="100000">
                                          <p:val>
                                            <p:strVal val="#ppt_x"/>
                                          </p:val>
                                        </p:tav>
                                      </p:tavLst>
                                    </p:anim>
                                    <p:anim calcmode="lin" valueType="num">
                                      <p:cBhvr additive="base">
                                        <p:cTn id="8" dur="500" fill="hold"/>
                                        <p:tgtEl>
                                          <p:spTgt spid="176333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1763331"/>
                                        </p:tgtEl>
                                        <p:attrNameLst>
                                          <p:attrName>style.visibility</p:attrName>
                                        </p:attrNameLst>
                                      </p:cBhvr>
                                      <p:to>
                                        <p:strVal val="visible"/>
                                      </p:to>
                                    </p:set>
                                    <p:anim calcmode="lin" valueType="num">
                                      <p:cBhvr additive="base">
                                        <p:cTn id="13" dur="500" fill="hold"/>
                                        <p:tgtEl>
                                          <p:spTgt spid="1763331"/>
                                        </p:tgtEl>
                                        <p:attrNameLst>
                                          <p:attrName>ppt_x</p:attrName>
                                        </p:attrNameLst>
                                      </p:cBhvr>
                                      <p:tavLst>
                                        <p:tav tm="0">
                                          <p:val>
                                            <p:strVal val="1+#ppt_w/2"/>
                                          </p:val>
                                        </p:tav>
                                        <p:tav tm="100000">
                                          <p:val>
                                            <p:strVal val="#ppt_x"/>
                                          </p:val>
                                        </p:tav>
                                      </p:tavLst>
                                    </p:anim>
                                    <p:anim calcmode="lin" valueType="num">
                                      <p:cBhvr additive="base">
                                        <p:cTn id="14" dur="500" fill="hold"/>
                                        <p:tgtEl>
                                          <p:spTgt spid="1763331"/>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763334"/>
                                        </p:tgtEl>
                                        <p:attrNameLst>
                                          <p:attrName>style.visibility</p:attrName>
                                        </p:attrNameLst>
                                      </p:cBhvr>
                                      <p:to>
                                        <p:strVal val="visible"/>
                                      </p:to>
                                    </p:set>
                                    <p:anim calcmode="lin" valueType="num">
                                      <p:cBhvr additive="base">
                                        <p:cTn id="19" dur="500" fill="hold"/>
                                        <p:tgtEl>
                                          <p:spTgt spid="1763334"/>
                                        </p:tgtEl>
                                        <p:attrNameLst>
                                          <p:attrName>ppt_x</p:attrName>
                                        </p:attrNameLst>
                                      </p:cBhvr>
                                      <p:tavLst>
                                        <p:tav tm="0">
                                          <p:val>
                                            <p:strVal val="0-#ppt_w/2"/>
                                          </p:val>
                                        </p:tav>
                                        <p:tav tm="100000">
                                          <p:val>
                                            <p:strVal val="#ppt_x"/>
                                          </p:val>
                                        </p:tav>
                                      </p:tavLst>
                                    </p:anim>
                                    <p:anim calcmode="lin" valueType="num">
                                      <p:cBhvr additive="base">
                                        <p:cTn id="20" dur="500" fill="hold"/>
                                        <p:tgtEl>
                                          <p:spTgt spid="1763334"/>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1763333"/>
                                        </p:tgtEl>
                                        <p:attrNameLst>
                                          <p:attrName>style.visibility</p:attrName>
                                        </p:attrNameLst>
                                      </p:cBhvr>
                                      <p:to>
                                        <p:strVal val="visible"/>
                                      </p:to>
                                    </p:set>
                                    <p:anim calcmode="lin" valueType="num">
                                      <p:cBhvr additive="base">
                                        <p:cTn id="25" dur="500" fill="hold"/>
                                        <p:tgtEl>
                                          <p:spTgt spid="1763333"/>
                                        </p:tgtEl>
                                        <p:attrNameLst>
                                          <p:attrName>ppt_x</p:attrName>
                                        </p:attrNameLst>
                                      </p:cBhvr>
                                      <p:tavLst>
                                        <p:tav tm="0">
                                          <p:val>
                                            <p:strVal val="0-#ppt_w/2"/>
                                          </p:val>
                                        </p:tav>
                                        <p:tav tm="100000">
                                          <p:val>
                                            <p:strVal val="#ppt_x"/>
                                          </p:val>
                                        </p:tav>
                                      </p:tavLst>
                                    </p:anim>
                                    <p:anim calcmode="lin" valueType="num">
                                      <p:cBhvr additive="base">
                                        <p:cTn id="26" dur="500" fill="hold"/>
                                        <p:tgtEl>
                                          <p:spTgt spid="1763333"/>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1763335"/>
                                        </p:tgtEl>
                                        <p:attrNameLst>
                                          <p:attrName>style.visibility</p:attrName>
                                        </p:attrNameLst>
                                      </p:cBhvr>
                                      <p:to>
                                        <p:strVal val="visible"/>
                                      </p:to>
                                    </p:set>
                                    <p:anim calcmode="lin" valueType="num">
                                      <p:cBhvr additive="base">
                                        <p:cTn id="31" dur="500" fill="hold"/>
                                        <p:tgtEl>
                                          <p:spTgt spid="1763335"/>
                                        </p:tgtEl>
                                        <p:attrNameLst>
                                          <p:attrName>ppt_x</p:attrName>
                                        </p:attrNameLst>
                                      </p:cBhvr>
                                      <p:tavLst>
                                        <p:tav tm="0">
                                          <p:val>
                                            <p:strVal val="0-#ppt_w/2"/>
                                          </p:val>
                                        </p:tav>
                                        <p:tav tm="100000">
                                          <p:val>
                                            <p:strVal val="#ppt_x"/>
                                          </p:val>
                                        </p:tav>
                                      </p:tavLst>
                                    </p:anim>
                                    <p:anim calcmode="lin" valueType="num">
                                      <p:cBhvr additive="base">
                                        <p:cTn id="32" dur="500" fill="hold"/>
                                        <p:tgtEl>
                                          <p:spTgt spid="1763335"/>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1763337"/>
                                        </p:tgtEl>
                                        <p:attrNameLst>
                                          <p:attrName>style.visibility</p:attrName>
                                        </p:attrNameLst>
                                      </p:cBhvr>
                                      <p:to>
                                        <p:strVal val="visible"/>
                                      </p:to>
                                    </p:set>
                                    <p:anim calcmode="lin" valueType="num">
                                      <p:cBhvr additive="base">
                                        <p:cTn id="37" dur="500" fill="hold"/>
                                        <p:tgtEl>
                                          <p:spTgt spid="1763337"/>
                                        </p:tgtEl>
                                        <p:attrNameLst>
                                          <p:attrName>ppt_x</p:attrName>
                                        </p:attrNameLst>
                                      </p:cBhvr>
                                      <p:tavLst>
                                        <p:tav tm="0">
                                          <p:val>
                                            <p:strVal val="0-#ppt_w/2"/>
                                          </p:val>
                                        </p:tav>
                                        <p:tav tm="100000">
                                          <p:val>
                                            <p:strVal val="#ppt_x"/>
                                          </p:val>
                                        </p:tav>
                                      </p:tavLst>
                                    </p:anim>
                                    <p:anim calcmode="lin" valueType="num">
                                      <p:cBhvr additive="base">
                                        <p:cTn id="38" dur="500" fill="hold"/>
                                        <p:tgtEl>
                                          <p:spTgt spid="1763337"/>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childTnLst>
                                    <p:set>
                                      <p:cBhvr>
                                        <p:cTn id="42" dur="1" fill="hold">
                                          <p:stCondLst>
                                            <p:cond delay="0"/>
                                          </p:stCondLst>
                                        </p:cTn>
                                        <p:tgtEl>
                                          <p:spTgt spid="1763362"/>
                                        </p:tgtEl>
                                        <p:attrNameLst>
                                          <p:attrName>style.visibility</p:attrName>
                                        </p:attrNameLst>
                                      </p:cBhvr>
                                      <p:to>
                                        <p:strVal val="visible"/>
                                      </p:to>
                                    </p:set>
                                    <p:anim calcmode="lin" valueType="num">
                                      <p:cBhvr additive="base">
                                        <p:cTn id="43" dur="500" fill="hold"/>
                                        <p:tgtEl>
                                          <p:spTgt spid="1763362"/>
                                        </p:tgtEl>
                                        <p:attrNameLst>
                                          <p:attrName>ppt_x</p:attrName>
                                        </p:attrNameLst>
                                      </p:cBhvr>
                                      <p:tavLst>
                                        <p:tav tm="0">
                                          <p:val>
                                            <p:strVal val="0-#ppt_w/2"/>
                                          </p:val>
                                        </p:tav>
                                        <p:tav tm="100000">
                                          <p:val>
                                            <p:strVal val="#ppt_x"/>
                                          </p:val>
                                        </p:tav>
                                      </p:tavLst>
                                    </p:anim>
                                    <p:anim calcmode="lin" valueType="num">
                                      <p:cBhvr additive="base">
                                        <p:cTn id="44" dur="500" fill="hold"/>
                                        <p:tgtEl>
                                          <p:spTgt spid="1763362"/>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500" fill="hold"/>
                                        <p:tgtEl>
                                          <p:spTgt spid="5"/>
                                        </p:tgtEl>
                                        <p:attrNameLst>
                                          <p:attrName>ppt_x</p:attrName>
                                        </p:attrNameLst>
                                      </p:cBhvr>
                                      <p:tavLst>
                                        <p:tav tm="0">
                                          <p:val>
                                            <p:strVal val="0-#ppt_w/2"/>
                                          </p:val>
                                        </p:tav>
                                        <p:tav tm="100000">
                                          <p:val>
                                            <p:strVal val="#ppt_x"/>
                                          </p:val>
                                        </p:tav>
                                      </p:tavLst>
                                    </p:anim>
                                    <p:anim calcmode="lin" valueType="num">
                                      <p:cBhvr additive="base">
                                        <p:cTn id="5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nodeType="clickEffect">
                                  <p:stCondLst>
                                    <p:cond delay="0"/>
                                  </p:stCondLst>
                                  <p:childTnLst>
                                    <p:set>
                                      <p:cBhvr>
                                        <p:cTn id="54" dur="1" fill="hold">
                                          <p:stCondLst>
                                            <p:cond delay="0"/>
                                          </p:stCondLst>
                                        </p:cTn>
                                        <p:tgtEl>
                                          <p:spTgt spid="1763336"/>
                                        </p:tgtEl>
                                        <p:attrNameLst>
                                          <p:attrName>style.visibility</p:attrName>
                                        </p:attrNameLst>
                                      </p:cBhvr>
                                      <p:to>
                                        <p:strVal val="visible"/>
                                      </p:to>
                                    </p:set>
                                    <p:anim calcmode="lin" valueType="num">
                                      <p:cBhvr additive="base">
                                        <p:cTn id="55" dur="500" fill="hold"/>
                                        <p:tgtEl>
                                          <p:spTgt spid="1763336"/>
                                        </p:tgtEl>
                                        <p:attrNameLst>
                                          <p:attrName>ppt_x</p:attrName>
                                        </p:attrNameLst>
                                      </p:cBhvr>
                                      <p:tavLst>
                                        <p:tav tm="0">
                                          <p:val>
                                            <p:strVal val="0-#ppt_w/2"/>
                                          </p:val>
                                        </p:tav>
                                        <p:tav tm="100000">
                                          <p:val>
                                            <p:strVal val="#ppt_x"/>
                                          </p:val>
                                        </p:tav>
                                      </p:tavLst>
                                    </p:anim>
                                    <p:anim calcmode="lin" valueType="num">
                                      <p:cBhvr additive="base">
                                        <p:cTn id="56" dur="500" fill="hold"/>
                                        <p:tgtEl>
                                          <p:spTgt spid="1763336"/>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nodeType="clickEffect">
                                  <p:stCondLst>
                                    <p:cond delay="0"/>
                                  </p:stCondLst>
                                  <p:childTnLst>
                                    <p:set>
                                      <p:cBhvr>
                                        <p:cTn id="60" dur="1" fill="hold">
                                          <p:stCondLst>
                                            <p:cond delay="0"/>
                                          </p:stCondLst>
                                        </p:cTn>
                                        <p:tgtEl>
                                          <p:spTgt spid="2"/>
                                        </p:tgtEl>
                                        <p:attrNameLst>
                                          <p:attrName>style.visibility</p:attrName>
                                        </p:attrNameLst>
                                      </p:cBhvr>
                                      <p:to>
                                        <p:strVal val="visible"/>
                                      </p:to>
                                    </p:set>
                                    <p:anim calcmode="lin" valueType="num">
                                      <p:cBhvr additive="base">
                                        <p:cTn id="61" dur="500" fill="hold"/>
                                        <p:tgtEl>
                                          <p:spTgt spid="2"/>
                                        </p:tgtEl>
                                        <p:attrNameLst>
                                          <p:attrName>ppt_x</p:attrName>
                                        </p:attrNameLst>
                                      </p:cBhvr>
                                      <p:tavLst>
                                        <p:tav tm="0">
                                          <p:val>
                                            <p:strVal val="#ppt_x"/>
                                          </p:val>
                                        </p:tav>
                                        <p:tav tm="100000">
                                          <p:val>
                                            <p:strVal val="#ppt_x"/>
                                          </p:val>
                                        </p:tav>
                                      </p:tavLst>
                                    </p:anim>
                                    <p:anim calcmode="lin" valueType="num">
                                      <p:cBhvr additive="base">
                                        <p:cTn id="6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nodeType="clickEffect">
                                  <p:stCondLst>
                                    <p:cond delay="0"/>
                                  </p:stCondLst>
                                  <p:childTnLst>
                                    <p:set>
                                      <p:cBhvr>
                                        <p:cTn id="66" dur="1" fill="hold">
                                          <p:stCondLst>
                                            <p:cond delay="0"/>
                                          </p:stCondLst>
                                        </p:cTn>
                                        <p:tgtEl>
                                          <p:spTgt spid="4"/>
                                        </p:tgtEl>
                                        <p:attrNameLst>
                                          <p:attrName>style.visibility</p:attrName>
                                        </p:attrNameLst>
                                      </p:cBhvr>
                                      <p:to>
                                        <p:strVal val="visible"/>
                                      </p:to>
                                    </p:set>
                                    <p:anim calcmode="lin" valueType="num">
                                      <p:cBhvr additive="base">
                                        <p:cTn id="67" dur="500" fill="hold"/>
                                        <p:tgtEl>
                                          <p:spTgt spid="4"/>
                                        </p:tgtEl>
                                        <p:attrNameLst>
                                          <p:attrName>ppt_x</p:attrName>
                                        </p:attrNameLst>
                                      </p:cBhvr>
                                      <p:tavLst>
                                        <p:tav tm="0">
                                          <p:val>
                                            <p:strVal val="#ppt_x"/>
                                          </p:val>
                                        </p:tav>
                                        <p:tav tm="100000">
                                          <p:val>
                                            <p:strVal val="#ppt_x"/>
                                          </p:val>
                                        </p:tav>
                                      </p:tavLst>
                                    </p:anim>
                                    <p:anim calcmode="lin" valueType="num">
                                      <p:cBhvr additive="base">
                                        <p:cTn id="6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4" fill="hold" nodeType="clickEffect">
                                  <p:stCondLst>
                                    <p:cond delay="0"/>
                                  </p:stCondLst>
                                  <p:childTnLst>
                                    <p:set>
                                      <p:cBhvr>
                                        <p:cTn id="72" dur="1" fill="hold">
                                          <p:stCondLst>
                                            <p:cond delay="0"/>
                                          </p:stCondLst>
                                        </p:cTn>
                                        <p:tgtEl>
                                          <p:spTgt spid="6"/>
                                        </p:tgtEl>
                                        <p:attrNameLst>
                                          <p:attrName>style.visibility</p:attrName>
                                        </p:attrNameLst>
                                      </p:cBhvr>
                                      <p:to>
                                        <p:strVal val="visible"/>
                                      </p:to>
                                    </p:set>
                                    <p:anim calcmode="lin" valueType="num">
                                      <p:cBhvr additive="base">
                                        <p:cTn id="73" dur="500" fill="hold"/>
                                        <p:tgtEl>
                                          <p:spTgt spid="6"/>
                                        </p:tgtEl>
                                        <p:attrNameLst>
                                          <p:attrName>ppt_x</p:attrName>
                                        </p:attrNameLst>
                                      </p:cBhvr>
                                      <p:tavLst>
                                        <p:tav tm="0">
                                          <p:val>
                                            <p:strVal val="#ppt_x"/>
                                          </p:val>
                                        </p:tav>
                                        <p:tav tm="100000">
                                          <p:val>
                                            <p:strVal val="#ppt_x"/>
                                          </p:val>
                                        </p:tav>
                                      </p:tavLst>
                                    </p:anim>
                                    <p:anim calcmode="lin" valueType="num">
                                      <p:cBhvr additive="base">
                                        <p:cTn id="7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4" fill="hold" nodeType="clickEffect">
                                  <p:stCondLst>
                                    <p:cond delay="0"/>
                                  </p:stCondLst>
                                  <p:childTnLst>
                                    <p:set>
                                      <p:cBhvr>
                                        <p:cTn id="78" dur="1" fill="hold">
                                          <p:stCondLst>
                                            <p:cond delay="0"/>
                                          </p:stCondLst>
                                        </p:cTn>
                                        <p:tgtEl>
                                          <p:spTgt spid="7"/>
                                        </p:tgtEl>
                                        <p:attrNameLst>
                                          <p:attrName>style.visibility</p:attrName>
                                        </p:attrNameLst>
                                      </p:cBhvr>
                                      <p:to>
                                        <p:strVal val="visible"/>
                                      </p:to>
                                    </p:set>
                                    <p:anim calcmode="lin" valueType="num">
                                      <p:cBhvr additive="base">
                                        <p:cTn id="79" dur="500" fill="hold"/>
                                        <p:tgtEl>
                                          <p:spTgt spid="7"/>
                                        </p:tgtEl>
                                        <p:attrNameLst>
                                          <p:attrName>ppt_x</p:attrName>
                                        </p:attrNameLst>
                                      </p:cBhvr>
                                      <p:tavLst>
                                        <p:tav tm="0">
                                          <p:val>
                                            <p:strVal val="#ppt_x"/>
                                          </p:val>
                                        </p:tav>
                                        <p:tav tm="100000">
                                          <p:val>
                                            <p:strVal val="#ppt_x"/>
                                          </p:val>
                                        </p:tav>
                                      </p:tavLst>
                                    </p:anim>
                                    <p:anim calcmode="lin" valueType="num">
                                      <p:cBhvr additive="base">
                                        <p:cTn id="8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2" presetClass="entr" presetSubtype="4" fill="hold" nodeType="clickEffect">
                                  <p:stCondLst>
                                    <p:cond delay="0"/>
                                  </p:stCondLst>
                                  <p:childTnLst>
                                    <p:set>
                                      <p:cBhvr>
                                        <p:cTn id="84" dur="1" fill="hold">
                                          <p:stCondLst>
                                            <p:cond delay="0"/>
                                          </p:stCondLst>
                                        </p:cTn>
                                        <p:tgtEl>
                                          <p:spTgt spid="8"/>
                                        </p:tgtEl>
                                        <p:attrNameLst>
                                          <p:attrName>style.visibility</p:attrName>
                                        </p:attrNameLst>
                                      </p:cBhvr>
                                      <p:to>
                                        <p:strVal val="visible"/>
                                      </p:to>
                                    </p:set>
                                    <p:anim calcmode="lin" valueType="num">
                                      <p:cBhvr additive="base">
                                        <p:cTn id="85" dur="500" fill="hold"/>
                                        <p:tgtEl>
                                          <p:spTgt spid="8"/>
                                        </p:tgtEl>
                                        <p:attrNameLst>
                                          <p:attrName>ppt_x</p:attrName>
                                        </p:attrNameLst>
                                      </p:cBhvr>
                                      <p:tavLst>
                                        <p:tav tm="0">
                                          <p:val>
                                            <p:strVal val="#ppt_x"/>
                                          </p:val>
                                        </p:tav>
                                        <p:tav tm="100000">
                                          <p:val>
                                            <p:strVal val="#ppt_x"/>
                                          </p:val>
                                        </p:tav>
                                      </p:tavLst>
                                    </p:anim>
                                    <p:anim calcmode="lin" valueType="num">
                                      <p:cBhvr additive="base">
                                        <p:cTn id="8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506538" y="5497513"/>
            <a:ext cx="5245100" cy="701675"/>
            <a:chOff x="967" y="3634"/>
            <a:chExt cx="3304" cy="442"/>
          </a:xfrm>
        </p:grpSpPr>
        <p:sp>
          <p:nvSpPr>
            <p:cNvPr id="53283" name="Text Box 3"/>
            <p:cNvSpPr txBox="1">
              <a:spLocks noChangeArrowheads="1"/>
            </p:cNvSpPr>
            <p:nvPr/>
          </p:nvSpPr>
          <p:spPr bwMode="auto">
            <a:xfrm>
              <a:off x="967" y="3634"/>
              <a:ext cx="1236" cy="442"/>
            </a:xfrm>
            <a:prstGeom prst="rect">
              <a:avLst/>
            </a:prstGeom>
            <a:noFill/>
            <a:ln w="9525">
              <a:noFill/>
              <a:miter lim="800000"/>
              <a:headEnd/>
              <a:tailEnd/>
            </a:ln>
          </p:spPr>
          <p:txBody>
            <a:bodyPr wrap="none" anchor="ctr">
              <a:spAutoFit/>
            </a:bodyPr>
            <a:lstStyle/>
            <a:p>
              <a:pPr algn="ctr" eaLnBrk="1" hangingPunct="1"/>
              <a:r>
                <a:rPr lang="zh-CN" altLang="en-US" b="0">
                  <a:latin typeface="宋体" pitchFamily="2" charset="-122"/>
                </a:rPr>
                <a:t>计算机</a:t>
              </a:r>
              <a:r>
                <a:rPr lang="en-US" altLang="zh-CN" b="0">
                  <a:latin typeface="宋体" pitchFamily="2" charset="-122"/>
                </a:rPr>
                <a:t>/CPU</a:t>
              </a:r>
            </a:p>
            <a:p>
              <a:pPr algn="ctr" eaLnBrk="1" hangingPunct="1"/>
              <a:r>
                <a:rPr lang="zh-CN" altLang="en-US" b="0">
                  <a:latin typeface="宋体" pitchFamily="2" charset="-122"/>
                </a:rPr>
                <a:t>能识别与执行的</a:t>
              </a:r>
              <a:endParaRPr lang="zh-CN" altLang="en-US">
                <a:latin typeface="宋体" pitchFamily="2" charset="-122"/>
              </a:endParaRPr>
            </a:p>
          </p:txBody>
        </p:sp>
        <p:sp>
          <p:nvSpPr>
            <p:cNvPr id="53284" name="AutoShape 4"/>
            <p:cNvSpPr>
              <a:spLocks noChangeArrowheads="1"/>
            </p:cNvSpPr>
            <p:nvPr/>
          </p:nvSpPr>
          <p:spPr bwMode="auto">
            <a:xfrm>
              <a:off x="3162" y="3722"/>
              <a:ext cx="1109" cy="277"/>
            </a:xfrm>
            <a:prstGeom prst="roundRect">
              <a:avLst>
                <a:gd name="adj" fmla="val 16667"/>
              </a:avLst>
            </a:prstGeom>
            <a:solidFill>
              <a:srgbClr val="FFCC99"/>
            </a:solidFill>
            <a:ln w="9525">
              <a:solidFill>
                <a:schemeClr val="tx1"/>
              </a:solidFill>
              <a:round/>
              <a:headEnd/>
              <a:tailEnd/>
            </a:ln>
          </p:spPr>
          <p:txBody>
            <a:bodyPr wrap="none" anchor="ctr">
              <a:spAutoFit/>
            </a:bodyPr>
            <a:lstStyle/>
            <a:p>
              <a:pPr algn="ctr" eaLnBrk="1" hangingPunct="1"/>
              <a:r>
                <a:rPr lang="zh-CN" altLang="en-US">
                  <a:latin typeface="宋体" pitchFamily="2" charset="-122"/>
                </a:rPr>
                <a:t>机器语言程序</a:t>
              </a:r>
            </a:p>
          </p:txBody>
        </p:sp>
        <p:sp>
          <p:nvSpPr>
            <p:cNvPr id="53285" name="Line 5"/>
            <p:cNvSpPr>
              <a:spLocks noChangeShapeType="1"/>
            </p:cNvSpPr>
            <p:nvPr/>
          </p:nvSpPr>
          <p:spPr bwMode="auto">
            <a:xfrm>
              <a:off x="2186" y="3868"/>
              <a:ext cx="816" cy="0"/>
            </a:xfrm>
            <a:prstGeom prst="line">
              <a:avLst/>
            </a:prstGeom>
            <a:noFill/>
            <a:ln w="28575">
              <a:solidFill>
                <a:schemeClr val="tx1"/>
              </a:solidFill>
              <a:round/>
              <a:headEnd/>
              <a:tailEnd/>
            </a:ln>
          </p:spPr>
          <p:txBody>
            <a:bodyPr wrap="none" anchor="ctr">
              <a:spAutoFit/>
            </a:bodyPr>
            <a:lstStyle/>
            <a:p>
              <a:endParaRPr lang="zh-CN" altLang="en-US"/>
            </a:p>
          </p:txBody>
        </p:sp>
      </p:grpSp>
      <p:grpSp>
        <p:nvGrpSpPr>
          <p:cNvPr id="3" name="Group 6"/>
          <p:cNvGrpSpPr>
            <a:grpSpLocks/>
          </p:cNvGrpSpPr>
          <p:nvPr/>
        </p:nvGrpSpPr>
        <p:grpSpPr bwMode="auto">
          <a:xfrm>
            <a:off x="6237288" y="5160963"/>
            <a:ext cx="1470025" cy="733425"/>
            <a:chOff x="3947" y="3422"/>
            <a:chExt cx="926" cy="462"/>
          </a:xfrm>
        </p:grpSpPr>
        <p:sp>
          <p:nvSpPr>
            <p:cNvPr id="53281" name="Text Box 7"/>
            <p:cNvSpPr txBox="1">
              <a:spLocks noChangeArrowheads="1"/>
            </p:cNvSpPr>
            <p:nvPr/>
          </p:nvSpPr>
          <p:spPr bwMode="auto">
            <a:xfrm>
              <a:off x="3947" y="3422"/>
              <a:ext cx="628" cy="212"/>
            </a:xfrm>
            <a:prstGeom prst="rect">
              <a:avLst/>
            </a:prstGeom>
            <a:noFill/>
            <a:ln w="9525">
              <a:noFill/>
              <a:miter lim="800000"/>
              <a:headEnd/>
              <a:tailEnd/>
            </a:ln>
          </p:spPr>
          <p:txBody>
            <a:bodyPr wrap="none" anchor="ctr">
              <a:spAutoFit/>
            </a:bodyPr>
            <a:lstStyle/>
            <a:p>
              <a:pPr algn="ctr" eaLnBrk="1" hangingPunct="1"/>
              <a:r>
                <a:rPr lang="zh-CN" altLang="en-US" sz="1600" b="0">
                  <a:solidFill>
                    <a:schemeClr val="accent2"/>
                  </a:solidFill>
                  <a:latin typeface="Times New Roman" pitchFamily="18" charset="0"/>
                </a:rPr>
                <a:t>汇编程序</a:t>
              </a:r>
            </a:p>
          </p:txBody>
        </p:sp>
        <p:sp>
          <p:nvSpPr>
            <p:cNvPr id="53282" name="Freeform 8"/>
            <p:cNvSpPr>
              <a:spLocks/>
            </p:cNvSpPr>
            <p:nvPr/>
          </p:nvSpPr>
          <p:spPr bwMode="auto">
            <a:xfrm>
              <a:off x="4296" y="3529"/>
              <a:ext cx="577" cy="355"/>
            </a:xfrm>
            <a:custGeom>
              <a:avLst/>
              <a:gdLst>
                <a:gd name="T0" fmla="*/ 0 w 528"/>
                <a:gd name="T1" fmla="*/ 133 h 432"/>
                <a:gd name="T2" fmla="*/ 900 w 528"/>
                <a:gd name="T3" fmla="*/ 133 h 432"/>
                <a:gd name="T4" fmla="*/ 900 w 528"/>
                <a:gd name="T5" fmla="*/ 0 h 432"/>
                <a:gd name="T6" fmla="*/ 326 w 528"/>
                <a:gd name="T7" fmla="*/ 0 h 432"/>
                <a:gd name="T8" fmla="*/ 0 60000 65536"/>
                <a:gd name="T9" fmla="*/ 0 60000 65536"/>
                <a:gd name="T10" fmla="*/ 0 60000 65536"/>
                <a:gd name="T11" fmla="*/ 0 60000 65536"/>
                <a:gd name="T12" fmla="*/ 0 w 528"/>
                <a:gd name="T13" fmla="*/ 0 h 432"/>
                <a:gd name="T14" fmla="*/ 528 w 528"/>
                <a:gd name="T15" fmla="*/ 432 h 432"/>
              </a:gdLst>
              <a:ahLst/>
              <a:cxnLst>
                <a:cxn ang="T8">
                  <a:pos x="T0" y="T1"/>
                </a:cxn>
                <a:cxn ang="T9">
                  <a:pos x="T2" y="T3"/>
                </a:cxn>
                <a:cxn ang="T10">
                  <a:pos x="T4" y="T5"/>
                </a:cxn>
                <a:cxn ang="T11">
                  <a:pos x="T6" y="T7"/>
                </a:cxn>
              </a:cxnLst>
              <a:rect l="T12" t="T13" r="T14" b="T15"/>
              <a:pathLst>
                <a:path w="528" h="432">
                  <a:moveTo>
                    <a:pt x="0" y="432"/>
                  </a:moveTo>
                  <a:lnTo>
                    <a:pt x="528" y="432"/>
                  </a:lnTo>
                  <a:lnTo>
                    <a:pt x="528" y="0"/>
                  </a:lnTo>
                  <a:lnTo>
                    <a:pt x="192" y="0"/>
                  </a:lnTo>
                </a:path>
              </a:pathLst>
            </a:custGeom>
            <a:noFill/>
            <a:ln w="9525">
              <a:solidFill>
                <a:schemeClr val="tx1"/>
              </a:solidFill>
              <a:round/>
              <a:headEnd/>
              <a:tailEnd type="triangle" w="med" len="med"/>
            </a:ln>
          </p:spPr>
          <p:txBody>
            <a:bodyPr anchor="ctr">
              <a:spAutoFit/>
            </a:bodyPr>
            <a:lstStyle/>
            <a:p>
              <a:endParaRPr lang="zh-CN" altLang="en-US"/>
            </a:p>
          </p:txBody>
        </p:sp>
      </p:grpSp>
      <p:grpSp>
        <p:nvGrpSpPr>
          <p:cNvPr id="4" name="Group 9"/>
          <p:cNvGrpSpPr>
            <a:grpSpLocks/>
          </p:cNvGrpSpPr>
          <p:nvPr/>
        </p:nvGrpSpPr>
        <p:grpSpPr bwMode="auto">
          <a:xfrm>
            <a:off x="6237288" y="4229100"/>
            <a:ext cx="1470025" cy="692150"/>
            <a:chOff x="3947" y="2835"/>
            <a:chExt cx="926" cy="436"/>
          </a:xfrm>
        </p:grpSpPr>
        <p:sp>
          <p:nvSpPr>
            <p:cNvPr id="53279" name="Text Box 10"/>
            <p:cNvSpPr txBox="1">
              <a:spLocks noChangeArrowheads="1"/>
            </p:cNvSpPr>
            <p:nvPr/>
          </p:nvSpPr>
          <p:spPr bwMode="auto">
            <a:xfrm>
              <a:off x="3947" y="2835"/>
              <a:ext cx="628" cy="212"/>
            </a:xfrm>
            <a:prstGeom prst="rect">
              <a:avLst/>
            </a:prstGeom>
            <a:noFill/>
            <a:ln w="9525">
              <a:noFill/>
              <a:miter lim="800000"/>
              <a:headEnd/>
              <a:tailEnd/>
            </a:ln>
          </p:spPr>
          <p:txBody>
            <a:bodyPr wrap="none" anchor="ctr">
              <a:spAutoFit/>
            </a:bodyPr>
            <a:lstStyle/>
            <a:p>
              <a:pPr algn="ctr" eaLnBrk="1" hangingPunct="1"/>
              <a:r>
                <a:rPr lang="zh-CN" altLang="en-US" sz="1600" b="0">
                  <a:solidFill>
                    <a:schemeClr val="accent2"/>
                  </a:solidFill>
                  <a:latin typeface="Times New Roman" pitchFamily="18" charset="0"/>
                </a:rPr>
                <a:t>编译程序</a:t>
              </a:r>
            </a:p>
          </p:txBody>
        </p:sp>
        <p:sp>
          <p:nvSpPr>
            <p:cNvPr id="53280" name="Freeform 11"/>
            <p:cNvSpPr>
              <a:spLocks/>
            </p:cNvSpPr>
            <p:nvPr/>
          </p:nvSpPr>
          <p:spPr bwMode="auto">
            <a:xfrm>
              <a:off x="4382" y="2937"/>
              <a:ext cx="491" cy="334"/>
            </a:xfrm>
            <a:custGeom>
              <a:avLst/>
              <a:gdLst>
                <a:gd name="T0" fmla="*/ 0 w 480"/>
                <a:gd name="T1" fmla="*/ 92 h 432"/>
                <a:gd name="T2" fmla="*/ 550 w 480"/>
                <a:gd name="T3" fmla="*/ 92 h 432"/>
                <a:gd name="T4" fmla="*/ 550 w 480"/>
                <a:gd name="T5" fmla="*/ 0 h 432"/>
                <a:gd name="T6" fmla="*/ 165 w 480"/>
                <a:gd name="T7" fmla="*/ 0 h 432"/>
                <a:gd name="T8" fmla="*/ 0 60000 65536"/>
                <a:gd name="T9" fmla="*/ 0 60000 65536"/>
                <a:gd name="T10" fmla="*/ 0 60000 65536"/>
                <a:gd name="T11" fmla="*/ 0 60000 65536"/>
                <a:gd name="T12" fmla="*/ 0 w 480"/>
                <a:gd name="T13" fmla="*/ 0 h 432"/>
                <a:gd name="T14" fmla="*/ 480 w 480"/>
                <a:gd name="T15" fmla="*/ 432 h 432"/>
              </a:gdLst>
              <a:ahLst/>
              <a:cxnLst>
                <a:cxn ang="T8">
                  <a:pos x="T0" y="T1"/>
                </a:cxn>
                <a:cxn ang="T9">
                  <a:pos x="T2" y="T3"/>
                </a:cxn>
                <a:cxn ang="T10">
                  <a:pos x="T4" y="T5"/>
                </a:cxn>
                <a:cxn ang="T11">
                  <a:pos x="T6" y="T7"/>
                </a:cxn>
              </a:cxnLst>
              <a:rect l="T12" t="T13" r="T14" b="T15"/>
              <a:pathLst>
                <a:path w="480" h="432">
                  <a:moveTo>
                    <a:pt x="0" y="432"/>
                  </a:moveTo>
                  <a:lnTo>
                    <a:pt x="480" y="432"/>
                  </a:lnTo>
                  <a:lnTo>
                    <a:pt x="480" y="0"/>
                  </a:lnTo>
                  <a:lnTo>
                    <a:pt x="144" y="0"/>
                  </a:lnTo>
                </a:path>
              </a:pathLst>
            </a:custGeom>
            <a:noFill/>
            <a:ln w="9525">
              <a:solidFill>
                <a:schemeClr val="tx1"/>
              </a:solidFill>
              <a:round/>
              <a:headEnd/>
              <a:tailEnd type="triangle" w="med" len="med"/>
            </a:ln>
          </p:spPr>
          <p:txBody>
            <a:bodyPr anchor="ctr">
              <a:spAutoFit/>
            </a:bodyPr>
            <a:lstStyle/>
            <a:p>
              <a:endParaRPr lang="zh-CN" altLang="en-US"/>
            </a:p>
          </p:txBody>
        </p:sp>
      </p:grpSp>
      <p:grpSp>
        <p:nvGrpSpPr>
          <p:cNvPr id="5" name="Group 12"/>
          <p:cNvGrpSpPr>
            <a:grpSpLocks/>
          </p:cNvGrpSpPr>
          <p:nvPr/>
        </p:nvGrpSpPr>
        <p:grpSpPr bwMode="auto">
          <a:xfrm>
            <a:off x="6237288" y="3217863"/>
            <a:ext cx="1470025" cy="708025"/>
            <a:chOff x="3947" y="2198"/>
            <a:chExt cx="926" cy="446"/>
          </a:xfrm>
        </p:grpSpPr>
        <p:sp>
          <p:nvSpPr>
            <p:cNvPr id="53277" name="Text Box 13"/>
            <p:cNvSpPr txBox="1">
              <a:spLocks noChangeArrowheads="1"/>
            </p:cNvSpPr>
            <p:nvPr/>
          </p:nvSpPr>
          <p:spPr bwMode="auto">
            <a:xfrm>
              <a:off x="3947" y="2198"/>
              <a:ext cx="628" cy="212"/>
            </a:xfrm>
            <a:prstGeom prst="rect">
              <a:avLst/>
            </a:prstGeom>
            <a:noFill/>
            <a:ln w="9525">
              <a:noFill/>
              <a:miter lim="800000"/>
              <a:headEnd/>
              <a:tailEnd/>
            </a:ln>
          </p:spPr>
          <p:txBody>
            <a:bodyPr wrap="none" anchor="ctr">
              <a:spAutoFit/>
            </a:bodyPr>
            <a:lstStyle/>
            <a:p>
              <a:pPr algn="ctr" eaLnBrk="1" hangingPunct="1"/>
              <a:r>
                <a:rPr lang="zh-CN" altLang="en-US" sz="1600" b="0">
                  <a:solidFill>
                    <a:schemeClr val="accent2"/>
                  </a:solidFill>
                  <a:latin typeface="Times New Roman" pitchFamily="18" charset="0"/>
                </a:rPr>
                <a:t>编译程序</a:t>
              </a:r>
            </a:p>
          </p:txBody>
        </p:sp>
        <p:sp>
          <p:nvSpPr>
            <p:cNvPr id="53278" name="Freeform 14"/>
            <p:cNvSpPr>
              <a:spLocks/>
            </p:cNvSpPr>
            <p:nvPr/>
          </p:nvSpPr>
          <p:spPr bwMode="auto">
            <a:xfrm>
              <a:off x="4385" y="2303"/>
              <a:ext cx="488" cy="341"/>
            </a:xfrm>
            <a:custGeom>
              <a:avLst/>
              <a:gdLst>
                <a:gd name="T0" fmla="*/ 0 w 480"/>
                <a:gd name="T1" fmla="*/ 104 h 432"/>
                <a:gd name="T2" fmla="*/ 530 w 480"/>
                <a:gd name="T3" fmla="*/ 104 h 432"/>
                <a:gd name="T4" fmla="*/ 530 w 480"/>
                <a:gd name="T5" fmla="*/ 0 h 432"/>
                <a:gd name="T6" fmla="*/ 159 w 480"/>
                <a:gd name="T7" fmla="*/ 0 h 432"/>
                <a:gd name="T8" fmla="*/ 0 60000 65536"/>
                <a:gd name="T9" fmla="*/ 0 60000 65536"/>
                <a:gd name="T10" fmla="*/ 0 60000 65536"/>
                <a:gd name="T11" fmla="*/ 0 60000 65536"/>
                <a:gd name="T12" fmla="*/ 0 w 480"/>
                <a:gd name="T13" fmla="*/ 0 h 432"/>
                <a:gd name="T14" fmla="*/ 480 w 480"/>
                <a:gd name="T15" fmla="*/ 432 h 432"/>
              </a:gdLst>
              <a:ahLst/>
              <a:cxnLst>
                <a:cxn ang="T8">
                  <a:pos x="T0" y="T1"/>
                </a:cxn>
                <a:cxn ang="T9">
                  <a:pos x="T2" y="T3"/>
                </a:cxn>
                <a:cxn ang="T10">
                  <a:pos x="T4" y="T5"/>
                </a:cxn>
                <a:cxn ang="T11">
                  <a:pos x="T6" y="T7"/>
                </a:cxn>
              </a:cxnLst>
              <a:rect l="T12" t="T13" r="T14" b="T15"/>
              <a:pathLst>
                <a:path w="480" h="432">
                  <a:moveTo>
                    <a:pt x="0" y="432"/>
                  </a:moveTo>
                  <a:lnTo>
                    <a:pt x="480" y="432"/>
                  </a:lnTo>
                  <a:lnTo>
                    <a:pt x="480" y="0"/>
                  </a:lnTo>
                  <a:lnTo>
                    <a:pt x="144" y="0"/>
                  </a:lnTo>
                </a:path>
              </a:pathLst>
            </a:custGeom>
            <a:noFill/>
            <a:ln w="9525">
              <a:solidFill>
                <a:schemeClr val="tx1"/>
              </a:solidFill>
              <a:round/>
              <a:headEnd/>
              <a:tailEnd type="triangle" w="med" len="med"/>
            </a:ln>
          </p:spPr>
          <p:txBody>
            <a:bodyPr anchor="ctr">
              <a:spAutoFit/>
            </a:bodyPr>
            <a:lstStyle/>
            <a:p>
              <a:endParaRPr lang="zh-CN" altLang="en-US"/>
            </a:p>
          </p:txBody>
        </p:sp>
      </p:grpSp>
      <p:grpSp>
        <p:nvGrpSpPr>
          <p:cNvPr id="6" name="Group 15"/>
          <p:cNvGrpSpPr>
            <a:grpSpLocks/>
          </p:cNvGrpSpPr>
          <p:nvPr/>
        </p:nvGrpSpPr>
        <p:grpSpPr bwMode="auto">
          <a:xfrm>
            <a:off x="1470025" y="2449513"/>
            <a:ext cx="969963" cy="2273300"/>
            <a:chOff x="554" y="1794"/>
            <a:chExt cx="611" cy="1432"/>
          </a:xfrm>
        </p:grpSpPr>
        <p:sp>
          <p:nvSpPr>
            <p:cNvPr id="53275" name="Line 16"/>
            <p:cNvSpPr>
              <a:spLocks noChangeShapeType="1"/>
            </p:cNvSpPr>
            <p:nvPr/>
          </p:nvSpPr>
          <p:spPr bwMode="auto">
            <a:xfrm flipV="1">
              <a:off x="1165" y="1902"/>
              <a:ext cx="0" cy="1324"/>
            </a:xfrm>
            <a:prstGeom prst="line">
              <a:avLst/>
            </a:prstGeom>
            <a:noFill/>
            <a:ln w="76200" cmpd="tri">
              <a:solidFill>
                <a:schemeClr val="tx1"/>
              </a:solidFill>
              <a:round/>
              <a:headEnd/>
              <a:tailEnd type="triangle" w="med" len="med"/>
            </a:ln>
          </p:spPr>
          <p:txBody>
            <a:bodyPr wrap="none" anchor="ctr">
              <a:spAutoFit/>
            </a:bodyPr>
            <a:lstStyle/>
            <a:p>
              <a:endParaRPr lang="zh-CN" altLang="en-US"/>
            </a:p>
          </p:txBody>
        </p:sp>
        <p:sp>
          <p:nvSpPr>
            <p:cNvPr id="53276" name="Text Box 17"/>
            <p:cNvSpPr txBox="1">
              <a:spLocks noChangeArrowheads="1"/>
            </p:cNvSpPr>
            <p:nvPr/>
          </p:nvSpPr>
          <p:spPr bwMode="auto">
            <a:xfrm>
              <a:off x="554" y="1794"/>
              <a:ext cx="596" cy="442"/>
            </a:xfrm>
            <a:prstGeom prst="rect">
              <a:avLst/>
            </a:prstGeom>
            <a:noFill/>
            <a:ln w="9525">
              <a:noFill/>
              <a:miter lim="800000"/>
              <a:headEnd/>
              <a:tailEnd/>
            </a:ln>
          </p:spPr>
          <p:txBody>
            <a:bodyPr wrap="none" anchor="ctr">
              <a:spAutoFit/>
            </a:bodyPr>
            <a:lstStyle/>
            <a:p>
              <a:pPr eaLnBrk="1" hangingPunct="1"/>
              <a:r>
                <a:rPr lang="zh-CN" altLang="en-US" b="0">
                  <a:latin typeface="Times New Roman" pitchFamily="18" charset="0"/>
                </a:rPr>
                <a:t>编程</a:t>
              </a:r>
            </a:p>
            <a:p>
              <a:pPr eaLnBrk="1" hangingPunct="1"/>
              <a:r>
                <a:rPr lang="zh-CN" altLang="en-US" b="0">
                  <a:latin typeface="Times New Roman" pitchFamily="18" charset="0"/>
                </a:rPr>
                <a:t>效率高</a:t>
              </a:r>
              <a:endParaRPr lang="zh-CN" altLang="en-US">
                <a:latin typeface="Times New Roman" pitchFamily="18" charset="0"/>
              </a:endParaRPr>
            </a:p>
          </p:txBody>
        </p:sp>
      </p:grpSp>
      <p:grpSp>
        <p:nvGrpSpPr>
          <p:cNvPr id="7" name="Group 18"/>
          <p:cNvGrpSpPr>
            <a:grpSpLocks/>
          </p:cNvGrpSpPr>
          <p:nvPr/>
        </p:nvGrpSpPr>
        <p:grpSpPr bwMode="auto">
          <a:xfrm>
            <a:off x="2820988" y="2759075"/>
            <a:ext cx="1003300" cy="2236788"/>
            <a:chOff x="1405" y="1989"/>
            <a:chExt cx="632" cy="1409"/>
          </a:xfrm>
        </p:grpSpPr>
        <p:sp>
          <p:nvSpPr>
            <p:cNvPr id="53273" name="Line 19"/>
            <p:cNvSpPr>
              <a:spLocks noChangeShapeType="1"/>
            </p:cNvSpPr>
            <p:nvPr/>
          </p:nvSpPr>
          <p:spPr bwMode="auto">
            <a:xfrm flipV="1">
              <a:off x="1405" y="1989"/>
              <a:ext cx="0" cy="1323"/>
            </a:xfrm>
            <a:prstGeom prst="line">
              <a:avLst/>
            </a:prstGeom>
            <a:noFill/>
            <a:ln w="76200" cmpd="tri">
              <a:solidFill>
                <a:schemeClr val="tx1"/>
              </a:solidFill>
              <a:round/>
              <a:headEnd type="triangle" w="med" len="med"/>
              <a:tailEnd/>
            </a:ln>
          </p:spPr>
          <p:txBody>
            <a:bodyPr wrap="none" anchor="ctr">
              <a:spAutoFit/>
            </a:bodyPr>
            <a:lstStyle/>
            <a:p>
              <a:endParaRPr lang="zh-CN" altLang="en-US"/>
            </a:p>
          </p:txBody>
        </p:sp>
        <p:sp>
          <p:nvSpPr>
            <p:cNvPr id="53274" name="Text Box 20"/>
            <p:cNvSpPr txBox="1">
              <a:spLocks noChangeArrowheads="1"/>
            </p:cNvSpPr>
            <p:nvPr/>
          </p:nvSpPr>
          <p:spPr bwMode="auto">
            <a:xfrm>
              <a:off x="1441" y="2956"/>
              <a:ext cx="596" cy="442"/>
            </a:xfrm>
            <a:prstGeom prst="rect">
              <a:avLst/>
            </a:prstGeom>
            <a:noFill/>
            <a:ln w="9525">
              <a:noFill/>
              <a:miter lim="800000"/>
              <a:headEnd/>
              <a:tailEnd/>
            </a:ln>
          </p:spPr>
          <p:txBody>
            <a:bodyPr wrap="none" anchor="ctr">
              <a:spAutoFit/>
            </a:bodyPr>
            <a:lstStyle/>
            <a:p>
              <a:pPr eaLnBrk="1" hangingPunct="1"/>
              <a:r>
                <a:rPr lang="zh-CN" altLang="en-US" b="0">
                  <a:latin typeface="Times New Roman" pitchFamily="18" charset="0"/>
                </a:rPr>
                <a:t>执行</a:t>
              </a:r>
            </a:p>
            <a:p>
              <a:pPr eaLnBrk="1" hangingPunct="1"/>
              <a:r>
                <a:rPr lang="zh-CN" altLang="en-US" b="0">
                  <a:latin typeface="Times New Roman" pitchFamily="18" charset="0"/>
                </a:rPr>
                <a:t>效率高</a:t>
              </a:r>
              <a:endParaRPr lang="zh-CN" altLang="en-US">
                <a:latin typeface="Times New Roman" pitchFamily="18" charset="0"/>
              </a:endParaRPr>
            </a:p>
          </p:txBody>
        </p:sp>
      </p:grpSp>
      <p:grpSp>
        <p:nvGrpSpPr>
          <p:cNvPr id="8" name="Group 21"/>
          <p:cNvGrpSpPr>
            <a:grpSpLocks/>
          </p:cNvGrpSpPr>
          <p:nvPr/>
        </p:nvGrpSpPr>
        <p:grpSpPr bwMode="auto">
          <a:xfrm>
            <a:off x="4856163" y="4675188"/>
            <a:ext cx="2016125" cy="958850"/>
            <a:chOff x="3077" y="3116"/>
            <a:chExt cx="1270" cy="604"/>
          </a:xfrm>
        </p:grpSpPr>
        <p:sp>
          <p:nvSpPr>
            <p:cNvPr id="53271" name="AutoShape 22"/>
            <p:cNvSpPr>
              <a:spLocks noChangeArrowheads="1"/>
            </p:cNvSpPr>
            <p:nvPr/>
          </p:nvSpPr>
          <p:spPr bwMode="auto">
            <a:xfrm>
              <a:off x="3077" y="3116"/>
              <a:ext cx="1270" cy="277"/>
            </a:xfrm>
            <a:prstGeom prst="roundRect">
              <a:avLst>
                <a:gd name="adj" fmla="val 16667"/>
              </a:avLst>
            </a:prstGeom>
            <a:solidFill>
              <a:srgbClr val="FFCC99"/>
            </a:solidFill>
            <a:ln w="9525">
              <a:solidFill>
                <a:schemeClr val="tx1"/>
              </a:solidFill>
              <a:round/>
              <a:headEnd/>
              <a:tailEnd/>
            </a:ln>
          </p:spPr>
          <p:txBody>
            <a:bodyPr wrap="none" anchor="ctr">
              <a:spAutoFit/>
            </a:bodyPr>
            <a:lstStyle/>
            <a:p>
              <a:pPr algn="ctr" eaLnBrk="1" hangingPunct="1"/>
              <a:r>
                <a:rPr lang="zh-CN" altLang="en-US">
                  <a:latin typeface="Times New Roman" pitchFamily="18" charset="0"/>
                </a:rPr>
                <a:t>汇编语言源程序</a:t>
              </a:r>
            </a:p>
          </p:txBody>
        </p:sp>
        <p:sp>
          <p:nvSpPr>
            <p:cNvPr id="53272" name="AutoShape 23"/>
            <p:cNvSpPr>
              <a:spLocks noChangeArrowheads="1"/>
            </p:cNvSpPr>
            <p:nvPr/>
          </p:nvSpPr>
          <p:spPr bwMode="auto">
            <a:xfrm>
              <a:off x="3487" y="3388"/>
              <a:ext cx="489" cy="332"/>
            </a:xfrm>
            <a:prstGeom prst="downArrow">
              <a:avLst>
                <a:gd name="adj1" fmla="val 66056"/>
                <a:gd name="adj2" fmla="val 27426"/>
              </a:avLst>
            </a:prstGeom>
            <a:solidFill>
              <a:srgbClr val="FFFF00"/>
            </a:solidFill>
            <a:ln w="9525">
              <a:solidFill>
                <a:schemeClr val="tx1"/>
              </a:solidFill>
              <a:miter lim="800000"/>
              <a:headEnd/>
              <a:tailEnd/>
            </a:ln>
          </p:spPr>
          <p:txBody>
            <a:bodyPr wrap="none" anchor="ctr"/>
            <a:lstStyle/>
            <a:p>
              <a:pPr algn="ctr" eaLnBrk="1" hangingPunct="1"/>
              <a:r>
                <a:rPr lang="zh-CN" altLang="en-US" sz="1200" b="0"/>
                <a:t>自动</a:t>
              </a:r>
            </a:p>
            <a:p>
              <a:pPr algn="ctr" eaLnBrk="1" hangingPunct="1"/>
              <a:r>
                <a:rPr lang="zh-CN" altLang="en-US" sz="1200" b="0"/>
                <a:t>转换</a:t>
              </a:r>
              <a:endParaRPr lang="en-US" altLang="zh-CN" sz="1200" b="0"/>
            </a:p>
          </p:txBody>
        </p:sp>
      </p:grpSp>
      <p:grpSp>
        <p:nvGrpSpPr>
          <p:cNvPr id="9" name="Group 24"/>
          <p:cNvGrpSpPr>
            <a:grpSpLocks/>
          </p:cNvGrpSpPr>
          <p:nvPr/>
        </p:nvGrpSpPr>
        <p:grpSpPr bwMode="auto">
          <a:xfrm>
            <a:off x="4857750" y="3713163"/>
            <a:ext cx="2016125" cy="962025"/>
            <a:chOff x="3078" y="2510"/>
            <a:chExt cx="1270" cy="606"/>
          </a:xfrm>
        </p:grpSpPr>
        <p:sp>
          <p:nvSpPr>
            <p:cNvPr id="53269" name="AutoShape 25"/>
            <p:cNvSpPr>
              <a:spLocks noChangeArrowheads="1"/>
            </p:cNvSpPr>
            <p:nvPr/>
          </p:nvSpPr>
          <p:spPr bwMode="auto">
            <a:xfrm>
              <a:off x="3078" y="2510"/>
              <a:ext cx="1270" cy="277"/>
            </a:xfrm>
            <a:prstGeom prst="roundRect">
              <a:avLst>
                <a:gd name="adj" fmla="val 16667"/>
              </a:avLst>
            </a:prstGeom>
            <a:solidFill>
              <a:srgbClr val="FFCC99"/>
            </a:solidFill>
            <a:ln w="9525">
              <a:solidFill>
                <a:schemeClr val="tx1"/>
              </a:solidFill>
              <a:round/>
              <a:headEnd/>
              <a:tailEnd/>
            </a:ln>
          </p:spPr>
          <p:txBody>
            <a:bodyPr wrap="none" anchor="ctr">
              <a:spAutoFit/>
            </a:bodyPr>
            <a:lstStyle/>
            <a:p>
              <a:pPr algn="ctr" eaLnBrk="1" hangingPunct="1"/>
              <a:r>
                <a:rPr lang="zh-CN" altLang="en-US">
                  <a:latin typeface="Times New Roman" pitchFamily="18" charset="0"/>
                </a:rPr>
                <a:t>高级语言源程序</a:t>
              </a:r>
            </a:p>
          </p:txBody>
        </p:sp>
        <p:sp>
          <p:nvSpPr>
            <p:cNvPr id="53270" name="AutoShape 26"/>
            <p:cNvSpPr>
              <a:spLocks noChangeArrowheads="1"/>
            </p:cNvSpPr>
            <p:nvPr/>
          </p:nvSpPr>
          <p:spPr bwMode="auto">
            <a:xfrm>
              <a:off x="3473" y="2784"/>
              <a:ext cx="489" cy="332"/>
            </a:xfrm>
            <a:prstGeom prst="downArrow">
              <a:avLst>
                <a:gd name="adj1" fmla="val 66056"/>
                <a:gd name="adj2" fmla="val 27426"/>
              </a:avLst>
            </a:prstGeom>
            <a:solidFill>
              <a:srgbClr val="FFFF00"/>
            </a:solidFill>
            <a:ln w="9525">
              <a:solidFill>
                <a:schemeClr val="tx1"/>
              </a:solidFill>
              <a:miter lim="800000"/>
              <a:headEnd/>
              <a:tailEnd/>
            </a:ln>
          </p:spPr>
          <p:txBody>
            <a:bodyPr wrap="none" anchor="ctr"/>
            <a:lstStyle/>
            <a:p>
              <a:pPr algn="ctr" eaLnBrk="1" hangingPunct="1"/>
              <a:r>
                <a:rPr lang="zh-CN" altLang="en-US" sz="1200" b="0"/>
                <a:t>自动</a:t>
              </a:r>
            </a:p>
            <a:p>
              <a:pPr algn="ctr" eaLnBrk="1" hangingPunct="1"/>
              <a:r>
                <a:rPr lang="zh-CN" altLang="en-US" sz="1200" b="0"/>
                <a:t>转换</a:t>
              </a:r>
              <a:endParaRPr lang="en-US" altLang="zh-CN" sz="1200" b="0"/>
            </a:p>
          </p:txBody>
        </p:sp>
      </p:grpSp>
      <p:grpSp>
        <p:nvGrpSpPr>
          <p:cNvPr id="10" name="Group 27"/>
          <p:cNvGrpSpPr>
            <a:grpSpLocks/>
          </p:cNvGrpSpPr>
          <p:nvPr/>
        </p:nvGrpSpPr>
        <p:grpSpPr bwMode="auto">
          <a:xfrm>
            <a:off x="5064125" y="2751138"/>
            <a:ext cx="1504950" cy="965200"/>
            <a:chOff x="3208" y="1904"/>
            <a:chExt cx="948" cy="608"/>
          </a:xfrm>
        </p:grpSpPr>
        <p:sp>
          <p:nvSpPr>
            <p:cNvPr id="53267" name="AutoShape 28"/>
            <p:cNvSpPr>
              <a:spLocks noChangeArrowheads="1"/>
            </p:cNvSpPr>
            <p:nvPr/>
          </p:nvSpPr>
          <p:spPr bwMode="auto">
            <a:xfrm>
              <a:off x="3208" y="1904"/>
              <a:ext cx="948" cy="277"/>
            </a:xfrm>
            <a:prstGeom prst="roundRect">
              <a:avLst>
                <a:gd name="adj" fmla="val 16667"/>
              </a:avLst>
            </a:prstGeom>
            <a:solidFill>
              <a:srgbClr val="FFCC99"/>
            </a:solidFill>
            <a:ln w="9525">
              <a:solidFill>
                <a:schemeClr val="tx1"/>
              </a:solidFill>
              <a:round/>
              <a:headEnd/>
              <a:tailEnd/>
            </a:ln>
          </p:spPr>
          <p:txBody>
            <a:bodyPr wrap="none" anchor="ctr">
              <a:spAutoFit/>
            </a:bodyPr>
            <a:lstStyle/>
            <a:p>
              <a:pPr algn="ctr" eaLnBrk="1" hangingPunct="1"/>
              <a:r>
                <a:rPr lang="zh-CN" altLang="en-US">
                  <a:latin typeface="Times New Roman" pitchFamily="18" charset="0"/>
                </a:rPr>
                <a:t>语言积木块</a:t>
              </a:r>
            </a:p>
          </p:txBody>
        </p:sp>
        <p:sp>
          <p:nvSpPr>
            <p:cNvPr id="53268" name="AutoShape 29"/>
            <p:cNvSpPr>
              <a:spLocks noChangeArrowheads="1"/>
            </p:cNvSpPr>
            <p:nvPr/>
          </p:nvSpPr>
          <p:spPr bwMode="auto">
            <a:xfrm>
              <a:off x="3459" y="2180"/>
              <a:ext cx="489" cy="332"/>
            </a:xfrm>
            <a:prstGeom prst="downArrow">
              <a:avLst>
                <a:gd name="adj1" fmla="val 66056"/>
                <a:gd name="adj2" fmla="val 27426"/>
              </a:avLst>
            </a:prstGeom>
            <a:solidFill>
              <a:srgbClr val="FFFF00"/>
            </a:solidFill>
            <a:ln w="9525">
              <a:solidFill>
                <a:schemeClr val="tx1"/>
              </a:solidFill>
              <a:miter lim="800000"/>
              <a:headEnd/>
              <a:tailEnd/>
            </a:ln>
          </p:spPr>
          <p:txBody>
            <a:bodyPr wrap="none" anchor="ctr"/>
            <a:lstStyle/>
            <a:p>
              <a:pPr algn="ctr" eaLnBrk="1" hangingPunct="1"/>
              <a:r>
                <a:rPr lang="zh-CN" altLang="en-US" sz="1200" b="0"/>
                <a:t>自动</a:t>
              </a:r>
            </a:p>
            <a:p>
              <a:pPr algn="ctr" eaLnBrk="1" hangingPunct="1"/>
              <a:r>
                <a:rPr lang="zh-CN" altLang="en-US" sz="1200" b="0"/>
                <a:t>转换</a:t>
              </a:r>
              <a:endParaRPr lang="en-US" altLang="zh-CN" sz="1200" b="0"/>
            </a:p>
          </p:txBody>
        </p:sp>
      </p:grpSp>
      <p:grpSp>
        <p:nvGrpSpPr>
          <p:cNvPr id="11" name="Group 30"/>
          <p:cNvGrpSpPr>
            <a:grpSpLocks/>
          </p:cNvGrpSpPr>
          <p:nvPr/>
        </p:nvGrpSpPr>
        <p:grpSpPr bwMode="auto">
          <a:xfrm>
            <a:off x="4646613" y="1790700"/>
            <a:ext cx="2271712" cy="966788"/>
            <a:chOff x="2945" y="1299"/>
            <a:chExt cx="1431" cy="609"/>
          </a:xfrm>
        </p:grpSpPr>
        <p:sp>
          <p:nvSpPr>
            <p:cNvPr id="53265" name="AutoShape 31"/>
            <p:cNvSpPr>
              <a:spLocks noChangeArrowheads="1"/>
            </p:cNvSpPr>
            <p:nvPr/>
          </p:nvSpPr>
          <p:spPr bwMode="auto">
            <a:xfrm>
              <a:off x="2945" y="1299"/>
              <a:ext cx="1431" cy="277"/>
            </a:xfrm>
            <a:prstGeom prst="roundRect">
              <a:avLst>
                <a:gd name="adj" fmla="val 16667"/>
              </a:avLst>
            </a:prstGeom>
            <a:solidFill>
              <a:srgbClr val="FFCC99"/>
            </a:solidFill>
            <a:ln w="9525">
              <a:solidFill>
                <a:schemeClr val="tx1"/>
              </a:solidFill>
              <a:round/>
              <a:headEnd/>
              <a:tailEnd/>
            </a:ln>
          </p:spPr>
          <p:txBody>
            <a:bodyPr wrap="none" anchor="ctr">
              <a:spAutoFit/>
            </a:bodyPr>
            <a:lstStyle/>
            <a:p>
              <a:pPr algn="ctr" eaLnBrk="1" hangingPunct="1"/>
              <a:r>
                <a:rPr lang="zh-CN" altLang="en-US">
                  <a:latin typeface="Times New Roman" pitchFamily="18" charset="0"/>
                </a:rPr>
                <a:t>更大的语言积木块</a:t>
              </a:r>
            </a:p>
          </p:txBody>
        </p:sp>
        <p:sp>
          <p:nvSpPr>
            <p:cNvPr id="53266" name="AutoShape 32"/>
            <p:cNvSpPr>
              <a:spLocks noChangeArrowheads="1"/>
            </p:cNvSpPr>
            <p:nvPr/>
          </p:nvSpPr>
          <p:spPr bwMode="auto">
            <a:xfrm>
              <a:off x="3455" y="1576"/>
              <a:ext cx="489" cy="332"/>
            </a:xfrm>
            <a:prstGeom prst="downArrow">
              <a:avLst>
                <a:gd name="adj1" fmla="val 66056"/>
                <a:gd name="adj2" fmla="val 27426"/>
              </a:avLst>
            </a:prstGeom>
            <a:solidFill>
              <a:srgbClr val="FFFF00"/>
            </a:solidFill>
            <a:ln w="9525">
              <a:solidFill>
                <a:schemeClr val="tx1"/>
              </a:solidFill>
              <a:miter lim="800000"/>
              <a:headEnd/>
              <a:tailEnd/>
            </a:ln>
          </p:spPr>
          <p:txBody>
            <a:bodyPr wrap="none" anchor="ctr"/>
            <a:lstStyle/>
            <a:p>
              <a:pPr algn="ctr" eaLnBrk="1" hangingPunct="1"/>
              <a:r>
                <a:rPr lang="zh-CN" altLang="en-US" sz="1200" b="0"/>
                <a:t>自动</a:t>
              </a:r>
            </a:p>
            <a:p>
              <a:pPr algn="ctr" eaLnBrk="1" hangingPunct="1"/>
              <a:r>
                <a:rPr lang="zh-CN" altLang="en-US" sz="1200" b="0"/>
                <a:t>转换</a:t>
              </a:r>
              <a:endParaRPr lang="en-US" altLang="zh-CN" sz="1200" b="0"/>
            </a:p>
          </p:txBody>
        </p:sp>
      </p:grpSp>
      <p:grpSp>
        <p:nvGrpSpPr>
          <p:cNvPr id="12" name="Group 33"/>
          <p:cNvGrpSpPr>
            <a:grpSpLocks/>
          </p:cNvGrpSpPr>
          <p:nvPr/>
        </p:nvGrpSpPr>
        <p:grpSpPr bwMode="auto">
          <a:xfrm>
            <a:off x="6237288" y="2290763"/>
            <a:ext cx="1470025" cy="735012"/>
            <a:chOff x="3947" y="1614"/>
            <a:chExt cx="926" cy="463"/>
          </a:xfrm>
        </p:grpSpPr>
        <p:sp>
          <p:nvSpPr>
            <p:cNvPr id="53263" name="Text Box 34"/>
            <p:cNvSpPr txBox="1">
              <a:spLocks noChangeArrowheads="1"/>
            </p:cNvSpPr>
            <p:nvPr/>
          </p:nvSpPr>
          <p:spPr bwMode="auto">
            <a:xfrm>
              <a:off x="3947" y="1614"/>
              <a:ext cx="628" cy="212"/>
            </a:xfrm>
            <a:prstGeom prst="rect">
              <a:avLst/>
            </a:prstGeom>
            <a:noFill/>
            <a:ln w="9525">
              <a:noFill/>
              <a:miter lim="800000"/>
              <a:headEnd/>
              <a:tailEnd/>
            </a:ln>
          </p:spPr>
          <p:txBody>
            <a:bodyPr wrap="none" anchor="ctr">
              <a:spAutoFit/>
            </a:bodyPr>
            <a:lstStyle/>
            <a:p>
              <a:pPr algn="ctr" eaLnBrk="1" hangingPunct="1"/>
              <a:r>
                <a:rPr lang="zh-CN" altLang="en-US" sz="1600" b="0">
                  <a:solidFill>
                    <a:schemeClr val="accent2"/>
                  </a:solidFill>
                  <a:latin typeface="Times New Roman" pitchFamily="18" charset="0"/>
                </a:rPr>
                <a:t>编译程序</a:t>
              </a:r>
            </a:p>
          </p:txBody>
        </p:sp>
        <p:sp>
          <p:nvSpPr>
            <p:cNvPr id="53264" name="Freeform 35"/>
            <p:cNvSpPr>
              <a:spLocks/>
            </p:cNvSpPr>
            <p:nvPr/>
          </p:nvSpPr>
          <p:spPr bwMode="auto">
            <a:xfrm>
              <a:off x="4296" y="1722"/>
              <a:ext cx="577" cy="355"/>
            </a:xfrm>
            <a:custGeom>
              <a:avLst/>
              <a:gdLst>
                <a:gd name="T0" fmla="*/ 0 w 528"/>
                <a:gd name="T1" fmla="*/ 133 h 432"/>
                <a:gd name="T2" fmla="*/ 900 w 528"/>
                <a:gd name="T3" fmla="*/ 133 h 432"/>
                <a:gd name="T4" fmla="*/ 900 w 528"/>
                <a:gd name="T5" fmla="*/ 0 h 432"/>
                <a:gd name="T6" fmla="*/ 326 w 528"/>
                <a:gd name="T7" fmla="*/ 0 h 432"/>
                <a:gd name="T8" fmla="*/ 0 60000 65536"/>
                <a:gd name="T9" fmla="*/ 0 60000 65536"/>
                <a:gd name="T10" fmla="*/ 0 60000 65536"/>
                <a:gd name="T11" fmla="*/ 0 60000 65536"/>
                <a:gd name="T12" fmla="*/ 0 w 528"/>
                <a:gd name="T13" fmla="*/ 0 h 432"/>
                <a:gd name="T14" fmla="*/ 528 w 528"/>
                <a:gd name="T15" fmla="*/ 432 h 432"/>
              </a:gdLst>
              <a:ahLst/>
              <a:cxnLst>
                <a:cxn ang="T8">
                  <a:pos x="T0" y="T1"/>
                </a:cxn>
                <a:cxn ang="T9">
                  <a:pos x="T2" y="T3"/>
                </a:cxn>
                <a:cxn ang="T10">
                  <a:pos x="T4" y="T5"/>
                </a:cxn>
                <a:cxn ang="T11">
                  <a:pos x="T6" y="T7"/>
                </a:cxn>
              </a:cxnLst>
              <a:rect l="T12" t="T13" r="T14" b="T15"/>
              <a:pathLst>
                <a:path w="528" h="432">
                  <a:moveTo>
                    <a:pt x="0" y="432"/>
                  </a:moveTo>
                  <a:lnTo>
                    <a:pt x="528" y="432"/>
                  </a:lnTo>
                  <a:lnTo>
                    <a:pt x="528" y="0"/>
                  </a:lnTo>
                  <a:lnTo>
                    <a:pt x="192" y="0"/>
                  </a:lnTo>
                </a:path>
              </a:pathLst>
            </a:custGeom>
            <a:noFill/>
            <a:ln w="9525">
              <a:solidFill>
                <a:schemeClr val="tx1"/>
              </a:solidFill>
              <a:round/>
              <a:headEnd/>
              <a:tailEnd type="triangle" w="med" len="med"/>
            </a:ln>
          </p:spPr>
          <p:txBody>
            <a:bodyPr anchor="ctr">
              <a:spAutoFit/>
            </a:bodyPr>
            <a:lstStyle/>
            <a:p>
              <a:endParaRPr lang="zh-CN" altLang="en-US"/>
            </a:p>
          </p:txBody>
        </p:sp>
      </p:grpSp>
      <p:sp>
        <p:nvSpPr>
          <p:cNvPr id="53261" name="Text Box 40"/>
          <p:cNvSpPr txBox="1">
            <a:spLocks noChangeArrowheads="1"/>
          </p:cNvSpPr>
          <p:nvPr/>
        </p:nvSpPr>
        <p:spPr bwMode="auto">
          <a:xfrm>
            <a:off x="207963" y="1233488"/>
            <a:ext cx="4775200" cy="457200"/>
          </a:xfrm>
          <a:prstGeom prst="rect">
            <a:avLst/>
          </a:prstGeom>
          <a:noFill/>
          <a:ln w="9525">
            <a:noFill/>
            <a:miter lim="800000"/>
            <a:headEnd/>
            <a:tailEnd/>
          </a:ln>
        </p:spPr>
        <p:txBody>
          <a:bodyPr>
            <a:spAutoFit/>
          </a:bodyPr>
          <a:lstStyle/>
          <a:p>
            <a:pPr eaLnBrk="1" hangingPunct="1"/>
            <a:r>
              <a:rPr lang="zh-CN" altLang="zh-CN" sz="2400">
                <a:ea typeface="华文中宋" pitchFamily="2" charset="-122"/>
                <a:sym typeface="Wingdings" pitchFamily="2" charset="2"/>
              </a:rPr>
              <a:t>计算机语言发展的基本思维</a:t>
            </a:r>
            <a:endParaRPr lang="en-US" altLang="zh-CN" sz="1600">
              <a:ea typeface="华文中宋" pitchFamily="2" charset="-122"/>
              <a:sym typeface="Wingdings" pitchFamily="2" charset="2"/>
            </a:endParaRPr>
          </a:p>
        </p:txBody>
      </p:sp>
      <p:sp>
        <p:nvSpPr>
          <p:cNvPr id="1764393" name="Text Box 16"/>
          <p:cNvSpPr txBox="1">
            <a:spLocks noChangeArrowheads="1"/>
          </p:cNvSpPr>
          <p:nvPr/>
        </p:nvSpPr>
        <p:spPr bwMode="auto">
          <a:xfrm>
            <a:off x="163513" y="0"/>
            <a:ext cx="3259137" cy="822325"/>
          </a:xfrm>
          <a:prstGeom prst="rect">
            <a:avLst/>
          </a:prstGeom>
          <a:noFill/>
          <a:ln w="9525">
            <a:noFill/>
            <a:miter lim="800000"/>
            <a:headEnd/>
            <a:tailEnd/>
          </a:ln>
        </p:spPr>
        <p:txBody>
          <a:bodyPr wrap="none">
            <a:spAutoFit/>
          </a:bodyPr>
          <a:lstStyle/>
          <a:p>
            <a:pPr eaLnBrk="1" hangingPunct="1">
              <a:lnSpc>
                <a:spcPct val="120000"/>
              </a:lnSpc>
              <a:defRPr/>
            </a:pPr>
            <a:r>
              <a:rPr lang="zh-CN" altLang="en-US" dirty="0">
                <a:solidFill>
                  <a:schemeClr val="accent6"/>
                </a:solidFill>
                <a:ea typeface="华文中宋" pitchFamily="2" charset="-122"/>
              </a:rPr>
              <a:t>计算机语言的发展</a:t>
            </a:r>
          </a:p>
          <a:p>
            <a:pPr eaLnBrk="1" hangingPunct="1">
              <a:lnSpc>
                <a:spcPct val="120000"/>
              </a:lnSpc>
              <a:defRPr/>
            </a:pPr>
            <a:r>
              <a:rPr lang="en-US" altLang="zh-CN" dirty="0">
                <a:solidFill>
                  <a:schemeClr val="accent6"/>
                </a:solidFill>
                <a:ea typeface="华文中宋" pitchFamily="2" charset="-122"/>
              </a:rPr>
              <a:t>(2)</a:t>
            </a:r>
            <a:r>
              <a:rPr lang="zh-CN" altLang="en-US" dirty="0">
                <a:solidFill>
                  <a:schemeClr val="accent6"/>
                </a:solidFill>
                <a:ea typeface="华文中宋" pitchFamily="2" charset="-122"/>
              </a:rPr>
              <a:t>计算机语言的发展思维</a:t>
            </a:r>
            <a:r>
              <a:rPr lang="en-US" altLang="zh-CN" dirty="0">
                <a:solidFill>
                  <a:schemeClr val="accent6"/>
                </a:solidFill>
                <a:ea typeface="华文中宋" pitchFamily="2" charset="-122"/>
              </a:rPr>
              <a:t>? </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1"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1"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1"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1"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1"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ppt_x"/>
                                          </p:val>
                                        </p:tav>
                                        <p:tav tm="100000">
                                          <p:val>
                                            <p:strVal val="#ppt_x"/>
                                          </p:val>
                                        </p:tav>
                                      </p:tavLst>
                                    </p:anim>
                                    <p:anim calcmode="lin" valueType="num">
                                      <p:cBhvr additive="base">
                                        <p:cTn id="50"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1" fill="hold" nodeType="click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500" fill="hold"/>
                                        <p:tgtEl>
                                          <p:spTgt spid="11"/>
                                        </p:tgtEl>
                                        <p:attrNameLst>
                                          <p:attrName>ppt_x</p:attrName>
                                        </p:attrNameLst>
                                      </p:cBhvr>
                                      <p:tavLst>
                                        <p:tav tm="0">
                                          <p:val>
                                            <p:strVal val="#ppt_x"/>
                                          </p:val>
                                        </p:tav>
                                        <p:tav tm="100000">
                                          <p:val>
                                            <p:strVal val="#ppt_x"/>
                                          </p:val>
                                        </p:tav>
                                      </p:tavLst>
                                    </p:anim>
                                    <p:anim calcmode="lin" valueType="num">
                                      <p:cBhvr additive="base">
                                        <p:cTn id="56"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anim calcmode="lin" valueType="num">
                                      <p:cBhvr additive="base">
                                        <p:cTn id="61" dur="500" fill="hold"/>
                                        <p:tgtEl>
                                          <p:spTgt spid="6"/>
                                        </p:tgtEl>
                                        <p:attrNameLst>
                                          <p:attrName>ppt_x</p:attrName>
                                        </p:attrNameLst>
                                      </p:cBhvr>
                                      <p:tavLst>
                                        <p:tav tm="0">
                                          <p:val>
                                            <p:strVal val="#ppt_x"/>
                                          </p:val>
                                        </p:tav>
                                        <p:tav tm="100000">
                                          <p:val>
                                            <p:strVal val="#ppt_x"/>
                                          </p:val>
                                        </p:tav>
                                      </p:tavLst>
                                    </p:anim>
                                    <p:anim calcmode="lin" valueType="num">
                                      <p:cBhvr additive="base">
                                        <p:cTn id="6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nodeType="click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500" fill="hold"/>
                                        <p:tgtEl>
                                          <p:spTgt spid="7"/>
                                        </p:tgtEl>
                                        <p:attrNameLst>
                                          <p:attrName>ppt_x</p:attrName>
                                        </p:attrNameLst>
                                      </p:cBhvr>
                                      <p:tavLst>
                                        <p:tav tm="0">
                                          <p:val>
                                            <p:strVal val="#ppt_x"/>
                                          </p:val>
                                        </p:tav>
                                        <p:tav tm="100000">
                                          <p:val>
                                            <p:strVal val="#ppt_x"/>
                                          </p:val>
                                        </p:tav>
                                      </p:tavLst>
                                    </p:anim>
                                    <p:anim calcmode="lin" valueType="num">
                                      <p:cBhvr additive="base">
                                        <p:cTn id="6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274" name="Rectangle 2"/>
          <p:cNvSpPr>
            <a:spLocks noChangeArrowheads="1"/>
          </p:cNvSpPr>
          <p:nvPr/>
        </p:nvSpPr>
        <p:spPr bwMode="auto">
          <a:xfrm>
            <a:off x="185738" y="1179513"/>
            <a:ext cx="4957762" cy="566737"/>
          </a:xfrm>
          <a:prstGeom prst="rect">
            <a:avLst/>
          </a:prstGeom>
          <a:noFill/>
          <a:ln w="9525">
            <a:noFill/>
            <a:miter lim="800000"/>
            <a:headEnd/>
            <a:tailEnd/>
          </a:ln>
        </p:spPr>
        <p:txBody>
          <a:bodyPr>
            <a:spAutoFit/>
          </a:bodyPr>
          <a:lstStyle/>
          <a:p>
            <a:pPr algn="just" eaLnBrk="1" hangingPunct="1">
              <a:lnSpc>
                <a:spcPct val="130000"/>
              </a:lnSpc>
              <a:buClr>
                <a:schemeClr val="accent2"/>
              </a:buClr>
              <a:buFont typeface="Wingdings" pitchFamily="2" charset="2"/>
              <a:buNone/>
            </a:pPr>
            <a:r>
              <a:rPr kumimoji="0" lang="zh-CN" altLang="en-US" sz="2400"/>
              <a:t>不仅要用语言，还要发明新语言</a:t>
            </a:r>
            <a:endParaRPr kumimoji="0" lang="en-US" altLang="zh-CN" sz="2400"/>
          </a:p>
        </p:txBody>
      </p:sp>
      <p:sp>
        <p:nvSpPr>
          <p:cNvPr id="54275" name="AutoShape 5"/>
          <p:cNvSpPr>
            <a:spLocks noChangeArrowheads="1"/>
          </p:cNvSpPr>
          <p:nvPr/>
        </p:nvSpPr>
        <p:spPr bwMode="auto">
          <a:xfrm>
            <a:off x="3427413" y="5799138"/>
            <a:ext cx="1698625" cy="711200"/>
          </a:xfrm>
          <a:prstGeom prst="flowChartDocument">
            <a:avLst/>
          </a:prstGeom>
          <a:solidFill>
            <a:srgbClr val="FFCC99"/>
          </a:solidFill>
          <a:ln w="9525">
            <a:solidFill>
              <a:schemeClr val="tx1"/>
            </a:solidFill>
            <a:miter lim="800000"/>
            <a:headEnd/>
            <a:tailEnd/>
          </a:ln>
        </p:spPr>
        <p:txBody>
          <a:bodyPr anchor="ctr">
            <a:spAutoFit/>
          </a:bodyPr>
          <a:lstStyle/>
          <a:p>
            <a:pPr algn="ctr" eaLnBrk="1" hangingPunct="1"/>
            <a:r>
              <a:rPr lang="en-US" altLang="zh-CN" sz="1600">
                <a:latin typeface="Times New Roman" pitchFamily="18" charset="0"/>
              </a:rPr>
              <a:t>(</a:t>
            </a:r>
            <a:r>
              <a:rPr lang="zh-CN" altLang="en-US" sz="1600">
                <a:latin typeface="Times New Roman" pitchFamily="18" charset="0"/>
              </a:rPr>
              <a:t>可执行</a:t>
            </a:r>
            <a:r>
              <a:rPr lang="en-US" altLang="zh-CN" sz="1600">
                <a:latin typeface="Times New Roman" pitchFamily="18" charset="0"/>
              </a:rPr>
              <a:t>)</a:t>
            </a:r>
            <a:r>
              <a:rPr lang="zh-CN" altLang="en-US" sz="1600">
                <a:latin typeface="Times New Roman" pitchFamily="18" charset="0"/>
              </a:rPr>
              <a:t>计算机语言源程序</a:t>
            </a:r>
          </a:p>
        </p:txBody>
      </p:sp>
      <p:sp>
        <p:nvSpPr>
          <p:cNvPr id="54276" name="AutoShape 6"/>
          <p:cNvSpPr>
            <a:spLocks noChangeArrowheads="1"/>
          </p:cNvSpPr>
          <p:nvPr/>
        </p:nvSpPr>
        <p:spPr bwMode="auto">
          <a:xfrm>
            <a:off x="3533775" y="3363913"/>
            <a:ext cx="1436688" cy="711200"/>
          </a:xfrm>
          <a:prstGeom prst="flowChartDocument">
            <a:avLst/>
          </a:prstGeom>
          <a:solidFill>
            <a:srgbClr val="FFCC99"/>
          </a:solidFill>
          <a:ln w="9525">
            <a:solidFill>
              <a:schemeClr val="tx1"/>
            </a:solidFill>
            <a:miter lim="800000"/>
            <a:headEnd/>
            <a:tailEnd/>
          </a:ln>
        </p:spPr>
        <p:txBody>
          <a:bodyPr anchor="ctr">
            <a:spAutoFit/>
          </a:bodyPr>
          <a:lstStyle/>
          <a:p>
            <a:pPr algn="ctr" eaLnBrk="1" hangingPunct="1"/>
            <a:r>
              <a:rPr lang="zh-CN" altLang="en-US" sz="1600">
                <a:latin typeface="Times New Roman" pitchFamily="18" charset="0"/>
              </a:rPr>
              <a:t>新语言源程序</a:t>
            </a:r>
          </a:p>
          <a:p>
            <a:pPr algn="ctr" eaLnBrk="1" hangingPunct="1"/>
            <a:endParaRPr lang="zh-CN" altLang="en-US" sz="1600">
              <a:latin typeface="Times New Roman" pitchFamily="18" charset="0"/>
            </a:endParaRPr>
          </a:p>
        </p:txBody>
      </p:sp>
      <p:sp>
        <p:nvSpPr>
          <p:cNvPr id="54277" name="AutoShape 7"/>
          <p:cNvSpPr>
            <a:spLocks noChangeArrowheads="1"/>
          </p:cNvSpPr>
          <p:nvPr/>
        </p:nvSpPr>
        <p:spPr bwMode="auto">
          <a:xfrm>
            <a:off x="3600450" y="4673600"/>
            <a:ext cx="1271588" cy="527050"/>
          </a:xfrm>
          <a:prstGeom prst="roundRect">
            <a:avLst>
              <a:gd name="adj" fmla="val 16667"/>
            </a:avLst>
          </a:prstGeom>
          <a:solidFill>
            <a:srgbClr val="FFFF00"/>
          </a:solidFill>
          <a:ln w="9525">
            <a:solidFill>
              <a:schemeClr val="tx1"/>
            </a:solidFill>
            <a:round/>
            <a:headEnd/>
            <a:tailEnd/>
          </a:ln>
        </p:spPr>
        <p:txBody>
          <a:bodyPr wrap="none" anchor="ctr"/>
          <a:lstStyle/>
          <a:p>
            <a:pPr algn="ctr" eaLnBrk="1" hangingPunct="1"/>
            <a:r>
              <a:rPr lang="zh-CN" altLang="en-US">
                <a:solidFill>
                  <a:srgbClr val="FF0000"/>
                </a:solidFill>
              </a:rPr>
              <a:t>编译器</a:t>
            </a:r>
            <a:endParaRPr lang="en-US" altLang="zh-CN">
              <a:solidFill>
                <a:srgbClr val="FF0000"/>
              </a:solidFill>
            </a:endParaRPr>
          </a:p>
        </p:txBody>
      </p:sp>
      <p:sp>
        <p:nvSpPr>
          <p:cNvPr id="54278" name="AutoShape 8"/>
          <p:cNvSpPr>
            <a:spLocks noChangeArrowheads="1"/>
          </p:cNvSpPr>
          <p:nvPr/>
        </p:nvSpPr>
        <p:spPr bwMode="auto">
          <a:xfrm>
            <a:off x="4090988" y="4083050"/>
            <a:ext cx="284162" cy="581025"/>
          </a:xfrm>
          <a:prstGeom prst="downArrow">
            <a:avLst>
              <a:gd name="adj1" fmla="val 50000"/>
              <a:gd name="adj2" fmla="val 51117"/>
            </a:avLst>
          </a:prstGeom>
          <a:solidFill>
            <a:schemeClr val="tx1"/>
          </a:solidFill>
          <a:ln w="9525">
            <a:solidFill>
              <a:schemeClr val="tx2"/>
            </a:solidFill>
            <a:miter lim="800000"/>
            <a:headEnd/>
            <a:tailEnd/>
          </a:ln>
        </p:spPr>
        <p:txBody>
          <a:bodyPr vert="eaVert" wrap="none" anchor="ctr"/>
          <a:lstStyle/>
          <a:p>
            <a:pPr eaLnBrk="1" hangingPunct="1"/>
            <a:endParaRPr lang="zh-CN" altLang="en-US"/>
          </a:p>
        </p:txBody>
      </p:sp>
      <p:sp>
        <p:nvSpPr>
          <p:cNvPr id="54279" name="AutoShape 9"/>
          <p:cNvSpPr>
            <a:spLocks noChangeArrowheads="1"/>
          </p:cNvSpPr>
          <p:nvPr/>
        </p:nvSpPr>
        <p:spPr bwMode="auto">
          <a:xfrm>
            <a:off x="4090988" y="5208588"/>
            <a:ext cx="284162" cy="581025"/>
          </a:xfrm>
          <a:prstGeom prst="downArrow">
            <a:avLst>
              <a:gd name="adj1" fmla="val 50000"/>
              <a:gd name="adj2" fmla="val 51117"/>
            </a:avLst>
          </a:prstGeom>
          <a:solidFill>
            <a:schemeClr val="tx1"/>
          </a:solidFill>
          <a:ln w="9525">
            <a:solidFill>
              <a:schemeClr val="tx2"/>
            </a:solidFill>
            <a:miter lim="800000"/>
            <a:headEnd/>
            <a:tailEnd/>
          </a:ln>
        </p:spPr>
        <p:txBody>
          <a:bodyPr vert="eaVert" wrap="none" anchor="ctr"/>
          <a:lstStyle/>
          <a:p>
            <a:pPr eaLnBrk="1" hangingPunct="1"/>
            <a:endParaRPr lang="zh-CN" altLang="en-US"/>
          </a:p>
        </p:txBody>
      </p:sp>
      <p:grpSp>
        <p:nvGrpSpPr>
          <p:cNvPr id="54280" name="Group 10"/>
          <p:cNvGrpSpPr>
            <a:grpSpLocks/>
          </p:cNvGrpSpPr>
          <p:nvPr/>
        </p:nvGrpSpPr>
        <p:grpSpPr bwMode="auto">
          <a:xfrm>
            <a:off x="1276350" y="2522538"/>
            <a:ext cx="2157413" cy="2459037"/>
            <a:chOff x="406" y="1581"/>
            <a:chExt cx="1359" cy="1549"/>
          </a:xfrm>
        </p:grpSpPr>
        <p:sp>
          <p:nvSpPr>
            <p:cNvPr id="54287" name="Text Box 11"/>
            <p:cNvSpPr txBox="1">
              <a:spLocks noChangeArrowheads="1"/>
            </p:cNvSpPr>
            <p:nvPr/>
          </p:nvSpPr>
          <p:spPr bwMode="auto">
            <a:xfrm>
              <a:off x="406" y="2144"/>
              <a:ext cx="1129" cy="404"/>
            </a:xfrm>
            <a:prstGeom prst="rect">
              <a:avLst/>
            </a:prstGeom>
            <a:noFill/>
            <a:ln w="9525">
              <a:noFill/>
              <a:miter lim="800000"/>
              <a:headEnd/>
              <a:tailEnd/>
            </a:ln>
          </p:spPr>
          <p:txBody>
            <a:bodyPr>
              <a:spAutoFit/>
            </a:bodyPr>
            <a:lstStyle/>
            <a:p>
              <a:pPr eaLnBrk="1" hangingPunct="1"/>
              <a:r>
                <a:rPr lang="zh-CN" altLang="en-US">
                  <a:solidFill>
                    <a:srgbClr val="FF0000"/>
                  </a:solidFill>
                </a:rPr>
                <a:t>新语言</a:t>
              </a:r>
              <a:r>
                <a:rPr lang="zh-CN" altLang="en-US" sz="1600" b="0"/>
                <a:t>：书写规范及其语法结构</a:t>
              </a:r>
              <a:endParaRPr lang="en-US" altLang="zh-CN" sz="1600" b="0"/>
            </a:p>
          </p:txBody>
        </p:sp>
        <p:sp>
          <p:nvSpPr>
            <p:cNvPr id="54288" name="AutoShape 12"/>
            <p:cNvSpPr>
              <a:spLocks/>
            </p:cNvSpPr>
            <p:nvPr/>
          </p:nvSpPr>
          <p:spPr bwMode="auto">
            <a:xfrm>
              <a:off x="1500" y="1581"/>
              <a:ext cx="265" cy="1549"/>
            </a:xfrm>
            <a:prstGeom prst="leftBrace">
              <a:avLst>
                <a:gd name="adj1" fmla="val 48711"/>
                <a:gd name="adj2" fmla="val 50000"/>
              </a:avLst>
            </a:prstGeom>
            <a:noFill/>
            <a:ln w="9525">
              <a:solidFill>
                <a:schemeClr val="tx1"/>
              </a:solidFill>
              <a:round/>
              <a:headEnd/>
              <a:tailEnd/>
            </a:ln>
          </p:spPr>
          <p:txBody>
            <a:bodyPr wrap="none" anchor="ctr"/>
            <a:lstStyle/>
            <a:p>
              <a:pPr eaLnBrk="1" hangingPunct="1"/>
              <a:endParaRPr lang="zh-CN" altLang="en-US"/>
            </a:p>
          </p:txBody>
        </p:sp>
      </p:grpSp>
      <p:sp>
        <p:nvSpPr>
          <p:cNvPr id="54281" name="AutoShape 13"/>
          <p:cNvSpPr>
            <a:spLocks noChangeArrowheads="1"/>
          </p:cNvSpPr>
          <p:nvPr/>
        </p:nvSpPr>
        <p:spPr bwMode="auto">
          <a:xfrm>
            <a:off x="3608388" y="2238375"/>
            <a:ext cx="1271587" cy="527050"/>
          </a:xfrm>
          <a:prstGeom prst="roundRect">
            <a:avLst>
              <a:gd name="adj" fmla="val 16667"/>
            </a:avLst>
          </a:prstGeom>
          <a:solidFill>
            <a:srgbClr val="FFFF00"/>
          </a:solidFill>
          <a:ln w="9525">
            <a:solidFill>
              <a:schemeClr val="tx1"/>
            </a:solidFill>
            <a:round/>
            <a:headEnd/>
            <a:tailEnd/>
          </a:ln>
        </p:spPr>
        <p:txBody>
          <a:bodyPr wrap="none" anchor="ctr"/>
          <a:lstStyle/>
          <a:p>
            <a:pPr algn="ctr" eaLnBrk="1" hangingPunct="1"/>
            <a:r>
              <a:rPr lang="zh-CN" altLang="en-US"/>
              <a:t>编辑器</a:t>
            </a:r>
            <a:endParaRPr lang="en-US" altLang="zh-CN"/>
          </a:p>
        </p:txBody>
      </p:sp>
      <p:sp>
        <p:nvSpPr>
          <p:cNvPr id="54282" name="AutoShape 14"/>
          <p:cNvSpPr>
            <a:spLocks noChangeArrowheads="1"/>
          </p:cNvSpPr>
          <p:nvPr/>
        </p:nvSpPr>
        <p:spPr bwMode="auto">
          <a:xfrm>
            <a:off x="4090988" y="2773363"/>
            <a:ext cx="284162" cy="581025"/>
          </a:xfrm>
          <a:prstGeom prst="downArrow">
            <a:avLst>
              <a:gd name="adj1" fmla="val 50000"/>
              <a:gd name="adj2" fmla="val 51117"/>
            </a:avLst>
          </a:prstGeom>
          <a:solidFill>
            <a:schemeClr val="tx1"/>
          </a:solidFill>
          <a:ln w="9525">
            <a:solidFill>
              <a:schemeClr val="tx2"/>
            </a:solidFill>
            <a:miter lim="800000"/>
            <a:headEnd/>
            <a:tailEnd/>
          </a:ln>
        </p:spPr>
        <p:txBody>
          <a:bodyPr vert="eaVert" wrap="none" anchor="ctr"/>
          <a:lstStyle/>
          <a:p>
            <a:pPr eaLnBrk="1" hangingPunct="1"/>
            <a:endParaRPr lang="zh-CN" altLang="en-US"/>
          </a:p>
        </p:txBody>
      </p:sp>
      <p:grpSp>
        <p:nvGrpSpPr>
          <p:cNvPr id="54283" name="Group 15"/>
          <p:cNvGrpSpPr>
            <a:grpSpLocks/>
          </p:cNvGrpSpPr>
          <p:nvPr/>
        </p:nvGrpSpPr>
        <p:grpSpPr bwMode="auto">
          <a:xfrm>
            <a:off x="5097463" y="2801938"/>
            <a:ext cx="2913062" cy="1679575"/>
            <a:chOff x="2813" y="1757"/>
            <a:chExt cx="1835" cy="1058"/>
          </a:xfrm>
        </p:grpSpPr>
        <p:sp>
          <p:nvSpPr>
            <p:cNvPr id="54285" name="AutoShape 16"/>
            <p:cNvSpPr>
              <a:spLocks/>
            </p:cNvSpPr>
            <p:nvPr/>
          </p:nvSpPr>
          <p:spPr bwMode="auto">
            <a:xfrm>
              <a:off x="2813" y="1933"/>
              <a:ext cx="210" cy="747"/>
            </a:xfrm>
            <a:prstGeom prst="leftBrace">
              <a:avLst>
                <a:gd name="adj1" fmla="val 29643"/>
                <a:gd name="adj2" fmla="val 50000"/>
              </a:avLst>
            </a:prstGeom>
            <a:noFill/>
            <a:ln w="9525">
              <a:solidFill>
                <a:schemeClr val="tx1"/>
              </a:solidFill>
              <a:round/>
              <a:headEnd/>
              <a:tailEnd/>
            </a:ln>
          </p:spPr>
          <p:txBody>
            <a:bodyPr wrap="none" anchor="ctr"/>
            <a:lstStyle/>
            <a:p>
              <a:pPr eaLnBrk="1" hangingPunct="1"/>
              <a:endParaRPr lang="zh-CN" altLang="en-US"/>
            </a:p>
          </p:txBody>
        </p:sp>
        <p:sp>
          <p:nvSpPr>
            <p:cNvPr id="54286" name="Text Box 17"/>
            <p:cNvSpPr txBox="1">
              <a:spLocks noChangeArrowheads="1"/>
            </p:cNvSpPr>
            <p:nvPr/>
          </p:nvSpPr>
          <p:spPr bwMode="auto">
            <a:xfrm>
              <a:off x="3038" y="1757"/>
              <a:ext cx="1610" cy="1058"/>
            </a:xfrm>
            <a:prstGeom prst="rect">
              <a:avLst/>
            </a:prstGeom>
            <a:noFill/>
            <a:ln w="9525">
              <a:noFill/>
              <a:miter lim="800000"/>
              <a:headEnd/>
              <a:tailEnd/>
            </a:ln>
          </p:spPr>
          <p:txBody>
            <a:bodyPr wrap="none">
              <a:spAutoFit/>
            </a:bodyPr>
            <a:lstStyle/>
            <a:p>
              <a:pPr eaLnBrk="1" hangingPunct="1">
                <a:lnSpc>
                  <a:spcPct val="130000"/>
                </a:lnSpc>
              </a:pPr>
              <a:r>
                <a:rPr lang="zh-CN" altLang="en-US" sz="1600"/>
                <a:t>类自然语言</a:t>
              </a:r>
            </a:p>
            <a:p>
              <a:pPr eaLnBrk="1" hangingPunct="1">
                <a:lnSpc>
                  <a:spcPct val="130000"/>
                </a:lnSpc>
              </a:pPr>
              <a:r>
                <a:rPr lang="zh-CN" altLang="en-US" sz="1600"/>
                <a:t>图形化的模型</a:t>
              </a:r>
            </a:p>
            <a:p>
              <a:pPr eaLnBrk="1" hangingPunct="1">
                <a:lnSpc>
                  <a:spcPct val="130000"/>
                </a:lnSpc>
              </a:pPr>
              <a:r>
                <a:rPr kumimoji="0" lang="zh-CN" altLang="en-US" sz="1600"/>
                <a:t>积木块式编程语言</a:t>
              </a:r>
            </a:p>
            <a:p>
              <a:pPr eaLnBrk="1" hangingPunct="1">
                <a:lnSpc>
                  <a:spcPct val="130000"/>
                </a:lnSpc>
              </a:pPr>
              <a:r>
                <a:rPr kumimoji="0" lang="zh-CN" altLang="en-US" sz="1600"/>
                <a:t>智能化语言及模型</a:t>
              </a:r>
            </a:p>
            <a:p>
              <a:pPr eaLnBrk="1" hangingPunct="1">
                <a:lnSpc>
                  <a:spcPct val="130000"/>
                </a:lnSpc>
              </a:pPr>
              <a:r>
                <a:rPr kumimoji="0" lang="en-US" altLang="zh-CN" sz="1600"/>
                <a:t>(</a:t>
              </a:r>
              <a:r>
                <a:rPr kumimoji="0" lang="zh-CN" altLang="en-US" sz="1600"/>
                <a:t>面向各专业的</a:t>
              </a:r>
              <a:r>
                <a:rPr kumimoji="0" lang="en-US" altLang="zh-CN" sz="1600"/>
                <a:t>)</a:t>
              </a:r>
              <a:r>
                <a:rPr kumimoji="0" lang="zh-CN" altLang="en-US" sz="1600"/>
                <a:t>专业化语言</a:t>
              </a:r>
              <a:endParaRPr kumimoji="0" lang="en-US" altLang="zh-CN" sz="1600"/>
            </a:p>
          </p:txBody>
        </p:sp>
      </p:grpSp>
      <p:sp>
        <p:nvSpPr>
          <p:cNvPr id="1765394" name="Text Box 16"/>
          <p:cNvSpPr txBox="1">
            <a:spLocks noChangeArrowheads="1"/>
          </p:cNvSpPr>
          <p:nvPr/>
        </p:nvSpPr>
        <p:spPr bwMode="auto">
          <a:xfrm>
            <a:off x="163513" y="0"/>
            <a:ext cx="2497137" cy="822325"/>
          </a:xfrm>
          <a:prstGeom prst="rect">
            <a:avLst/>
          </a:prstGeom>
          <a:noFill/>
          <a:ln w="9525">
            <a:noFill/>
            <a:miter lim="800000"/>
            <a:headEnd/>
            <a:tailEnd/>
          </a:ln>
        </p:spPr>
        <p:txBody>
          <a:bodyPr wrap="none">
            <a:spAutoFit/>
          </a:bodyPr>
          <a:lstStyle/>
          <a:p>
            <a:pPr eaLnBrk="1" hangingPunct="1">
              <a:lnSpc>
                <a:spcPct val="120000"/>
              </a:lnSpc>
              <a:defRPr/>
            </a:pPr>
            <a:r>
              <a:rPr lang="zh-CN" altLang="en-US" dirty="0">
                <a:solidFill>
                  <a:schemeClr val="accent6"/>
                </a:solidFill>
                <a:ea typeface="华文中宋" pitchFamily="2" charset="-122"/>
              </a:rPr>
              <a:t>计算机语言的发展</a:t>
            </a:r>
          </a:p>
          <a:p>
            <a:pPr eaLnBrk="1" hangingPunct="1">
              <a:lnSpc>
                <a:spcPct val="120000"/>
              </a:lnSpc>
              <a:defRPr/>
            </a:pPr>
            <a:r>
              <a:rPr lang="en-US" altLang="zh-CN" dirty="0">
                <a:solidFill>
                  <a:schemeClr val="accent6"/>
                </a:solidFill>
                <a:ea typeface="华文中宋" pitchFamily="2" charset="-122"/>
              </a:rPr>
              <a:t>(3)</a:t>
            </a:r>
            <a:r>
              <a:rPr lang="zh-CN" altLang="en-US" dirty="0">
                <a:solidFill>
                  <a:schemeClr val="accent6"/>
                </a:solidFill>
                <a:ea typeface="华文中宋" pitchFamily="2" charset="-122"/>
              </a:rPr>
              <a:t>能否提出新语言</a:t>
            </a:r>
            <a:r>
              <a:rPr lang="en-US" altLang="zh-CN" dirty="0">
                <a:solidFill>
                  <a:schemeClr val="accent6"/>
                </a:solidFill>
                <a:ea typeface="华文中宋" pitchFamily="2" charset="-122"/>
              </a:rPr>
              <a:t>? </a:t>
            </a:r>
          </a:p>
        </p:txBody>
      </p:sp>
    </p:spTree>
  </p:cSld>
  <p:clrMapOvr>
    <a:masterClrMapping/>
  </p:clrMapOvr>
  <p:transition>
    <p:zoom/>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298" name="Rectangle 2"/>
          <p:cNvSpPr>
            <a:spLocks noChangeArrowheads="1"/>
          </p:cNvSpPr>
          <p:nvPr/>
        </p:nvSpPr>
        <p:spPr bwMode="auto">
          <a:xfrm>
            <a:off x="180975" y="660400"/>
            <a:ext cx="8543925" cy="566738"/>
          </a:xfrm>
          <a:prstGeom prst="rect">
            <a:avLst/>
          </a:prstGeom>
          <a:noFill/>
          <a:ln w="9525">
            <a:noFill/>
            <a:miter lim="800000"/>
            <a:headEnd/>
            <a:tailEnd/>
          </a:ln>
        </p:spPr>
        <p:txBody>
          <a:bodyPr>
            <a:spAutoFit/>
          </a:bodyPr>
          <a:lstStyle/>
          <a:p>
            <a:pPr algn="just" eaLnBrk="1" hangingPunct="1">
              <a:lnSpc>
                <a:spcPct val="130000"/>
              </a:lnSpc>
              <a:buClr>
                <a:schemeClr val="accent2"/>
              </a:buClr>
              <a:buFont typeface="Wingdings" pitchFamily="2" charset="2"/>
              <a:buNone/>
            </a:pPr>
            <a:r>
              <a:rPr kumimoji="0" lang="en-US" altLang="zh-CN" sz="2400"/>
              <a:t> </a:t>
            </a:r>
            <a:r>
              <a:rPr kumimoji="0" lang="zh-CN" altLang="en-US" sz="2400"/>
              <a:t>计算机技术是伴随着计算机语言的不断发展而发展起来的</a:t>
            </a:r>
          </a:p>
        </p:txBody>
      </p:sp>
      <p:sp>
        <p:nvSpPr>
          <p:cNvPr id="1766412" name="Rectangle 12"/>
          <p:cNvSpPr>
            <a:spLocks noChangeArrowheads="1"/>
          </p:cNvSpPr>
          <p:nvPr/>
        </p:nvSpPr>
        <p:spPr bwMode="auto">
          <a:xfrm>
            <a:off x="217488" y="1176338"/>
            <a:ext cx="8926512" cy="5591175"/>
          </a:xfrm>
          <a:prstGeom prst="rect">
            <a:avLst/>
          </a:prstGeom>
          <a:noFill/>
          <a:ln w="9525">
            <a:noFill/>
            <a:miter lim="800000"/>
            <a:headEnd/>
            <a:tailEnd/>
          </a:ln>
        </p:spPr>
        <p:txBody>
          <a:bodyPr>
            <a:spAutoFit/>
          </a:bodyPr>
          <a:lstStyle/>
          <a:p>
            <a:pPr algn="just" eaLnBrk="1" hangingPunct="1">
              <a:lnSpc>
                <a:spcPct val="130000"/>
              </a:lnSpc>
              <a:buClr>
                <a:schemeClr val="accent2"/>
              </a:buClr>
              <a:buFont typeface="Wingdings" pitchFamily="2" charset="2"/>
              <a:buChar char="u"/>
            </a:pPr>
            <a:r>
              <a:rPr kumimoji="0" lang="zh-CN" altLang="en-US" sz="2400"/>
              <a:t>因计算机语言获得图灵奖的</a:t>
            </a:r>
          </a:p>
          <a:p>
            <a:pPr eaLnBrk="1" hangingPunct="1">
              <a:lnSpc>
                <a:spcPct val="110000"/>
              </a:lnSpc>
              <a:buFont typeface="Wingdings" pitchFamily="2" charset="2"/>
              <a:buChar char="l"/>
            </a:pPr>
            <a:r>
              <a:rPr lang="en-US" altLang="zh-CN"/>
              <a:t>1966 A.J. Perlis: </a:t>
            </a:r>
            <a:r>
              <a:rPr lang="zh-CN" altLang="en-US"/>
              <a:t>编程技术和编译架构</a:t>
            </a:r>
            <a:endParaRPr lang="en-US" altLang="zh-CN"/>
          </a:p>
          <a:p>
            <a:pPr eaLnBrk="1" hangingPunct="1">
              <a:lnSpc>
                <a:spcPct val="110000"/>
              </a:lnSpc>
              <a:buFont typeface="Wingdings" pitchFamily="2" charset="2"/>
              <a:buChar char="l"/>
            </a:pPr>
            <a:r>
              <a:rPr lang="en-US" altLang="zh-CN">
                <a:solidFill>
                  <a:srgbClr val="FF0000"/>
                </a:solidFill>
              </a:rPr>
              <a:t>1972 E.W. Dijkstra: ALGOL</a:t>
            </a:r>
            <a:r>
              <a:rPr lang="zh-CN" altLang="en-US">
                <a:solidFill>
                  <a:srgbClr val="FF0000"/>
                </a:solidFill>
              </a:rPr>
              <a:t>语言</a:t>
            </a:r>
          </a:p>
          <a:p>
            <a:pPr eaLnBrk="1" hangingPunct="1">
              <a:lnSpc>
                <a:spcPct val="110000"/>
              </a:lnSpc>
              <a:buFont typeface="Wingdings" pitchFamily="2" charset="2"/>
              <a:buChar char="l"/>
            </a:pPr>
            <a:r>
              <a:rPr lang="en-US" altLang="zh-CN"/>
              <a:t>1974 Donald E. Knuth: </a:t>
            </a:r>
            <a:r>
              <a:rPr lang="zh-CN" altLang="en-US"/>
              <a:t>程序语言</a:t>
            </a:r>
          </a:p>
          <a:p>
            <a:pPr eaLnBrk="1" hangingPunct="1">
              <a:lnSpc>
                <a:spcPct val="110000"/>
              </a:lnSpc>
              <a:buFont typeface="Wingdings" pitchFamily="2" charset="2"/>
              <a:buChar char="l"/>
            </a:pPr>
            <a:r>
              <a:rPr lang="en-US" altLang="zh-CN"/>
              <a:t>1977 John Backus : </a:t>
            </a:r>
            <a:r>
              <a:rPr lang="zh-CN" altLang="en-US"/>
              <a:t>高级语言</a:t>
            </a:r>
            <a:r>
              <a:rPr lang="en-US" altLang="zh-CN"/>
              <a:t>, </a:t>
            </a:r>
            <a:r>
              <a:rPr lang="en-US" altLang="zh-CN">
                <a:solidFill>
                  <a:srgbClr val="FF0000"/>
                </a:solidFill>
              </a:rPr>
              <a:t>Fortran</a:t>
            </a:r>
            <a:endParaRPr lang="zh-CN" altLang="en-US">
              <a:solidFill>
                <a:srgbClr val="FF0000"/>
              </a:solidFill>
            </a:endParaRPr>
          </a:p>
          <a:p>
            <a:pPr eaLnBrk="1" hangingPunct="1">
              <a:lnSpc>
                <a:spcPct val="110000"/>
              </a:lnSpc>
              <a:buFont typeface="Wingdings" pitchFamily="2" charset="2"/>
              <a:buChar char="l"/>
            </a:pPr>
            <a:r>
              <a:rPr lang="en-US" altLang="zh-CN"/>
              <a:t>1979 Kenneth E. Iverson: </a:t>
            </a:r>
            <a:r>
              <a:rPr lang="zh-CN" altLang="en-US"/>
              <a:t>编程语言</a:t>
            </a:r>
            <a:r>
              <a:rPr lang="en-US" altLang="zh-CN"/>
              <a:t>, APL</a:t>
            </a:r>
          </a:p>
          <a:p>
            <a:pPr eaLnBrk="1" hangingPunct="1">
              <a:lnSpc>
                <a:spcPct val="110000"/>
              </a:lnSpc>
              <a:buFont typeface="Wingdings" pitchFamily="2" charset="2"/>
              <a:buChar char="l"/>
            </a:pPr>
            <a:r>
              <a:rPr lang="en-US" altLang="zh-CN"/>
              <a:t>1980 C. Antony R. Hoare: </a:t>
            </a:r>
            <a:r>
              <a:rPr lang="zh-CN" altLang="en-US"/>
              <a:t>编程语言</a:t>
            </a:r>
          </a:p>
          <a:p>
            <a:pPr eaLnBrk="1" hangingPunct="1">
              <a:lnSpc>
                <a:spcPct val="110000"/>
              </a:lnSpc>
              <a:buFont typeface="Wingdings" pitchFamily="2" charset="2"/>
              <a:buChar char="l"/>
            </a:pPr>
            <a:r>
              <a:rPr lang="en-US" altLang="zh-CN"/>
              <a:t>1981 Edgar F. Codd: </a:t>
            </a:r>
            <a:r>
              <a:rPr lang="zh-CN" altLang="en-US"/>
              <a:t>关系数据库语言</a:t>
            </a:r>
            <a:endParaRPr lang="en-US" altLang="zh-CN"/>
          </a:p>
          <a:p>
            <a:pPr eaLnBrk="1" hangingPunct="1">
              <a:lnSpc>
                <a:spcPct val="110000"/>
              </a:lnSpc>
              <a:buFont typeface="Wingdings" pitchFamily="2" charset="2"/>
              <a:buChar char="l"/>
            </a:pPr>
            <a:r>
              <a:rPr lang="en-US" altLang="zh-CN"/>
              <a:t>1984 Niklaus Wirth</a:t>
            </a:r>
            <a:r>
              <a:rPr lang="zh-CN" altLang="en-US"/>
              <a:t>：开发了</a:t>
            </a:r>
            <a:r>
              <a:rPr lang="en-US" altLang="zh-CN"/>
              <a:t>EULER</a:t>
            </a:r>
            <a:r>
              <a:rPr lang="zh-CN" altLang="en-US"/>
              <a:t>、 </a:t>
            </a:r>
            <a:r>
              <a:rPr lang="en-US" altLang="zh-CN"/>
              <a:t>ALGOL-W</a:t>
            </a:r>
            <a:r>
              <a:rPr lang="zh-CN" altLang="en-US"/>
              <a:t>、 </a:t>
            </a:r>
            <a:r>
              <a:rPr lang="en-US" altLang="zh-CN"/>
              <a:t>MODULA</a:t>
            </a:r>
            <a:r>
              <a:rPr lang="zh-CN" altLang="en-US"/>
              <a:t>和</a:t>
            </a:r>
            <a:r>
              <a:rPr lang="en-US" altLang="zh-CN"/>
              <a:t>PASCAL</a:t>
            </a:r>
            <a:r>
              <a:rPr lang="zh-CN" altLang="en-US"/>
              <a:t>一系列崭新的计算语言。</a:t>
            </a:r>
          </a:p>
          <a:p>
            <a:pPr eaLnBrk="1" hangingPunct="1">
              <a:lnSpc>
                <a:spcPct val="110000"/>
              </a:lnSpc>
              <a:buFont typeface="Wingdings" pitchFamily="2" charset="2"/>
              <a:buChar char="l"/>
            </a:pPr>
            <a:r>
              <a:rPr lang="en-US" altLang="zh-CN"/>
              <a:t>1987 John Cocke</a:t>
            </a:r>
            <a:r>
              <a:rPr lang="zh-CN" altLang="en-US"/>
              <a:t>：编译器</a:t>
            </a:r>
            <a:endParaRPr lang="en-US" altLang="zh-CN"/>
          </a:p>
          <a:p>
            <a:pPr eaLnBrk="1" hangingPunct="1">
              <a:lnSpc>
                <a:spcPct val="110000"/>
              </a:lnSpc>
              <a:buFont typeface="Wingdings" pitchFamily="2" charset="2"/>
              <a:buChar char="l"/>
            </a:pPr>
            <a:r>
              <a:rPr lang="en-US" altLang="zh-CN"/>
              <a:t>2001 Ole-Johan Dahl</a:t>
            </a:r>
            <a:r>
              <a:rPr lang="zh-CN" altLang="en-US"/>
              <a:t>、</a:t>
            </a:r>
            <a:r>
              <a:rPr lang="en-US" altLang="zh-CN"/>
              <a:t>Kristen Nygaard: </a:t>
            </a:r>
            <a:r>
              <a:rPr lang="zh-CN" altLang="en-US"/>
              <a:t>面向对象编程</a:t>
            </a:r>
            <a:r>
              <a:rPr lang="en-US" altLang="zh-CN"/>
              <a:t>,</a:t>
            </a:r>
            <a:r>
              <a:rPr lang="en-US" altLang="zh-CN">
                <a:solidFill>
                  <a:srgbClr val="FF0000"/>
                </a:solidFill>
              </a:rPr>
              <a:t>SIMULA</a:t>
            </a:r>
            <a:r>
              <a:rPr lang="en-US" altLang="zh-CN"/>
              <a:t> I </a:t>
            </a:r>
            <a:r>
              <a:rPr lang="zh-CN" altLang="en-US"/>
              <a:t>和</a:t>
            </a:r>
            <a:r>
              <a:rPr lang="en-US" altLang="zh-CN"/>
              <a:t>SIMULA 67</a:t>
            </a:r>
            <a:r>
              <a:rPr lang="zh-CN" altLang="en-US"/>
              <a:t>中。</a:t>
            </a:r>
          </a:p>
          <a:p>
            <a:pPr eaLnBrk="1" hangingPunct="1">
              <a:lnSpc>
                <a:spcPct val="110000"/>
              </a:lnSpc>
              <a:buFont typeface="Wingdings" pitchFamily="2" charset="2"/>
              <a:buChar char="l"/>
            </a:pPr>
            <a:r>
              <a:rPr lang="en-US" altLang="zh-CN"/>
              <a:t>2003 Alan Kay :</a:t>
            </a:r>
            <a:r>
              <a:rPr lang="zh-CN" altLang="en-US"/>
              <a:t>面向对象语言，</a:t>
            </a:r>
            <a:r>
              <a:rPr lang="en-US" altLang="zh-CN">
                <a:solidFill>
                  <a:srgbClr val="FF0000"/>
                </a:solidFill>
              </a:rPr>
              <a:t>Smalltalk</a:t>
            </a:r>
          </a:p>
          <a:p>
            <a:pPr eaLnBrk="1" hangingPunct="1">
              <a:lnSpc>
                <a:spcPct val="110000"/>
              </a:lnSpc>
              <a:buFont typeface="Wingdings" pitchFamily="2" charset="2"/>
              <a:buChar char="l"/>
            </a:pPr>
            <a:r>
              <a:rPr lang="en-US" altLang="zh-CN"/>
              <a:t>2005 Peter Naur:</a:t>
            </a:r>
            <a:r>
              <a:rPr lang="en-US" altLang="zh-CN">
                <a:solidFill>
                  <a:srgbClr val="FF0000"/>
                </a:solidFill>
              </a:rPr>
              <a:t>Algol60</a:t>
            </a:r>
            <a:r>
              <a:rPr lang="zh-CN" altLang="en-US"/>
              <a:t>程序语言。</a:t>
            </a:r>
          </a:p>
          <a:p>
            <a:pPr eaLnBrk="1" hangingPunct="1">
              <a:lnSpc>
                <a:spcPct val="110000"/>
              </a:lnSpc>
              <a:buFont typeface="Wingdings" pitchFamily="2" charset="2"/>
              <a:buChar char="l"/>
            </a:pPr>
            <a:r>
              <a:rPr lang="en-US" altLang="zh-CN"/>
              <a:t>2006 Fran Allen: </a:t>
            </a:r>
            <a:r>
              <a:rPr lang="zh-CN" altLang="en-US"/>
              <a:t>编译器</a:t>
            </a:r>
            <a:endParaRPr kumimoji="0" lang="en-US" altLang="zh-CN"/>
          </a:p>
        </p:txBody>
      </p:sp>
      <p:sp>
        <p:nvSpPr>
          <p:cNvPr id="1766413" name="Text Box 16"/>
          <p:cNvSpPr txBox="1">
            <a:spLocks noChangeArrowheads="1"/>
          </p:cNvSpPr>
          <p:nvPr/>
        </p:nvSpPr>
        <p:spPr bwMode="auto">
          <a:xfrm>
            <a:off x="163513" y="0"/>
            <a:ext cx="2497137" cy="822325"/>
          </a:xfrm>
          <a:prstGeom prst="rect">
            <a:avLst/>
          </a:prstGeom>
          <a:noFill/>
          <a:ln w="9525">
            <a:noFill/>
            <a:miter lim="800000"/>
            <a:headEnd/>
            <a:tailEnd/>
          </a:ln>
        </p:spPr>
        <p:txBody>
          <a:bodyPr wrap="none">
            <a:spAutoFit/>
          </a:bodyPr>
          <a:lstStyle/>
          <a:p>
            <a:pPr eaLnBrk="1" hangingPunct="1">
              <a:lnSpc>
                <a:spcPct val="120000"/>
              </a:lnSpc>
              <a:defRPr/>
            </a:pPr>
            <a:r>
              <a:rPr lang="zh-CN" altLang="en-US" dirty="0">
                <a:solidFill>
                  <a:schemeClr val="accent6"/>
                </a:solidFill>
                <a:ea typeface="华文中宋" pitchFamily="2" charset="-122"/>
              </a:rPr>
              <a:t>计算机语言的发展</a:t>
            </a:r>
          </a:p>
          <a:p>
            <a:pPr eaLnBrk="1" hangingPunct="1">
              <a:lnSpc>
                <a:spcPct val="120000"/>
              </a:lnSpc>
              <a:defRPr/>
            </a:pPr>
            <a:r>
              <a:rPr lang="en-US" altLang="zh-CN" dirty="0">
                <a:solidFill>
                  <a:schemeClr val="accent6"/>
                </a:solidFill>
                <a:ea typeface="华文中宋" pitchFamily="2" charset="-122"/>
              </a:rPr>
              <a:t>(3)</a:t>
            </a:r>
            <a:r>
              <a:rPr lang="zh-CN" altLang="en-US" dirty="0">
                <a:solidFill>
                  <a:schemeClr val="accent6"/>
                </a:solidFill>
                <a:ea typeface="华文中宋" pitchFamily="2" charset="-122"/>
              </a:rPr>
              <a:t>能否提出新语言</a:t>
            </a:r>
            <a:r>
              <a:rPr lang="en-US" altLang="zh-CN" dirty="0">
                <a:solidFill>
                  <a:schemeClr val="accent6"/>
                </a:solidFill>
                <a:ea typeface="华文中宋" pitchFamily="2" charset="-122"/>
              </a:rPr>
              <a:t>? </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766412">
                                            <p:txEl>
                                              <p:pRg st="1" end="1"/>
                                            </p:txEl>
                                          </p:spTgt>
                                        </p:tgtEl>
                                        <p:attrNameLst>
                                          <p:attrName>style.visibility</p:attrName>
                                        </p:attrNameLst>
                                      </p:cBhvr>
                                      <p:to>
                                        <p:strVal val="visible"/>
                                      </p:to>
                                    </p:set>
                                    <p:anim calcmode="lin" valueType="num">
                                      <p:cBhvr additive="base">
                                        <p:cTn id="7" dur="500" fill="hold"/>
                                        <p:tgtEl>
                                          <p:spTgt spid="176641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6641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766412">
                                            <p:txEl>
                                              <p:pRg st="2" end="2"/>
                                            </p:txEl>
                                          </p:spTgt>
                                        </p:tgtEl>
                                        <p:attrNameLst>
                                          <p:attrName>style.visibility</p:attrName>
                                        </p:attrNameLst>
                                      </p:cBhvr>
                                      <p:to>
                                        <p:strVal val="visible"/>
                                      </p:to>
                                    </p:set>
                                    <p:anim calcmode="lin" valueType="num">
                                      <p:cBhvr additive="base">
                                        <p:cTn id="13" dur="500" fill="hold"/>
                                        <p:tgtEl>
                                          <p:spTgt spid="176641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6641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766412">
                                            <p:txEl>
                                              <p:pRg st="3" end="3"/>
                                            </p:txEl>
                                          </p:spTgt>
                                        </p:tgtEl>
                                        <p:attrNameLst>
                                          <p:attrName>style.visibility</p:attrName>
                                        </p:attrNameLst>
                                      </p:cBhvr>
                                      <p:to>
                                        <p:strVal val="visible"/>
                                      </p:to>
                                    </p:set>
                                    <p:anim calcmode="lin" valueType="num">
                                      <p:cBhvr additive="base">
                                        <p:cTn id="19" dur="500" fill="hold"/>
                                        <p:tgtEl>
                                          <p:spTgt spid="176641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6641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766412">
                                            <p:txEl>
                                              <p:pRg st="4" end="4"/>
                                            </p:txEl>
                                          </p:spTgt>
                                        </p:tgtEl>
                                        <p:attrNameLst>
                                          <p:attrName>style.visibility</p:attrName>
                                        </p:attrNameLst>
                                      </p:cBhvr>
                                      <p:to>
                                        <p:strVal val="visible"/>
                                      </p:to>
                                    </p:set>
                                    <p:anim calcmode="lin" valueType="num">
                                      <p:cBhvr additive="base">
                                        <p:cTn id="25" dur="500" fill="hold"/>
                                        <p:tgtEl>
                                          <p:spTgt spid="176641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76641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766412">
                                            <p:txEl>
                                              <p:pRg st="5" end="5"/>
                                            </p:txEl>
                                          </p:spTgt>
                                        </p:tgtEl>
                                        <p:attrNameLst>
                                          <p:attrName>style.visibility</p:attrName>
                                        </p:attrNameLst>
                                      </p:cBhvr>
                                      <p:to>
                                        <p:strVal val="visible"/>
                                      </p:to>
                                    </p:set>
                                    <p:anim calcmode="lin" valueType="num">
                                      <p:cBhvr additive="base">
                                        <p:cTn id="31" dur="500" fill="hold"/>
                                        <p:tgtEl>
                                          <p:spTgt spid="1766412">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76641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1766412">
                                            <p:txEl>
                                              <p:pRg st="6" end="6"/>
                                            </p:txEl>
                                          </p:spTgt>
                                        </p:tgtEl>
                                        <p:attrNameLst>
                                          <p:attrName>style.visibility</p:attrName>
                                        </p:attrNameLst>
                                      </p:cBhvr>
                                      <p:to>
                                        <p:strVal val="visible"/>
                                      </p:to>
                                    </p:set>
                                    <p:anim calcmode="lin" valueType="num">
                                      <p:cBhvr additive="base">
                                        <p:cTn id="37" dur="500" fill="hold"/>
                                        <p:tgtEl>
                                          <p:spTgt spid="1766412">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76641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1766412">
                                            <p:txEl>
                                              <p:pRg st="7" end="7"/>
                                            </p:txEl>
                                          </p:spTgt>
                                        </p:tgtEl>
                                        <p:attrNameLst>
                                          <p:attrName>style.visibility</p:attrName>
                                        </p:attrNameLst>
                                      </p:cBhvr>
                                      <p:to>
                                        <p:strVal val="visible"/>
                                      </p:to>
                                    </p:set>
                                    <p:anim calcmode="lin" valueType="num">
                                      <p:cBhvr additive="base">
                                        <p:cTn id="43" dur="500" fill="hold"/>
                                        <p:tgtEl>
                                          <p:spTgt spid="1766412">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76641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1766412">
                                            <p:txEl>
                                              <p:pRg st="8" end="8"/>
                                            </p:txEl>
                                          </p:spTgt>
                                        </p:tgtEl>
                                        <p:attrNameLst>
                                          <p:attrName>style.visibility</p:attrName>
                                        </p:attrNameLst>
                                      </p:cBhvr>
                                      <p:to>
                                        <p:strVal val="visible"/>
                                      </p:to>
                                    </p:set>
                                    <p:anim calcmode="lin" valueType="num">
                                      <p:cBhvr additive="base">
                                        <p:cTn id="49" dur="500" fill="hold"/>
                                        <p:tgtEl>
                                          <p:spTgt spid="1766412">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76641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nodeType="clickEffect">
                                  <p:stCondLst>
                                    <p:cond delay="0"/>
                                  </p:stCondLst>
                                  <p:childTnLst>
                                    <p:set>
                                      <p:cBhvr>
                                        <p:cTn id="54" dur="1" fill="hold">
                                          <p:stCondLst>
                                            <p:cond delay="0"/>
                                          </p:stCondLst>
                                        </p:cTn>
                                        <p:tgtEl>
                                          <p:spTgt spid="1766412">
                                            <p:txEl>
                                              <p:pRg st="9" end="9"/>
                                            </p:txEl>
                                          </p:spTgt>
                                        </p:tgtEl>
                                        <p:attrNameLst>
                                          <p:attrName>style.visibility</p:attrName>
                                        </p:attrNameLst>
                                      </p:cBhvr>
                                      <p:to>
                                        <p:strVal val="visible"/>
                                      </p:to>
                                    </p:set>
                                    <p:anim calcmode="lin" valueType="num">
                                      <p:cBhvr additive="base">
                                        <p:cTn id="55" dur="500" fill="hold"/>
                                        <p:tgtEl>
                                          <p:spTgt spid="1766412">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766412">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nodeType="clickEffect">
                                  <p:stCondLst>
                                    <p:cond delay="0"/>
                                  </p:stCondLst>
                                  <p:childTnLst>
                                    <p:set>
                                      <p:cBhvr>
                                        <p:cTn id="60" dur="1" fill="hold">
                                          <p:stCondLst>
                                            <p:cond delay="0"/>
                                          </p:stCondLst>
                                        </p:cTn>
                                        <p:tgtEl>
                                          <p:spTgt spid="1766412">
                                            <p:txEl>
                                              <p:pRg st="10" end="10"/>
                                            </p:txEl>
                                          </p:spTgt>
                                        </p:tgtEl>
                                        <p:attrNameLst>
                                          <p:attrName>style.visibility</p:attrName>
                                        </p:attrNameLst>
                                      </p:cBhvr>
                                      <p:to>
                                        <p:strVal val="visible"/>
                                      </p:to>
                                    </p:set>
                                    <p:anim calcmode="lin" valueType="num">
                                      <p:cBhvr additive="base">
                                        <p:cTn id="61" dur="500" fill="hold"/>
                                        <p:tgtEl>
                                          <p:spTgt spid="1766412">
                                            <p:txEl>
                                              <p:pRg st="10" end="1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766412">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nodeType="clickEffect">
                                  <p:stCondLst>
                                    <p:cond delay="0"/>
                                  </p:stCondLst>
                                  <p:childTnLst>
                                    <p:set>
                                      <p:cBhvr>
                                        <p:cTn id="66" dur="1" fill="hold">
                                          <p:stCondLst>
                                            <p:cond delay="0"/>
                                          </p:stCondLst>
                                        </p:cTn>
                                        <p:tgtEl>
                                          <p:spTgt spid="1766412">
                                            <p:txEl>
                                              <p:pRg st="11" end="11"/>
                                            </p:txEl>
                                          </p:spTgt>
                                        </p:tgtEl>
                                        <p:attrNameLst>
                                          <p:attrName>style.visibility</p:attrName>
                                        </p:attrNameLst>
                                      </p:cBhvr>
                                      <p:to>
                                        <p:strVal val="visible"/>
                                      </p:to>
                                    </p:set>
                                    <p:anim calcmode="lin" valueType="num">
                                      <p:cBhvr additive="base">
                                        <p:cTn id="67" dur="500" fill="hold"/>
                                        <p:tgtEl>
                                          <p:spTgt spid="1766412">
                                            <p:txEl>
                                              <p:pRg st="11" end="11"/>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1766412">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4" fill="hold" nodeType="clickEffect">
                                  <p:stCondLst>
                                    <p:cond delay="0"/>
                                  </p:stCondLst>
                                  <p:childTnLst>
                                    <p:set>
                                      <p:cBhvr>
                                        <p:cTn id="72" dur="1" fill="hold">
                                          <p:stCondLst>
                                            <p:cond delay="0"/>
                                          </p:stCondLst>
                                        </p:cTn>
                                        <p:tgtEl>
                                          <p:spTgt spid="1766412">
                                            <p:txEl>
                                              <p:pRg st="12" end="12"/>
                                            </p:txEl>
                                          </p:spTgt>
                                        </p:tgtEl>
                                        <p:attrNameLst>
                                          <p:attrName>style.visibility</p:attrName>
                                        </p:attrNameLst>
                                      </p:cBhvr>
                                      <p:to>
                                        <p:strVal val="visible"/>
                                      </p:to>
                                    </p:set>
                                    <p:anim calcmode="lin" valueType="num">
                                      <p:cBhvr additive="base">
                                        <p:cTn id="73" dur="500" fill="hold"/>
                                        <p:tgtEl>
                                          <p:spTgt spid="1766412">
                                            <p:txEl>
                                              <p:pRg st="12" end="12"/>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1766412">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4" fill="hold" nodeType="clickEffect">
                                  <p:stCondLst>
                                    <p:cond delay="0"/>
                                  </p:stCondLst>
                                  <p:childTnLst>
                                    <p:set>
                                      <p:cBhvr>
                                        <p:cTn id="78" dur="1" fill="hold">
                                          <p:stCondLst>
                                            <p:cond delay="0"/>
                                          </p:stCondLst>
                                        </p:cTn>
                                        <p:tgtEl>
                                          <p:spTgt spid="1766412">
                                            <p:txEl>
                                              <p:pRg st="13" end="13"/>
                                            </p:txEl>
                                          </p:spTgt>
                                        </p:tgtEl>
                                        <p:attrNameLst>
                                          <p:attrName>style.visibility</p:attrName>
                                        </p:attrNameLst>
                                      </p:cBhvr>
                                      <p:to>
                                        <p:strVal val="visible"/>
                                      </p:to>
                                    </p:set>
                                    <p:anim calcmode="lin" valueType="num">
                                      <p:cBhvr additive="base">
                                        <p:cTn id="79" dur="500" fill="hold"/>
                                        <p:tgtEl>
                                          <p:spTgt spid="1766412">
                                            <p:txEl>
                                              <p:pRg st="13" end="13"/>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1766412">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91690" name="Text Box 16"/>
          <p:cNvSpPr txBox="1">
            <a:spLocks noChangeArrowheads="1"/>
          </p:cNvSpPr>
          <p:nvPr/>
        </p:nvSpPr>
        <p:spPr bwMode="auto">
          <a:xfrm>
            <a:off x="163513" y="0"/>
            <a:ext cx="2497137" cy="822325"/>
          </a:xfrm>
          <a:prstGeom prst="rect">
            <a:avLst/>
          </a:prstGeom>
          <a:noFill/>
          <a:ln w="9525">
            <a:noFill/>
            <a:miter lim="800000"/>
            <a:headEnd/>
            <a:tailEnd/>
          </a:ln>
        </p:spPr>
        <p:txBody>
          <a:bodyPr wrap="none">
            <a:spAutoFit/>
          </a:bodyPr>
          <a:lstStyle/>
          <a:p>
            <a:pPr eaLnBrk="1" hangingPunct="1">
              <a:lnSpc>
                <a:spcPct val="120000"/>
              </a:lnSpc>
              <a:defRPr/>
            </a:pPr>
            <a:r>
              <a:rPr lang="zh-CN" altLang="en-US" dirty="0">
                <a:solidFill>
                  <a:schemeClr val="accent6"/>
                </a:solidFill>
                <a:ea typeface="华文中宋" pitchFamily="2" charset="-122"/>
              </a:rPr>
              <a:t>计算机语言的发展</a:t>
            </a:r>
          </a:p>
          <a:p>
            <a:pPr eaLnBrk="1" hangingPunct="1">
              <a:lnSpc>
                <a:spcPct val="120000"/>
              </a:lnSpc>
              <a:defRPr/>
            </a:pPr>
            <a:r>
              <a:rPr lang="en-US" altLang="zh-CN" dirty="0">
                <a:solidFill>
                  <a:schemeClr val="accent6"/>
                </a:solidFill>
                <a:ea typeface="华文中宋" pitchFamily="2" charset="-122"/>
              </a:rPr>
              <a:t>(3)</a:t>
            </a:r>
            <a:r>
              <a:rPr lang="zh-CN" altLang="en-US" dirty="0">
                <a:solidFill>
                  <a:schemeClr val="accent6"/>
                </a:solidFill>
                <a:ea typeface="华文中宋" pitchFamily="2" charset="-122"/>
              </a:rPr>
              <a:t>能否提出新语言</a:t>
            </a:r>
            <a:r>
              <a:rPr lang="en-US" altLang="zh-CN" dirty="0">
                <a:solidFill>
                  <a:schemeClr val="accent6"/>
                </a:solidFill>
                <a:ea typeface="华文中宋" pitchFamily="2" charset="-122"/>
              </a:rPr>
              <a:t>? </a:t>
            </a:r>
          </a:p>
        </p:txBody>
      </p:sp>
      <p:pic>
        <p:nvPicPr>
          <p:cNvPr id="56323" name="Picture 11" descr="计算机语言发展路线图"/>
          <p:cNvPicPr>
            <a:picLocks noChangeAspect="1" noChangeArrowheads="1"/>
          </p:cNvPicPr>
          <p:nvPr/>
        </p:nvPicPr>
        <p:blipFill>
          <a:blip r:embed="rId2" cstate="print"/>
          <a:srcRect/>
          <a:stretch>
            <a:fillRect/>
          </a:stretch>
        </p:blipFill>
        <p:spPr bwMode="auto">
          <a:xfrm>
            <a:off x="0" y="828675"/>
            <a:ext cx="9144000" cy="6029325"/>
          </a:xfrm>
          <a:prstGeom prst="rect">
            <a:avLst/>
          </a:prstGeom>
          <a:noFill/>
          <a:ln w="9525">
            <a:solidFill>
              <a:schemeClr val="folHlink"/>
            </a:solidFill>
            <a:miter lim="800000"/>
            <a:headEnd/>
            <a:tailEnd/>
          </a:ln>
        </p:spPr>
      </p:pic>
      <p:sp>
        <p:nvSpPr>
          <p:cNvPr id="56324" name="Text Box 13"/>
          <p:cNvSpPr txBox="1">
            <a:spLocks noChangeArrowheads="1"/>
          </p:cNvSpPr>
          <p:nvPr/>
        </p:nvSpPr>
        <p:spPr bwMode="auto">
          <a:xfrm>
            <a:off x="190500" y="1646238"/>
            <a:ext cx="1924050" cy="519112"/>
          </a:xfrm>
          <a:prstGeom prst="rect">
            <a:avLst/>
          </a:prstGeom>
          <a:noFill/>
          <a:ln w="9525">
            <a:noFill/>
            <a:miter lim="800000"/>
            <a:headEnd/>
            <a:tailEnd/>
          </a:ln>
        </p:spPr>
        <p:txBody>
          <a:bodyPr wrap="none">
            <a:spAutoFit/>
          </a:bodyPr>
          <a:lstStyle/>
          <a:p>
            <a:pPr eaLnBrk="1" hangingPunct="1"/>
            <a:r>
              <a:rPr lang="en-US" altLang="zh-CN" sz="2800">
                <a:solidFill>
                  <a:schemeClr val="accent2"/>
                </a:solidFill>
              </a:rPr>
              <a:t>FORTRAN</a:t>
            </a:r>
          </a:p>
        </p:txBody>
      </p:sp>
      <p:sp>
        <p:nvSpPr>
          <p:cNvPr id="56325" name="Text Box 14"/>
          <p:cNvSpPr txBox="1">
            <a:spLocks noChangeArrowheads="1"/>
          </p:cNvSpPr>
          <p:nvPr/>
        </p:nvSpPr>
        <p:spPr bwMode="auto">
          <a:xfrm>
            <a:off x="850900" y="2814638"/>
            <a:ext cx="1428750" cy="519112"/>
          </a:xfrm>
          <a:prstGeom prst="rect">
            <a:avLst/>
          </a:prstGeom>
          <a:noFill/>
          <a:ln w="9525">
            <a:noFill/>
            <a:miter lim="800000"/>
            <a:headEnd/>
            <a:tailEnd/>
          </a:ln>
        </p:spPr>
        <p:txBody>
          <a:bodyPr wrap="none">
            <a:spAutoFit/>
          </a:bodyPr>
          <a:lstStyle/>
          <a:p>
            <a:pPr eaLnBrk="1" hangingPunct="1"/>
            <a:r>
              <a:rPr lang="en-US" altLang="zh-CN" sz="2800">
                <a:solidFill>
                  <a:schemeClr val="accent2"/>
                </a:solidFill>
              </a:rPr>
              <a:t>ALGOL</a:t>
            </a:r>
          </a:p>
        </p:txBody>
      </p:sp>
      <p:sp>
        <p:nvSpPr>
          <p:cNvPr id="56326" name="Text Box 15"/>
          <p:cNvSpPr txBox="1">
            <a:spLocks noChangeArrowheads="1"/>
          </p:cNvSpPr>
          <p:nvPr/>
        </p:nvSpPr>
        <p:spPr bwMode="auto">
          <a:xfrm>
            <a:off x="2860675" y="4157663"/>
            <a:ext cx="441325" cy="519112"/>
          </a:xfrm>
          <a:prstGeom prst="rect">
            <a:avLst/>
          </a:prstGeom>
          <a:noFill/>
          <a:ln w="9525">
            <a:noFill/>
            <a:miter lim="800000"/>
            <a:headEnd/>
            <a:tailEnd/>
          </a:ln>
        </p:spPr>
        <p:txBody>
          <a:bodyPr wrap="none">
            <a:spAutoFit/>
          </a:bodyPr>
          <a:lstStyle/>
          <a:p>
            <a:pPr eaLnBrk="1" hangingPunct="1"/>
            <a:r>
              <a:rPr lang="en-US" altLang="zh-CN" sz="2800">
                <a:solidFill>
                  <a:schemeClr val="accent2"/>
                </a:solidFill>
              </a:rPr>
              <a:t>B</a:t>
            </a:r>
          </a:p>
        </p:txBody>
      </p:sp>
      <p:sp>
        <p:nvSpPr>
          <p:cNvPr id="56327" name="Text Box 16"/>
          <p:cNvSpPr txBox="1">
            <a:spLocks noChangeArrowheads="1"/>
          </p:cNvSpPr>
          <p:nvPr/>
        </p:nvSpPr>
        <p:spPr bwMode="auto">
          <a:xfrm>
            <a:off x="3378200" y="4167188"/>
            <a:ext cx="441325" cy="519112"/>
          </a:xfrm>
          <a:prstGeom prst="rect">
            <a:avLst/>
          </a:prstGeom>
          <a:noFill/>
          <a:ln w="9525">
            <a:noFill/>
            <a:miter lim="800000"/>
            <a:headEnd/>
            <a:tailEnd/>
          </a:ln>
        </p:spPr>
        <p:txBody>
          <a:bodyPr wrap="none">
            <a:spAutoFit/>
          </a:bodyPr>
          <a:lstStyle/>
          <a:p>
            <a:pPr eaLnBrk="1" hangingPunct="1"/>
            <a:r>
              <a:rPr lang="en-US" altLang="zh-CN" sz="2800">
                <a:solidFill>
                  <a:schemeClr val="accent2"/>
                </a:solidFill>
              </a:rPr>
              <a:t>C</a:t>
            </a:r>
          </a:p>
        </p:txBody>
      </p:sp>
      <p:sp>
        <p:nvSpPr>
          <p:cNvPr id="56328" name="Text Box 17"/>
          <p:cNvSpPr txBox="1">
            <a:spLocks noChangeArrowheads="1"/>
          </p:cNvSpPr>
          <p:nvPr/>
        </p:nvSpPr>
        <p:spPr bwMode="auto">
          <a:xfrm>
            <a:off x="3128963" y="5291138"/>
            <a:ext cx="1231900" cy="396875"/>
          </a:xfrm>
          <a:prstGeom prst="rect">
            <a:avLst/>
          </a:prstGeom>
          <a:noFill/>
          <a:ln w="9525">
            <a:noFill/>
            <a:miter lim="800000"/>
            <a:headEnd/>
            <a:tailEnd/>
          </a:ln>
        </p:spPr>
        <p:txBody>
          <a:bodyPr wrap="none">
            <a:spAutoFit/>
          </a:bodyPr>
          <a:lstStyle/>
          <a:p>
            <a:pPr eaLnBrk="1" hangingPunct="1"/>
            <a:r>
              <a:rPr lang="en-US" altLang="zh-CN">
                <a:solidFill>
                  <a:schemeClr val="accent2"/>
                </a:solidFill>
              </a:rPr>
              <a:t>PASCAL</a:t>
            </a:r>
          </a:p>
        </p:txBody>
      </p:sp>
      <p:sp>
        <p:nvSpPr>
          <p:cNvPr id="56329" name="Text Box 18"/>
          <p:cNvSpPr txBox="1">
            <a:spLocks noChangeArrowheads="1"/>
          </p:cNvSpPr>
          <p:nvPr/>
        </p:nvSpPr>
        <p:spPr bwMode="auto">
          <a:xfrm>
            <a:off x="2290763" y="6307138"/>
            <a:ext cx="1290637" cy="519112"/>
          </a:xfrm>
          <a:prstGeom prst="rect">
            <a:avLst/>
          </a:prstGeom>
          <a:noFill/>
          <a:ln w="9525">
            <a:noFill/>
            <a:miter lim="800000"/>
            <a:headEnd/>
            <a:tailEnd/>
          </a:ln>
        </p:spPr>
        <p:txBody>
          <a:bodyPr wrap="none">
            <a:spAutoFit/>
          </a:bodyPr>
          <a:lstStyle/>
          <a:p>
            <a:pPr eaLnBrk="1" hangingPunct="1"/>
            <a:r>
              <a:rPr lang="en-US" altLang="zh-CN" sz="2800">
                <a:solidFill>
                  <a:schemeClr val="accent2"/>
                </a:solidFill>
              </a:rPr>
              <a:t>BASIC</a:t>
            </a:r>
          </a:p>
        </p:txBody>
      </p:sp>
      <p:sp>
        <p:nvSpPr>
          <p:cNvPr id="56330" name="AutoShape 19"/>
          <p:cNvSpPr>
            <a:spLocks noChangeArrowheads="1"/>
          </p:cNvSpPr>
          <p:nvPr/>
        </p:nvSpPr>
        <p:spPr bwMode="auto">
          <a:xfrm>
            <a:off x="258763" y="2049463"/>
            <a:ext cx="274637" cy="166687"/>
          </a:xfrm>
          <a:prstGeom prst="wave">
            <a:avLst>
              <a:gd name="adj1" fmla="val 13005"/>
              <a:gd name="adj2" fmla="val 0"/>
            </a:avLst>
          </a:prstGeom>
          <a:solidFill>
            <a:srgbClr val="FF0000"/>
          </a:solidFill>
          <a:ln w="9525">
            <a:solidFill>
              <a:schemeClr val="tx1"/>
            </a:solidFill>
            <a:round/>
            <a:headEnd/>
            <a:tailEnd/>
          </a:ln>
        </p:spPr>
        <p:txBody>
          <a:bodyPr wrap="none" anchor="ctr"/>
          <a:lstStyle/>
          <a:p>
            <a:pPr algn="ctr" eaLnBrk="1" hangingPunct="1"/>
            <a:endParaRPr lang="zh-CN" altLang="en-US">
              <a:solidFill>
                <a:srgbClr val="FF0000"/>
              </a:solidFill>
            </a:endParaRPr>
          </a:p>
        </p:txBody>
      </p:sp>
      <p:sp>
        <p:nvSpPr>
          <p:cNvPr id="56331" name="AutoShape 20"/>
          <p:cNvSpPr>
            <a:spLocks noChangeArrowheads="1"/>
          </p:cNvSpPr>
          <p:nvPr/>
        </p:nvSpPr>
        <p:spPr bwMode="auto">
          <a:xfrm>
            <a:off x="998538" y="3271838"/>
            <a:ext cx="274637" cy="166687"/>
          </a:xfrm>
          <a:prstGeom prst="wave">
            <a:avLst>
              <a:gd name="adj1" fmla="val 13005"/>
              <a:gd name="adj2" fmla="val 0"/>
            </a:avLst>
          </a:prstGeom>
          <a:solidFill>
            <a:srgbClr val="FF0000"/>
          </a:solidFill>
          <a:ln w="9525">
            <a:solidFill>
              <a:schemeClr val="tx1"/>
            </a:solidFill>
            <a:round/>
            <a:headEnd/>
            <a:tailEnd/>
          </a:ln>
        </p:spPr>
        <p:txBody>
          <a:bodyPr wrap="none" anchor="ctr"/>
          <a:lstStyle/>
          <a:p>
            <a:pPr algn="ctr" eaLnBrk="1" hangingPunct="1"/>
            <a:endParaRPr lang="zh-CN" altLang="en-US">
              <a:solidFill>
                <a:srgbClr val="FF0000"/>
              </a:solidFill>
            </a:endParaRPr>
          </a:p>
        </p:txBody>
      </p:sp>
      <p:sp>
        <p:nvSpPr>
          <p:cNvPr id="56332" name="AutoShape 21"/>
          <p:cNvSpPr>
            <a:spLocks noChangeArrowheads="1"/>
          </p:cNvSpPr>
          <p:nvPr/>
        </p:nvSpPr>
        <p:spPr bwMode="auto">
          <a:xfrm>
            <a:off x="3008313" y="4591050"/>
            <a:ext cx="274637" cy="166688"/>
          </a:xfrm>
          <a:prstGeom prst="wave">
            <a:avLst>
              <a:gd name="adj1" fmla="val 13005"/>
              <a:gd name="adj2" fmla="val 0"/>
            </a:avLst>
          </a:prstGeom>
          <a:solidFill>
            <a:srgbClr val="FF0000"/>
          </a:solidFill>
          <a:ln w="9525">
            <a:solidFill>
              <a:schemeClr val="tx1"/>
            </a:solidFill>
            <a:round/>
            <a:headEnd/>
            <a:tailEnd/>
          </a:ln>
        </p:spPr>
        <p:txBody>
          <a:bodyPr wrap="none" anchor="ctr"/>
          <a:lstStyle/>
          <a:p>
            <a:pPr algn="ctr" eaLnBrk="1" hangingPunct="1"/>
            <a:endParaRPr lang="zh-CN" altLang="en-US">
              <a:solidFill>
                <a:srgbClr val="FF0000"/>
              </a:solidFill>
            </a:endParaRPr>
          </a:p>
        </p:txBody>
      </p:sp>
      <p:sp>
        <p:nvSpPr>
          <p:cNvPr id="56333" name="AutoShape 22"/>
          <p:cNvSpPr>
            <a:spLocks noChangeArrowheads="1"/>
          </p:cNvSpPr>
          <p:nvPr/>
        </p:nvSpPr>
        <p:spPr bwMode="auto">
          <a:xfrm>
            <a:off x="3446463" y="4600575"/>
            <a:ext cx="274637" cy="166688"/>
          </a:xfrm>
          <a:prstGeom prst="wave">
            <a:avLst>
              <a:gd name="adj1" fmla="val 13005"/>
              <a:gd name="adj2" fmla="val 0"/>
            </a:avLst>
          </a:prstGeom>
          <a:solidFill>
            <a:srgbClr val="FF0000"/>
          </a:solidFill>
          <a:ln w="9525">
            <a:solidFill>
              <a:schemeClr val="tx1"/>
            </a:solidFill>
            <a:round/>
            <a:headEnd/>
            <a:tailEnd/>
          </a:ln>
        </p:spPr>
        <p:txBody>
          <a:bodyPr wrap="none" anchor="ctr"/>
          <a:lstStyle/>
          <a:p>
            <a:pPr algn="ctr" eaLnBrk="1" hangingPunct="1"/>
            <a:endParaRPr lang="zh-CN" altLang="en-US">
              <a:solidFill>
                <a:srgbClr val="FF0000"/>
              </a:solidFill>
            </a:endParaRPr>
          </a:p>
        </p:txBody>
      </p:sp>
      <p:sp>
        <p:nvSpPr>
          <p:cNvPr id="56334" name="AutoShape 23"/>
          <p:cNvSpPr>
            <a:spLocks noChangeArrowheads="1"/>
          </p:cNvSpPr>
          <p:nvPr/>
        </p:nvSpPr>
        <p:spPr bwMode="auto">
          <a:xfrm>
            <a:off x="2106613" y="6372225"/>
            <a:ext cx="274637" cy="166688"/>
          </a:xfrm>
          <a:prstGeom prst="wave">
            <a:avLst>
              <a:gd name="adj1" fmla="val 13005"/>
              <a:gd name="adj2" fmla="val 0"/>
            </a:avLst>
          </a:prstGeom>
          <a:solidFill>
            <a:srgbClr val="FF0000"/>
          </a:solidFill>
          <a:ln w="9525">
            <a:solidFill>
              <a:schemeClr val="tx1"/>
            </a:solidFill>
            <a:round/>
            <a:headEnd/>
            <a:tailEnd/>
          </a:ln>
        </p:spPr>
        <p:txBody>
          <a:bodyPr wrap="none" anchor="ctr"/>
          <a:lstStyle/>
          <a:p>
            <a:pPr algn="ctr" eaLnBrk="1" hangingPunct="1"/>
            <a:endParaRPr lang="zh-CN" altLang="en-US">
              <a:solidFill>
                <a:srgbClr val="FF0000"/>
              </a:solidFill>
            </a:endParaRPr>
          </a:p>
        </p:txBody>
      </p:sp>
      <p:sp>
        <p:nvSpPr>
          <p:cNvPr id="56335" name="Text Box 24"/>
          <p:cNvSpPr txBox="1">
            <a:spLocks noChangeArrowheads="1"/>
          </p:cNvSpPr>
          <p:nvPr/>
        </p:nvSpPr>
        <p:spPr bwMode="auto">
          <a:xfrm>
            <a:off x="6370638" y="6405563"/>
            <a:ext cx="2198687" cy="457200"/>
          </a:xfrm>
          <a:prstGeom prst="rect">
            <a:avLst/>
          </a:prstGeom>
          <a:noFill/>
          <a:ln w="9525">
            <a:noFill/>
            <a:miter lim="800000"/>
            <a:headEnd/>
            <a:tailEnd/>
          </a:ln>
        </p:spPr>
        <p:txBody>
          <a:bodyPr wrap="none">
            <a:spAutoFit/>
          </a:bodyPr>
          <a:lstStyle/>
          <a:p>
            <a:pPr eaLnBrk="1" hangingPunct="1"/>
            <a:r>
              <a:rPr lang="en-US" altLang="zh-CN" sz="2400">
                <a:solidFill>
                  <a:schemeClr val="accent2"/>
                </a:solidFill>
              </a:rPr>
              <a:t>Visual  BASIC</a:t>
            </a:r>
          </a:p>
        </p:txBody>
      </p:sp>
      <p:sp>
        <p:nvSpPr>
          <p:cNvPr id="56336" name="AutoShape 25"/>
          <p:cNvSpPr>
            <a:spLocks noChangeArrowheads="1"/>
          </p:cNvSpPr>
          <p:nvPr/>
        </p:nvSpPr>
        <p:spPr bwMode="auto">
          <a:xfrm>
            <a:off x="7107238" y="6372225"/>
            <a:ext cx="274637" cy="166688"/>
          </a:xfrm>
          <a:prstGeom prst="wave">
            <a:avLst>
              <a:gd name="adj1" fmla="val 13005"/>
              <a:gd name="adj2" fmla="val 0"/>
            </a:avLst>
          </a:prstGeom>
          <a:solidFill>
            <a:srgbClr val="FF0000"/>
          </a:solidFill>
          <a:ln w="9525">
            <a:solidFill>
              <a:schemeClr val="tx1"/>
            </a:solidFill>
            <a:round/>
            <a:headEnd/>
            <a:tailEnd/>
          </a:ln>
        </p:spPr>
        <p:txBody>
          <a:bodyPr wrap="none" anchor="ctr"/>
          <a:lstStyle/>
          <a:p>
            <a:pPr algn="ctr" eaLnBrk="1" hangingPunct="1"/>
            <a:endParaRPr lang="zh-CN" altLang="en-US">
              <a:solidFill>
                <a:srgbClr val="FF0000"/>
              </a:solidFill>
            </a:endParaRPr>
          </a:p>
        </p:txBody>
      </p:sp>
      <p:sp>
        <p:nvSpPr>
          <p:cNvPr id="56337" name="AutoShape 26"/>
          <p:cNvSpPr>
            <a:spLocks noChangeArrowheads="1"/>
          </p:cNvSpPr>
          <p:nvPr/>
        </p:nvSpPr>
        <p:spPr bwMode="auto">
          <a:xfrm>
            <a:off x="3249613" y="5229225"/>
            <a:ext cx="274637" cy="166688"/>
          </a:xfrm>
          <a:prstGeom prst="wave">
            <a:avLst>
              <a:gd name="adj1" fmla="val 13005"/>
              <a:gd name="adj2" fmla="val 0"/>
            </a:avLst>
          </a:prstGeom>
          <a:solidFill>
            <a:srgbClr val="FF0000"/>
          </a:solidFill>
          <a:ln w="9525">
            <a:solidFill>
              <a:schemeClr val="tx1"/>
            </a:solidFill>
            <a:round/>
            <a:headEnd/>
            <a:tailEnd/>
          </a:ln>
        </p:spPr>
        <p:txBody>
          <a:bodyPr wrap="none" anchor="ctr"/>
          <a:lstStyle/>
          <a:p>
            <a:pPr algn="ctr" eaLnBrk="1" hangingPunct="1"/>
            <a:endParaRPr lang="zh-CN" altLang="en-US">
              <a:solidFill>
                <a:srgbClr val="FF0000"/>
              </a:solidFill>
            </a:endParaRPr>
          </a:p>
        </p:txBody>
      </p:sp>
      <p:sp>
        <p:nvSpPr>
          <p:cNvPr id="56338" name="Text Box 27"/>
          <p:cNvSpPr txBox="1">
            <a:spLocks noChangeArrowheads="1"/>
          </p:cNvSpPr>
          <p:nvPr/>
        </p:nvSpPr>
        <p:spPr bwMode="auto">
          <a:xfrm>
            <a:off x="7989888" y="5014913"/>
            <a:ext cx="1114425" cy="457200"/>
          </a:xfrm>
          <a:prstGeom prst="rect">
            <a:avLst/>
          </a:prstGeom>
          <a:noFill/>
          <a:ln w="9525">
            <a:noFill/>
            <a:miter lim="800000"/>
            <a:headEnd/>
            <a:tailEnd/>
          </a:ln>
        </p:spPr>
        <p:txBody>
          <a:bodyPr wrap="none">
            <a:spAutoFit/>
          </a:bodyPr>
          <a:lstStyle/>
          <a:p>
            <a:pPr eaLnBrk="1" hangingPunct="1"/>
            <a:r>
              <a:rPr lang="en-US" altLang="zh-CN" sz="2400">
                <a:solidFill>
                  <a:schemeClr val="accent2"/>
                </a:solidFill>
              </a:rPr>
              <a:t>Delphi</a:t>
            </a:r>
          </a:p>
        </p:txBody>
      </p:sp>
      <p:sp>
        <p:nvSpPr>
          <p:cNvPr id="56339" name="AutoShape 28"/>
          <p:cNvSpPr>
            <a:spLocks noChangeArrowheads="1"/>
          </p:cNvSpPr>
          <p:nvPr/>
        </p:nvSpPr>
        <p:spPr bwMode="auto">
          <a:xfrm>
            <a:off x="7799388" y="5110163"/>
            <a:ext cx="274637" cy="166687"/>
          </a:xfrm>
          <a:prstGeom prst="wave">
            <a:avLst>
              <a:gd name="adj1" fmla="val 13005"/>
              <a:gd name="adj2" fmla="val 0"/>
            </a:avLst>
          </a:prstGeom>
          <a:solidFill>
            <a:srgbClr val="FF0000"/>
          </a:solidFill>
          <a:ln w="9525">
            <a:solidFill>
              <a:schemeClr val="tx1"/>
            </a:solidFill>
            <a:round/>
            <a:headEnd/>
            <a:tailEnd/>
          </a:ln>
        </p:spPr>
        <p:txBody>
          <a:bodyPr wrap="none" anchor="ctr"/>
          <a:lstStyle/>
          <a:p>
            <a:pPr algn="ctr" eaLnBrk="1" hangingPunct="1"/>
            <a:endParaRPr lang="zh-CN" altLang="en-US">
              <a:solidFill>
                <a:srgbClr val="FF0000"/>
              </a:solidFill>
            </a:endParaRPr>
          </a:p>
        </p:txBody>
      </p:sp>
      <p:sp>
        <p:nvSpPr>
          <p:cNvPr id="56340" name="Text Box 29"/>
          <p:cNvSpPr txBox="1">
            <a:spLocks noChangeArrowheads="1"/>
          </p:cNvSpPr>
          <p:nvPr/>
        </p:nvSpPr>
        <p:spPr bwMode="auto">
          <a:xfrm>
            <a:off x="5318125" y="3873500"/>
            <a:ext cx="857250" cy="519113"/>
          </a:xfrm>
          <a:prstGeom prst="rect">
            <a:avLst/>
          </a:prstGeom>
          <a:noFill/>
          <a:ln w="9525">
            <a:noFill/>
            <a:miter lim="800000"/>
            <a:headEnd/>
            <a:tailEnd/>
          </a:ln>
        </p:spPr>
        <p:txBody>
          <a:bodyPr wrap="none">
            <a:spAutoFit/>
          </a:bodyPr>
          <a:lstStyle/>
          <a:p>
            <a:pPr eaLnBrk="1" hangingPunct="1"/>
            <a:r>
              <a:rPr lang="en-US" altLang="zh-CN" sz="2800">
                <a:solidFill>
                  <a:schemeClr val="accent2"/>
                </a:solidFill>
              </a:rPr>
              <a:t>C++</a:t>
            </a:r>
          </a:p>
        </p:txBody>
      </p:sp>
      <p:sp>
        <p:nvSpPr>
          <p:cNvPr id="56341" name="AutoShape 30"/>
          <p:cNvSpPr>
            <a:spLocks noChangeArrowheads="1"/>
          </p:cNvSpPr>
          <p:nvPr/>
        </p:nvSpPr>
        <p:spPr bwMode="auto">
          <a:xfrm>
            <a:off x="5572125" y="4302125"/>
            <a:ext cx="274638" cy="166688"/>
          </a:xfrm>
          <a:prstGeom prst="wave">
            <a:avLst>
              <a:gd name="adj1" fmla="val 13005"/>
              <a:gd name="adj2" fmla="val 0"/>
            </a:avLst>
          </a:prstGeom>
          <a:solidFill>
            <a:srgbClr val="FF0000"/>
          </a:solidFill>
          <a:ln w="9525">
            <a:solidFill>
              <a:schemeClr val="tx1"/>
            </a:solidFill>
            <a:round/>
            <a:headEnd/>
            <a:tailEnd/>
          </a:ln>
        </p:spPr>
        <p:txBody>
          <a:bodyPr wrap="none" anchor="ctr"/>
          <a:lstStyle/>
          <a:p>
            <a:pPr algn="ctr" eaLnBrk="1" hangingPunct="1"/>
            <a:endParaRPr lang="zh-CN" altLang="en-US">
              <a:solidFill>
                <a:srgbClr val="FF0000"/>
              </a:solidFill>
            </a:endParaRPr>
          </a:p>
        </p:txBody>
      </p:sp>
      <p:sp>
        <p:nvSpPr>
          <p:cNvPr id="56342" name="Text Box 31"/>
          <p:cNvSpPr txBox="1">
            <a:spLocks noChangeArrowheads="1"/>
          </p:cNvSpPr>
          <p:nvPr/>
        </p:nvSpPr>
        <p:spPr bwMode="auto">
          <a:xfrm>
            <a:off x="758825" y="3770313"/>
            <a:ext cx="1182688" cy="457200"/>
          </a:xfrm>
          <a:prstGeom prst="rect">
            <a:avLst/>
          </a:prstGeom>
          <a:noFill/>
          <a:ln w="9525">
            <a:noFill/>
            <a:miter lim="800000"/>
            <a:headEnd/>
            <a:tailEnd/>
          </a:ln>
        </p:spPr>
        <p:txBody>
          <a:bodyPr wrap="none">
            <a:spAutoFit/>
          </a:bodyPr>
          <a:lstStyle/>
          <a:p>
            <a:pPr eaLnBrk="1" hangingPunct="1"/>
            <a:r>
              <a:rPr lang="en-US" altLang="zh-CN" sz="2400">
                <a:solidFill>
                  <a:schemeClr val="accent2"/>
                </a:solidFill>
              </a:rPr>
              <a:t>Simula</a:t>
            </a:r>
          </a:p>
        </p:txBody>
      </p:sp>
      <p:sp>
        <p:nvSpPr>
          <p:cNvPr id="56343" name="AutoShape 32"/>
          <p:cNvSpPr>
            <a:spLocks noChangeArrowheads="1"/>
          </p:cNvSpPr>
          <p:nvPr/>
        </p:nvSpPr>
        <p:spPr bwMode="auto">
          <a:xfrm>
            <a:off x="2097088" y="3422650"/>
            <a:ext cx="274637" cy="166688"/>
          </a:xfrm>
          <a:prstGeom prst="wave">
            <a:avLst>
              <a:gd name="adj1" fmla="val 13005"/>
              <a:gd name="adj2" fmla="val 0"/>
            </a:avLst>
          </a:prstGeom>
          <a:solidFill>
            <a:srgbClr val="FF0000"/>
          </a:solidFill>
          <a:ln w="9525">
            <a:solidFill>
              <a:schemeClr val="tx1"/>
            </a:solidFill>
            <a:round/>
            <a:headEnd/>
            <a:tailEnd/>
          </a:ln>
        </p:spPr>
        <p:txBody>
          <a:bodyPr wrap="none" anchor="ctr"/>
          <a:lstStyle/>
          <a:p>
            <a:pPr algn="ctr" eaLnBrk="1" hangingPunct="1"/>
            <a:endParaRPr lang="zh-CN" altLang="en-US">
              <a:solidFill>
                <a:srgbClr val="FF0000"/>
              </a:solidFill>
            </a:endParaRPr>
          </a:p>
        </p:txBody>
      </p:sp>
      <p:sp>
        <p:nvSpPr>
          <p:cNvPr id="56344" name="Text Box 33"/>
          <p:cNvSpPr txBox="1">
            <a:spLocks noChangeArrowheads="1"/>
          </p:cNvSpPr>
          <p:nvPr/>
        </p:nvSpPr>
        <p:spPr bwMode="auto">
          <a:xfrm>
            <a:off x="7229475" y="3640138"/>
            <a:ext cx="1216025" cy="457200"/>
          </a:xfrm>
          <a:prstGeom prst="rect">
            <a:avLst/>
          </a:prstGeom>
          <a:noFill/>
          <a:ln w="9525">
            <a:noFill/>
            <a:miter lim="800000"/>
            <a:headEnd/>
            <a:tailEnd/>
          </a:ln>
        </p:spPr>
        <p:txBody>
          <a:bodyPr wrap="none">
            <a:spAutoFit/>
          </a:bodyPr>
          <a:lstStyle/>
          <a:p>
            <a:pPr eaLnBrk="1" hangingPunct="1"/>
            <a:r>
              <a:rPr lang="en-US" altLang="zh-CN" sz="2400">
                <a:solidFill>
                  <a:schemeClr val="accent2"/>
                </a:solidFill>
              </a:rPr>
              <a:t>Python</a:t>
            </a:r>
          </a:p>
        </p:txBody>
      </p:sp>
      <p:sp>
        <p:nvSpPr>
          <p:cNvPr id="56345" name="AutoShape 34"/>
          <p:cNvSpPr>
            <a:spLocks noChangeArrowheads="1"/>
          </p:cNvSpPr>
          <p:nvPr/>
        </p:nvSpPr>
        <p:spPr bwMode="auto">
          <a:xfrm>
            <a:off x="7054850" y="3846513"/>
            <a:ext cx="274638" cy="166687"/>
          </a:xfrm>
          <a:prstGeom prst="wave">
            <a:avLst>
              <a:gd name="adj1" fmla="val 13005"/>
              <a:gd name="adj2" fmla="val 0"/>
            </a:avLst>
          </a:prstGeom>
          <a:solidFill>
            <a:srgbClr val="FF0000"/>
          </a:solidFill>
          <a:ln w="9525">
            <a:solidFill>
              <a:schemeClr val="tx1"/>
            </a:solidFill>
            <a:round/>
            <a:headEnd/>
            <a:tailEnd/>
          </a:ln>
        </p:spPr>
        <p:txBody>
          <a:bodyPr wrap="none" anchor="ctr"/>
          <a:lstStyle/>
          <a:p>
            <a:pPr algn="ctr" eaLnBrk="1" hangingPunct="1"/>
            <a:endParaRPr lang="zh-CN" altLang="en-US">
              <a:solidFill>
                <a:srgbClr val="FF0000"/>
              </a:solidFill>
            </a:endParaRPr>
          </a:p>
        </p:txBody>
      </p:sp>
      <p:sp>
        <p:nvSpPr>
          <p:cNvPr id="56346" name="Text Box 35"/>
          <p:cNvSpPr txBox="1">
            <a:spLocks noChangeArrowheads="1"/>
          </p:cNvSpPr>
          <p:nvPr/>
        </p:nvSpPr>
        <p:spPr bwMode="auto">
          <a:xfrm>
            <a:off x="7235825" y="3136900"/>
            <a:ext cx="863600" cy="457200"/>
          </a:xfrm>
          <a:prstGeom prst="rect">
            <a:avLst/>
          </a:prstGeom>
          <a:noFill/>
          <a:ln w="9525">
            <a:noFill/>
            <a:miter lim="800000"/>
            <a:headEnd/>
            <a:tailEnd/>
          </a:ln>
        </p:spPr>
        <p:txBody>
          <a:bodyPr wrap="none">
            <a:spAutoFit/>
          </a:bodyPr>
          <a:lstStyle/>
          <a:p>
            <a:pPr eaLnBrk="1" hangingPunct="1"/>
            <a:r>
              <a:rPr lang="en-US" altLang="zh-CN" sz="2400">
                <a:solidFill>
                  <a:schemeClr val="accent2"/>
                </a:solidFill>
              </a:rPr>
              <a:t>Java</a:t>
            </a:r>
          </a:p>
        </p:txBody>
      </p:sp>
      <p:sp>
        <p:nvSpPr>
          <p:cNvPr id="56347" name="AutoShape 36"/>
          <p:cNvSpPr>
            <a:spLocks noChangeArrowheads="1"/>
          </p:cNvSpPr>
          <p:nvPr/>
        </p:nvSpPr>
        <p:spPr bwMode="auto">
          <a:xfrm>
            <a:off x="7080250" y="3409950"/>
            <a:ext cx="274638" cy="166688"/>
          </a:xfrm>
          <a:prstGeom prst="wave">
            <a:avLst>
              <a:gd name="adj1" fmla="val 13005"/>
              <a:gd name="adj2" fmla="val 0"/>
            </a:avLst>
          </a:prstGeom>
          <a:solidFill>
            <a:srgbClr val="FF0000"/>
          </a:solidFill>
          <a:ln w="9525">
            <a:solidFill>
              <a:schemeClr val="tx1"/>
            </a:solidFill>
            <a:round/>
            <a:headEnd/>
            <a:tailEnd/>
          </a:ln>
        </p:spPr>
        <p:txBody>
          <a:bodyPr wrap="none" anchor="ctr"/>
          <a:lstStyle/>
          <a:p>
            <a:pPr algn="ctr" eaLnBrk="1" hangingPunct="1"/>
            <a:endParaRPr lang="zh-CN" altLang="en-US">
              <a:solidFill>
                <a:srgbClr val="FF0000"/>
              </a:solidFill>
            </a:endParaRPr>
          </a:p>
        </p:txBody>
      </p:sp>
      <p:sp>
        <p:nvSpPr>
          <p:cNvPr id="56348" name="AutoShape 37"/>
          <p:cNvSpPr>
            <a:spLocks noChangeArrowheads="1"/>
          </p:cNvSpPr>
          <p:nvPr/>
        </p:nvSpPr>
        <p:spPr bwMode="auto">
          <a:xfrm>
            <a:off x="7813675" y="4010025"/>
            <a:ext cx="274638" cy="166688"/>
          </a:xfrm>
          <a:prstGeom prst="wave">
            <a:avLst>
              <a:gd name="adj1" fmla="val 13005"/>
              <a:gd name="adj2" fmla="val 0"/>
            </a:avLst>
          </a:prstGeom>
          <a:solidFill>
            <a:srgbClr val="FF0000"/>
          </a:solidFill>
          <a:ln w="9525">
            <a:solidFill>
              <a:schemeClr val="tx1"/>
            </a:solidFill>
            <a:round/>
            <a:headEnd/>
            <a:tailEnd/>
          </a:ln>
        </p:spPr>
        <p:txBody>
          <a:bodyPr wrap="none" anchor="ctr"/>
          <a:lstStyle/>
          <a:p>
            <a:pPr algn="ctr" eaLnBrk="1" hangingPunct="1"/>
            <a:endParaRPr lang="zh-CN" altLang="en-US">
              <a:solidFill>
                <a:srgbClr val="FF0000"/>
              </a:solidFill>
            </a:endParaRPr>
          </a:p>
        </p:txBody>
      </p:sp>
      <p:sp>
        <p:nvSpPr>
          <p:cNvPr id="56349" name="Text Box 38"/>
          <p:cNvSpPr txBox="1">
            <a:spLocks noChangeArrowheads="1"/>
          </p:cNvSpPr>
          <p:nvPr/>
        </p:nvSpPr>
        <p:spPr bwMode="auto">
          <a:xfrm>
            <a:off x="7142163" y="4033838"/>
            <a:ext cx="1468437" cy="396875"/>
          </a:xfrm>
          <a:prstGeom prst="rect">
            <a:avLst/>
          </a:prstGeom>
          <a:noFill/>
          <a:ln w="9525">
            <a:noFill/>
            <a:miter lim="800000"/>
            <a:headEnd/>
            <a:tailEnd/>
          </a:ln>
        </p:spPr>
        <p:txBody>
          <a:bodyPr wrap="none">
            <a:spAutoFit/>
          </a:bodyPr>
          <a:lstStyle/>
          <a:p>
            <a:pPr eaLnBrk="1" hangingPunct="1"/>
            <a:r>
              <a:rPr lang="en-US" altLang="zh-CN">
                <a:solidFill>
                  <a:schemeClr val="accent2"/>
                </a:solidFill>
              </a:rPr>
              <a:t>JavaScript</a:t>
            </a:r>
          </a:p>
        </p:txBody>
      </p:sp>
      <p:sp>
        <p:nvSpPr>
          <p:cNvPr id="56350" name="AutoShape 39"/>
          <p:cNvSpPr>
            <a:spLocks noChangeArrowheads="1"/>
          </p:cNvSpPr>
          <p:nvPr/>
        </p:nvSpPr>
        <p:spPr bwMode="auto">
          <a:xfrm>
            <a:off x="8743950" y="4092575"/>
            <a:ext cx="274638" cy="166688"/>
          </a:xfrm>
          <a:prstGeom prst="wave">
            <a:avLst>
              <a:gd name="adj1" fmla="val 13005"/>
              <a:gd name="adj2" fmla="val 0"/>
            </a:avLst>
          </a:prstGeom>
          <a:solidFill>
            <a:srgbClr val="FF0000"/>
          </a:solidFill>
          <a:ln w="9525">
            <a:solidFill>
              <a:schemeClr val="tx1"/>
            </a:solidFill>
            <a:round/>
            <a:headEnd/>
            <a:tailEnd/>
          </a:ln>
        </p:spPr>
        <p:txBody>
          <a:bodyPr wrap="none" anchor="ctr"/>
          <a:lstStyle/>
          <a:p>
            <a:pPr algn="ctr" eaLnBrk="1" hangingPunct="1"/>
            <a:endParaRPr lang="zh-CN" altLang="en-US">
              <a:solidFill>
                <a:srgbClr val="FF0000"/>
              </a:solidFill>
            </a:endParaRPr>
          </a:p>
        </p:txBody>
      </p:sp>
      <p:sp>
        <p:nvSpPr>
          <p:cNvPr id="56351" name="Text Box 40"/>
          <p:cNvSpPr txBox="1">
            <a:spLocks noChangeArrowheads="1"/>
          </p:cNvSpPr>
          <p:nvPr/>
        </p:nvSpPr>
        <p:spPr bwMode="auto">
          <a:xfrm>
            <a:off x="8648700" y="3835400"/>
            <a:ext cx="509588" cy="396875"/>
          </a:xfrm>
          <a:prstGeom prst="rect">
            <a:avLst/>
          </a:prstGeom>
          <a:noFill/>
          <a:ln w="9525">
            <a:noFill/>
            <a:miter lim="800000"/>
            <a:headEnd/>
            <a:tailEnd/>
          </a:ln>
        </p:spPr>
        <p:txBody>
          <a:bodyPr wrap="none">
            <a:spAutoFit/>
          </a:bodyPr>
          <a:lstStyle/>
          <a:p>
            <a:pPr eaLnBrk="1" hangingPunct="1"/>
            <a:r>
              <a:rPr lang="en-US" altLang="zh-CN">
                <a:solidFill>
                  <a:schemeClr val="accent2"/>
                </a:solidFill>
              </a:rPr>
              <a:t>C#</a:t>
            </a:r>
          </a:p>
        </p:txBody>
      </p:sp>
      <p:sp>
        <p:nvSpPr>
          <p:cNvPr id="56352" name="Text Box 41"/>
          <p:cNvSpPr txBox="1">
            <a:spLocks noChangeArrowheads="1"/>
          </p:cNvSpPr>
          <p:nvPr/>
        </p:nvSpPr>
        <p:spPr bwMode="auto">
          <a:xfrm>
            <a:off x="7310438" y="5254625"/>
            <a:ext cx="760412" cy="457200"/>
          </a:xfrm>
          <a:prstGeom prst="rect">
            <a:avLst/>
          </a:prstGeom>
          <a:noFill/>
          <a:ln w="9525">
            <a:noFill/>
            <a:miter lim="800000"/>
            <a:headEnd/>
            <a:tailEnd/>
          </a:ln>
        </p:spPr>
        <p:txBody>
          <a:bodyPr wrap="none">
            <a:spAutoFit/>
          </a:bodyPr>
          <a:lstStyle/>
          <a:p>
            <a:pPr eaLnBrk="1" hangingPunct="1"/>
            <a:r>
              <a:rPr lang="en-US" altLang="zh-CN" sz="2400">
                <a:solidFill>
                  <a:schemeClr val="accent2"/>
                </a:solidFill>
              </a:rPr>
              <a:t>Perl</a:t>
            </a:r>
          </a:p>
        </p:txBody>
      </p:sp>
      <p:sp>
        <p:nvSpPr>
          <p:cNvPr id="56353" name="AutoShape 42"/>
          <p:cNvSpPr>
            <a:spLocks noChangeArrowheads="1"/>
          </p:cNvSpPr>
          <p:nvPr/>
        </p:nvSpPr>
        <p:spPr bwMode="auto">
          <a:xfrm>
            <a:off x="7077075" y="5407025"/>
            <a:ext cx="274638" cy="166688"/>
          </a:xfrm>
          <a:prstGeom prst="wave">
            <a:avLst>
              <a:gd name="adj1" fmla="val 13005"/>
              <a:gd name="adj2" fmla="val 0"/>
            </a:avLst>
          </a:prstGeom>
          <a:solidFill>
            <a:srgbClr val="FF0000"/>
          </a:solidFill>
          <a:ln w="9525">
            <a:solidFill>
              <a:schemeClr val="tx1"/>
            </a:solidFill>
            <a:round/>
            <a:headEnd/>
            <a:tailEnd/>
          </a:ln>
        </p:spPr>
        <p:txBody>
          <a:bodyPr wrap="none" anchor="ctr"/>
          <a:lstStyle/>
          <a:p>
            <a:pPr algn="ctr" eaLnBrk="1" hangingPunct="1"/>
            <a:endParaRPr lang="zh-CN" altLang="en-US">
              <a:solidFill>
                <a:srgbClr val="FF0000"/>
              </a:solidFill>
            </a:endParaRPr>
          </a:p>
        </p:txBody>
      </p:sp>
      <p:sp>
        <p:nvSpPr>
          <p:cNvPr id="56354" name="Line 45"/>
          <p:cNvSpPr>
            <a:spLocks noChangeShapeType="1"/>
          </p:cNvSpPr>
          <p:nvPr/>
        </p:nvSpPr>
        <p:spPr bwMode="auto">
          <a:xfrm flipV="1">
            <a:off x="1660525" y="3521075"/>
            <a:ext cx="488950" cy="439738"/>
          </a:xfrm>
          <a:prstGeom prst="line">
            <a:avLst/>
          </a:prstGeom>
          <a:noFill/>
          <a:ln w="9525">
            <a:solidFill>
              <a:schemeClr val="tx1"/>
            </a:solidFill>
            <a:round/>
            <a:headEnd/>
            <a:tailEnd/>
          </a:ln>
        </p:spPr>
        <p:txBody>
          <a:bodyPr/>
          <a:lstStyle/>
          <a:p>
            <a:endParaRPr lang="zh-CN" altLang="en-US"/>
          </a:p>
        </p:txBody>
      </p:sp>
      <p:sp>
        <p:nvSpPr>
          <p:cNvPr id="56355" name="AutoShape 46"/>
          <p:cNvSpPr>
            <a:spLocks noChangeArrowheads="1"/>
          </p:cNvSpPr>
          <p:nvPr/>
        </p:nvSpPr>
        <p:spPr bwMode="auto">
          <a:xfrm>
            <a:off x="3052763" y="3125788"/>
            <a:ext cx="274637" cy="166687"/>
          </a:xfrm>
          <a:prstGeom prst="wave">
            <a:avLst>
              <a:gd name="adj1" fmla="val 13005"/>
              <a:gd name="adj2" fmla="val 0"/>
            </a:avLst>
          </a:prstGeom>
          <a:solidFill>
            <a:srgbClr val="FF0000"/>
          </a:solidFill>
          <a:ln w="9525">
            <a:solidFill>
              <a:schemeClr val="tx1"/>
            </a:solidFill>
            <a:round/>
            <a:headEnd/>
            <a:tailEnd/>
          </a:ln>
        </p:spPr>
        <p:txBody>
          <a:bodyPr wrap="none" anchor="ctr"/>
          <a:lstStyle/>
          <a:p>
            <a:pPr algn="ctr" eaLnBrk="1" hangingPunct="1"/>
            <a:endParaRPr lang="zh-CN" altLang="en-US">
              <a:solidFill>
                <a:srgbClr val="FF0000"/>
              </a:solidFill>
            </a:endParaRPr>
          </a:p>
        </p:txBody>
      </p:sp>
      <p:sp>
        <p:nvSpPr>
          <p:cNvPr id="56356" name="Text Box 47"/>
          <p:cNvSpPr txBox="1">
            <a:spLocks noChangeArrowheads="1"/>
          </p:cNvSpPr>
          <p:nvPr/>
        </p:nvSpPr>
        <p:spPr bwMode="auto">
          <a:xfrm>
            <a:off x="2867025" y="2863850"/>
            <a:ext cx="1296988" cy="396875"/>
          </a:xfrm>
          <a:prstGeom prst="rect">
            <a:avLst/>
          </a:prstGeom>
          <a:noFill/>
          <a:ln w="9525">
            <a:noFill/>
            <a:miter lim="800000"/>
            <a:headEnd/>
            <a:tailEnd/>
          </a:ln>
        </p:spPr>
        <p:txBody>
          <a:bodyPr wrap="none">
            <a:spAutoFit/>
          </a:bodyPr>
          <a:lstStyle/>
          <a:p>
            <a:pPr eaLnBrk="1" hangingPunct="1"/>
            <a:r>
              <a:rPr lang="en-US" altLang="zh-CN">
                <a:solidFill>
                  <a:schemeClr val="accent2"/>
                </a:solidFill>
              </a:rPr>
              <a:t>Smalltalk</a:t>
            </a:r>
          </a:p>
        </p:txBody>
      </p:sp>
    </p:spTree>
  </p:cSld>
  <p:clrMapOvr>
    <a:masterClrMapping/>
  </p:clrMapOvr>
  <p:transition>
    <p:zoom/>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92706" name="Text Box 16"/>
          <p:cNvSpPr txBox="1">
            <a:spLocks noChangeArrowheads="1"/>
          </p:cNvSpPr>
          <p:nvPr/>
        </p:nvSpPr>
        <p:spPr bwMode="auto">
          <a:xfrm>
            <a:off x="163513" y="0"/>
            <a:ext cx="2497137" cy="822325"/>
          </a:xfrm>
          <a:prstGeom prst="rect">
            <a:avLst/>
          </a:prstGeom>
          <a:noFill/>
          <a:ln w="9525">
            <a:noFill/>
            <a:miter lim="800000"/>
            <a:headEnd/>
            <a:tailEnd/>
          </a:ln>
        </p:spPr>
        <p:txBody>
          <a:bodyPr wrap="none">
            <a:spAutoFit/>
          </a:bodyPr>
          <a:lstStyle/>
          <a:p>
            <a:pPr eaLnBrk="1" hangingPunct="1">
              <a:lnSpc>
                <a:spcPct val="120000"/>
              </a:lnSpc>
              <a:defRPr/>
            </a:pPr>
            <a:r>
              <a:rPr lang="zh-CN" altLang="en-US" dirty="0">
                <a:solidFill>
                  <a:schemeClr val="accent6"/>
                </a:solidFill>
                <a:ea typeface="华文中宋" pitchFamily="2" charset="-122"/>
              </a:rPr>
              <a:t>计算机语言的发展</a:t>
            </a:r>
          </a:p>
          <a:p>
            <a:pPr eaLnBrk="1" hangingPunct="1">
              <a:lnSpc>
                <a:spcPct val="120000"/>
              </a:lnSpc>
              <a:defRPr/>
            </a:pPr>
            <a:r>
              <a:rPr lang="en-US" altLang="zh-CN" dirty="0">
                <a:solidFill>
                  <a:schemeClr val="accent6"/>
                </a:solidFill>
                <a:ea typeface="华文中宋" pitchFamily="2" charset="-122"/>
              </a:rPr>
              <a:t>(3)</a:t>
            </a:r>
            <a:r>
              <a:rPr lang="zh-CN" altLang="en-US" dirty="0">
                <a:solidFill>
                  <a:schemeClr val="accent6"/>
                </a:solidFill>
                <a:ea typeface="华文中宋" pitchFamily="2" charset="-122"/>
              </a:rPr>
              <a:t>能否提出新语言</a:t>
            </a:r>
            <a:r>
              <a:rPr lang="en-US" altLang="zh-CN" dirty="0">
                <a:solidFill>
                  <a:schemeClr val="accent6"/>
                </a:solidFill>
                <a:ea typeface="华文中宋" pitchFamily="2" charset="-122"/>
              </a:rPr>
              <a:t>? </a:t>
            </a:r>
          </a:p>
        </p:txBody>
      </p:sp>
      <p:pic>
        <p:nvPicPr>
          <p:cNvPr id="57347" name="Picture 3" descr="计算机语言发展路线图"/>
          <p:cNvPicPr>
            <a:picLocks noChangeAspect="1" noChangeArrowheads="1"/>
          </p:cNvPicPr>
          <p:nvPr/>
        </p:nvPicPr>
        <p:blipFill>
          <a:blip r:embed="rId2" cstate="print"/>
          <a:srcRect/>
          <a:stretch>
            <a:fillRect/>
          </a:stretch>
        </p:blipFill>
        <p:spPr bwMode="auto">
          <a:xfrm>
            <a:off x="0" y="828675"/>
            <a:ext cx="9144000" cy="6029325"/>
          </a:xfrm>
          <a:prstGeom prst="rect">
            <a:avLst/>
          </a:prstGeom>
          <a:noFill/>
          <a:ln w="9525">
            <a:solidFill>
              <a:schemeClr val="folHlink"/>
            </a:solidFill>
            <a:miter lim="800000"/>
            <a:headEnd/>
            <a:tailEnd/>
          </a:ln>
        </p:spPr>
      </p:pic>
      <p:sp>
        <p:nvSpPr>
          <p:cNvPr id="57348" name="Rectangle 37"/>
          <p:cNvSpPr>
            <a:spLocks noChangeArrowheads="1"/>
          </p:cNvSpPr>
          <p:nvPr/>
        </p:nvSpPr>
        <p:spPr bwMode="auto">
          <a:xfrm>
            <a:off x="0" y="792163"/>
            <a:ext cx="9144000" cy="6065837"/>
          </a:xfrm>
          <a:prstGeom prst="rect">
            <a:avLst/>
          </a:prstGeom>
          <a:solidFill>
            <a:schemeClr val="bg1">
              <a:alpha val="70195"/>
            </a:schemeClr>
          </a:solidFill>
          <a:ln w="9525">
            <a:solidFill>
              <a:schemeClr val="tx1"/>
            </a:solidFill>
            <a:miter lim="800000"/>
            <a:headEnd/>
            <a:tailEnd/>
          </a:ln>
        </p:spPr>
        <p:txBody>
          <a:bodyPr wrap="none" anchor="ctr"/>
          <a:lstStyle/>
          <a:p>
            <a:pPr eaLnBrk="1" hangingPunct="1"/>
            <a:endParaRPr lang="zh-CN" altLang="en-US"/>
          </a:p>
        </p:txBody>
      </p:sp>
      <p:sp>
        <p:nvSpPr>
          <p:cNvPr id="57349" name="Text Box 4"/>
          <p:cNvSpPr txBox="1">
            <a:spLocks noChangeArrowheads="1"/>
          </p:cNvSpPr>
          <p:nvPr/>
        </p:nvSpPr>
        <p:spPr bwMode="auto">
          <a:xfrm>
            <a:off x="190500" y="1646238"/>
            <a:ext cx="1924050" cy="519112"/>
          </a:xfrm>
          <a:prstGeom prst="rect">
            <a:avLst/>
          </a:prstGeom>
          <a:noFill/>
          <a:ln w="9525">
            <a:noFill/>
            <a:miter lim="800000"/>
            <a:headEnd/>
            <a:tailEnd/>
          </a:ln>
        </p:spPr>
        <p:txBody>
          <a:bodyPr wrap="none">
            <a:spAutoFit/>
          </a:bodyPr>
          <a:lstStyle/>
          <a:p>
            <a:pPr eaLnBrk="1" hangingPunct="1"/>
            <a:r>
              <a:rPr lang="en-US" altLang="zh-CN" sz="2800">
                <a:solidFill>
                  <a:schemeClr val="accent2"/>
                </a:solidFill>
              </a:rPr>
              <a:t>FORTRAN</a:t>
            </a:r>
          </a:p>
        </p:txBody>
      </p:sp>
      <p:sp>
        <p:nvSpPr>
          <p:cNvPr id="57350" name="Text Box 5"/>
          <p:cNvSpPr txBox="1">
            <a:spLocks noChangeArrowheads="1"/>
          </p:cNvSpPr>
          <p:nvPr/>
        </p:nvSpPr>
        <p:spPr bwMode="auto">
          <a:xfrm>
            <a:off x="850900" y="2814638"/>
            <a:ext cx="1428750" cy="519112"/>
          </a:xfrm>
          <a:prstGeom prst="rect">
            <a:avLst/>
          </a:prstGeom>
          <a:noFill/>
          <a:ln w="9525">
            <a:noFill/>
            <a:miter lim="800000"/>
            <a:headEnd/>
            <a:tailEnd/>
          </a:ln>
        </p:spPr>
        <p:txBody>
          <a:bodyPr wrap="none">
            <a:spAutoFit/>
          </a:bodyPr>
          <a:lstStyle/>
          <a:p>
            <a:pPr eaLnBrk="1" hangingPunct="1"/>
            <a:r>
              <a:rPr lang="en-US" altLang="zh-CN" sz="2800">
                <a:solidFill>
                  <a:schemeClr val="accent2"/>
                </a:solidFill>
              </a:rPr>
              <a:t>ALGOL</a:t>
            </a:r>
          </a:p>
        </p:txBody>
      </p:sp>
      <p:sp>
        <p:nvSpPr>
          <p:cNvPr id="57351" name="Text Box 6"/>
          <p:cNvSpPr txBox="1">
            <a:spLocks noChangeArrowheads="1"/>
          </p:cNvSpPr>
          <p:nvPr/>
        </p:nvSpPr>
        <p:spPr bwMode="auto">
          <a:xfrm>
            <a:off x="2860675" y="4157663"/>
            <a:ext cx="441325" cy="519112"/>
          </a:xfrm>
          <a:prstGeom prst="rect">
            <a:avLst/>
          </a:prstGeom>
          <a:noFill/>
          <a:ln w="9525">
            <a:noFill/>
            <a:miter lim="800000"/>
            <a:headEnd/>
            <a:tailEnd/>
          </a:ln>
        </p:spPr>
        <p:txBody>
          <a:bodyPr wrap="none">
            <a:spAutoFit/>
          </a:bodyPr>
          <a:lstStyle/>
          <a:p>
            <a:pPr eaLnBrk="1" hangingPunct="1"/>
            <a:r>
              <a:rPr lang="en-US" altLang="zh-CN" sz="2800">
                <a:solidFill>
                  <a:schemeClr val="accent2"/>
                </a:solidFill>
              </a:rPr>
              <a:t>B</a:t>
            </a:r>
          </a:p>
        </p:txBody>
      </p:sp>
      <p:sp>
        <p:nvSpPr>
          <p:cNvPr id="57352" name="Text Box 7"/>
          <p:cNvSpPr txBox="1">
            <a:spLocks noChangeArrowheads="1"/>
          </p:cNvSpPr>
          <p:nvPr/>
        </p:nvSpPr>
        <p:spPr bwMode="auto">
          <a:xfrm>
            <a:off x="3378200" y="4167188"/>
            <a:ext cx="441325" cy="519112"/>
          </a:xfrm>
          <a:prstGeom prst="rect">
            <a:avLst/>
          </a:prstGeom>
          <a:noFill/>
          <a:ln w="9525">
            <a:noFill/>
            <a:miter lim="800000"/>
            <a:headEnd/>
            <a:tailEnd/>
          </a:ln>
        </p:spPr>
        <p:txBody>
          <a:bodyPr wrap="none">
            <a:spAutoFit/>
          </a:bodyPr>
          <a:lstStyle/>
          <a:p>
            <a:pPr eaLnBrk="1" hangingPunct="1"/>
            <a:r>
              <a:rPr lang="en-US" altLang="zh-CN" sz="2800">
                <a:solidFill>
                  <a:schemeClr val="accent2"/>
                </a:solidFill>
              </a:rPr>
              <a:t>C</a:t>
            </a:r>
          </a:p>
        </p:txBody>
      </p:sp>
      <p:sp>
        <p:nvSpPr>
          <p:cNvPr id="57353" name="Text Box 8"/>
          <p:cNvSpPr txBox="1">
            <a:spLocks noChangeArrowheads="1"/>
          </p:cNvSpPr>
          <p:nvPr/>
        </p:nvSpPr>
        <p:spPr bwMode="auto">
          <a:xfrm>
            <a:off x="3128963" y="5291138"/>
            <a:ext cx="1231900" cy="396875"/>
          </a:xfrm>
          <a:prstGeom prst="rect">
            <a:avLst/>
          </a:prstGeom>
          <a:noFill/>
          <a:ln w="9525">
            <a:noFill/>
            <a:miter lim="800000"/>
            <a:headEnd/>
            <a:tailEnd/>
          </a:ln>
        </p:spPr>
        <p:txBody>
          <a:bodyPr wrap="none">
            <a:spAutoFit/>
          </a:bodyPr>
          <a:lstStyle/>
          <a:p>
            <a:pPr eaLnBrk="1" hangingPunct="1"/>
            <a:r>
              <a:rPr lang="en-US" altLang="zh-CN">
                <a:solidFill>
                  <a:schemeClr val="accent2"/>
                </a:solidFill>
              </a:rPr>
              <a:t>PASCAL</a:t>
            </a:r>
          </a:p>
        </p:txBody>
      </p:sp>
      <p:sp>
        <p:nvSpPr>
          <p:cNvPr id="57354" name="Text Box 9"/>
          <p:cNvSpPr txBox="1">
            <a:spLocks noChangeArrowheads="1"/>
          </p:cNvSpPr>
          <p:nvPr/>
        </p:nvSpPr>
        <p:spPr bwMode="auto">
          <a:xfrm>
            <a:off x="2290763" y="6307138"/>
            <a:ext cx="1290637" cy="519112"/>
          </a:xfrm>
          <a:prstGeom prst="rect">
            <a:avLst/>
          </a:prstGeom>
          <a:noFill/>
          <a:ln w="9525">
            <a:noFill/>
            <a:miter lim="800000"/>
            <a:headEnd/>
            <a:tailEnd/>
          </a:ln>
        </p:spPr>
        <p:txBody>
          <a:bodyPr wrap="none">
            <a:spAutoFit/>
          </a:bodyPr>
          <a:lstStyle/>
          <a:p>
            <a:pPr eaLnBrk="1" hangingPunct="1"/>
            <a:r>
              <a:rPr lang="en-US" altLang="zh-CN" sz="2800">
                <a:solidFill>
                  <a:schemeClr val="accent2"/>
                </a:solidFill>
              </a:rPr>
              <a:t>BASIC</a:t>
            </a:r>
          </a:p>
        </p:txBody>
      </p:sp>
      <p:sp>
        <p:nvSpPr>
          <p:cNvPr id="57355" name="AutoShape 10"/>
          <p:cNvSpPr>
            <a:spLocks noChangeArrowheads="1"/>
          </p:cNvSpPr>
          <p:nvPr/>
        </p:nvSpPr>
        <p:spPr bwMode="auto">
          <a:xfrm>
            <a:off x="258763" y="2049463"/>
            <a:ext cx="274637" cy="166687"/>
          </a:xfrm>
          <a:prstGeom prst="wave">
            <a:avLst>
              <a:gd name="adj1" fmla="val 13005"/>
              <a:gd name="adj2" fmla="val 0"/>
            </a:avLst>
          </a:prstGeom>
          <a:solidFill>
            <a:srgbClr val="FF0000"/>
          </a:solidFill>
          <a:ln w="9525">
            <a:solidFill>
              <a:schemeClr val="tx1"/>
            </a:solidFill>
            <a:round/>
            <a:headEnd/>
            <a:tailEnd/>
          </a:ln>
        </p:spPr>
        <p:txBody>
          <a:bodyPr wrap="none" anchor="ctr"/>
          <a:lstStyle/>
          <a:p>
            <a:pPr algn="ctr" eaLnBrk="1" hangingPunct="1"/>
            <a:endParaRPr lang="zh-CN" altLang="en-US">
              <a:solidFill>
                <a:srgbClr val="FF0000"/>
              </a:solidFill>
            </a:endParaRPr>
          </a:p>
        </p:txBody>
      </p:sp>
      <p:sp>
        <p:nvSpPr>
          <p:cNvPr id="57356" name="AutoShape 11"/>
          <p:cNvSpPr>
            <a:spLocks noChangeArrowheads="1"/>
          </p:cNvSpPr>
          <p:nvPr/>
        </p:nvSpPr>
        <p:spPr bwMode="auto">
          <a:xfrm>
            <a:off x="998538" y="3271838"/>
            <a:ext cx="274637" cy="166687"/>
          </a:xfrm>
          <a:prstGeom prst="wave">
            <a:avLst>
              <a:gd name="adj1" fmla="val 13005"/>
              <a:gd name="adj2" fmla="val 0"/>
            </a:avLst>
          </a:prstGeom>
          <a:solidFill>
            <a:srgbClr val="FF0000"/>
          </a:solidFill>
          <a:ln w="9525">
            <a:solidFill>
              <a:schemeClr val="tx1"/>
            </a:solidFill>
            <a:round/>
            <a:headEnd/>
            <a:tailEnd/>
          </a:ln>
        </p:spPr>
        <p:txBody>
          <a:bodyPr wrap="none" anchor="ctr"/>
          <a:lstStyle/>
          <a:p>
            <a:pPr algn="ctr" eaLnBrk="1" hangingPunct="1"/>
            <a:endParaRPr lang="zh-CN" altLang="en-US">
              <a:solidFill>
                <a:srgbClr val="FF0000"/>
              </a:solidFill>
            </a:endParaRPr>
          </a:p>
        </p:txBody>
      </p:sp>
      <p:sp>
        <p:nvSpPr>
          <p:cNvPr id="57357" name="AutoShape 12"/>
          <p:cNvSpPr>
            <a:spLocks noChangeArrowheads="1"/>
          </p:cNvSpPr>
          <p:nvPr/>
        </p:nvSpPr>
        <p:spPr bwMode="auto">
          <a:xfrm>
            <a:off x="3008313" y="4591050"/>
            <a:ext cx="274637" cy="166688"/>
          </a:xfrm>
          <a:prstGeom prst="wave">
            <a:avLst>
              <a:gd name="adj1" fmla="val 13005"/>
              <a:gd name="adj2" fmla="val 0"/>
            </a:avLst>
          </a:prstGeom>
          <a:solidFill>
            <a:srgbClr val="FF0000"/>
          </a:solidFill>
          <a:ln w="9525">
            <a:solidFill>
              <a:schemeClr val="tx1"/>
            </a:solidFill>
            <a:round/>
            <a:headEnd/>
            <a:tailEnd/>
          </a:ln>
        </p:spPr>
        <p:txBody>
          <a:bodyPr wrap="none" anchor="ctr"/>
          <a:lstStyle/>
          <a:p>
            <a:pPr algn="ctr" eaLnBrk="1" hangingPunct="1"/>
            <a:endParaRPr lang="zh-CN" altLang="en-US">
              <a:solidFill>
                <a:srgbClr val="FF0000"/>
              </a:solidFill>
            </a:endParaRPr>
          </a:p>
        </p:txBody>
      </p:sp>
      <p:sp>
        <p:nvSpPr>
          <p:cNvPr id="57358" name="AutoShape 13"/>
          <p:cNvSpPr>
            <a:spLocks noChangeArrowheads="1"/>
          </p:cNvSpPr>
          <p:nvPr/>
        </p:nvSpPr>
        <p:spPr bwMode="auto">
          <a:xfrm>
            <a:off x="3446463" y="4600575"/>
            <a:ext cx="274637" cy="166688"/>
          </a:xfrm>
          <a:prstGeom prst="wave">
            <a:avLst>
              <a:gd name="adj1" fmla="val 13005"/>
              <a:gd name="adj2" fmla="val 0"/>
            </a:avLst>
          </a:prstGeom>
          <a:solidFill>
            <a:srgbClr val="FF0000"/>
          </a:solidFill>
          <a:ln w="9525">
            <a:solidFill>
              <a:schemeClr val="tx1"/>
            </a:solidFill>
            <a:round/>
            <a:headEnd/>
            <a:tailEnd/>
          </a:ln>
        </p:spPr>
        <p:txBody>
          <a:bodyPr wrap="none" anchor="ctr"/>
          <a:lstStyle/>
          <a:p>
            <a:pPr algn="ctr" eaLnBrk="1" hangingPunct="1"/>
            <a:endParaRPr lang="zh-CN" altLang="en-US">
              <a:solidFill>
                <a:srgbClr val="FF0000"/>
              </a:solidFill>
            </a:endParaRPr>
          </a:p>
        </p:txBody>
      </p:sp>
      <p:sp>
        <p:nvSpPr>
          <p:cNvPr id="57359" name="AutoShape 14"/>
          <p:cNvSpPr>
            <a:spLocks noChangeArrowheads="1"/>
          </p:cNvSpPr>
          <p:nvPr/>
        </p:nvSpPr>
        <p:spPr bwMode="auto">
          <a:xfrm>
            <a:off x="2106613" y="6372225"/>
            <a:ext cx="274637" cy="166688"/>
          </a:xfrm>
          <a:prstGeom prst="wave">
            <a:avLst>
              <a:gd name="adj1" fmla="val 13005"/>
              <a:gd name="adj2" fmla="val 0"/>
            </a:avLst>
          </a:prstGeom>
          <a:solidFill>
            <a:srgbClr val="FF0000"/>
          </a:solidFill>
          <a:ln w="9525">
            <a:solidFill>
              <a:schemeClr val="tx1"/>
            </a:solidFill>
            <a:round/>
            <a:headEnd/>
            <a:tailEnd/>
          </a:ln>
        </p:spPr>
        <p:txBody>
          <a:bodyPr wrap="none" anchor="ctr"/>
          <a:lstStyle/>
          <a:p>
            <a:pPr algn="ctr" eaLnBrk="1" hangingPunct="1"/>
            <a:endParaRPr lang="zh-CN" altLang="en-US">
              <a:solidFill>
                <a:srgbClr val="FF0000"/>
              </a:solidFill>
            </a:endParaRPr>
          </a:p>
        </p:txBody>
      </p:sp>
      <p:sp>
        <p:nvSpPr>
          <p:cNvPr id="57360" name="Text Box 15"/>
          <p:cNvSpPr txBox="1">
            <a:spLocks noChangeArrowheads="1"/>
          </p:cNvSpPr>
          <p:nvPr/>
        </p:nvSpPr>
        <p:spPr bwMode="auto">
          <a:xfrm>
            <a:off x="6370638" y="6405563"/>
            <a:ext cx="2198687" cy="457200"/>
          </a:xfrm>
          <a:prstGeom prst="rect">
            <a:avLst/>
          </a:prstGeom>
          <a:noFill/>
          <a:ln w="9525">
            <a:noFill/>
            <a:miter lim="800000"/>
            <a:headEnd/>
            <a:tailEnd/>
          </a:ln>
        </p:spPr>
        <p:txBody>
          <a:bodyPr wrap="none">
            <a:spAutoFit/>
          </a:bodyPr>
          <a:lstStyle/>
          <a:p>
            <a:pPr eaLnBrk="1" hangingPunct="1"/>
            <a:r>
              <a:rPr lang="en-US" altLang="zh-CN" sz="2400">
                <a:solidFill>
                  <a:schemeClr val="accent2"/>
                </a:solidFill>
              </a:rPr>
              <a:t>Visual  BASIC</a:t>
            </a:r>
          </a:p>
        </p:txBody>
      </p:sp>
      <p:sp>
        <p:nvSpPr>
          <p:cNvPr id="57361" name="AutoShape 16"/>
          <p:cNvSpPr>
            <a:spLocks noChangeArrowheads="1"/>
          </p:cNvSpPr>
          <p:nvPr/>
        </p:nvSpPr>
        <p:spPr bwMode="auto">
          <a:xfrm>
            <a:off x="7107238" y="6372225"/>
            <a:ext cx="274637" cy="166688"/>
          </a:xfrm>
          <a:prstGeom prst="wave">
            <a:avLst>
              <a:gd name="adj1" fmla="val 13005"/>
              <a:gd name="adj2" fmla="val 0"/>
            </a:avLst>
          </a:prstGeom>
          <a:solidFill>
            <a:srgbClr val="FF0000"/>
          </a:solidFill>
          <a:ln w="9525">
            <a:solidFill>
              <a:schemeClr val="tx1"/>
            </a:solidFill>
            <a:round/>
            <a:headEnd/>
            <a:tailEnd/>
          </a:ln>
        </p:spPr>
        <p:txBody>
          <a:bodyPr wrap="none" anchor="ctr"/>
          <a:lstStyle/>
          <a:p>
            <a:pPr algn="ctr" eaLnBrk="1" hangingPunct="1"/>
            <a:endParaRPr lang="zh-CN" altLang="en-US">
              <a:solidFill>
                <a:srgbClr val="FF0000"/>
              </a:solidFill>
            </a:endParaRPr>
          </a:p>
        </p:txBody>
      </p:sp>
      <p:sp>
        <p:nvSpPr>
          <p:cNvPr id="57362" name="AutoShape 17"/>
          <p:cNvSpPr>
            <a:spLocks noChangeArrowheads="1"/>
          </p:cNvSpPr>
          <p:nvPr/>
        </p:nvSpPr>
        <p:spPr bwMode="auto">
          <a:xfrm>
            <a:off x="3249613" y="5229225"/>
            <a:ext cx="274637" cy="166688"/>
          </a:xfrm>
          <a:prstGeom prst="wave">
            <a:avLst>
              <a:gd name="adj1" fmla="val 13005"/>
              <a:gd name="adj2" fmla="val 0"/>
            </a:avLst>
          </a:prstGeom>
          <a:solidFill>
            <a:srgbClr val="FF0000"/>
          </a:solidFill>
          <a:ln w="9525">
            <a:solidFill>
              <a:schemeClr val="tx1"/>
            </a:solidFill>
            <a:round/>
            <a:headEnd/>
            <a:tailEnd/>
          </a:ln>
        </p:spPr>
        <p:txBody>
          <a:bodyPr wrap="none" anchor="ctr"/>
          <a:lstStyle/>
          <a:p>
            <a:pPr algn="ctr" eaLnBrk="1" hangingPunct="1"/>
            <a:endParaRPr lang="zh-CN" altLang="en-US">
              <a:solidFill>
                <a:srgbClr val="FF0000"/>
              </a:solidFill>
            </a:endParaRPr>
          </a:p>
        </p:txBody>
      </p:sp>
      <p:sp>
        <p:nvSpPr>
          <p:cNvPr id="57363" name="Text Box 18"/>
          <p:cNvSpPr txBox="1">
            <a:spLocks noChangeArrowheads="1"/>
          </p:cNvSpPr>
          <p:nvPr/>
        </p:nvSpPr>
        <p:spPr bwMode="auto">
          <a:xfrm>
            <a:off x="7989888" y="5014913"/>
            <a:ext cx="1114425" cy="457200"/>
          </a:xfrm>
          <a:prstGeom prst="rect">
            <a:avLst/>
          </a:prstGeom>
          <a:noFill/>
          <a:ln w="9525">
            <a:noFill/>
            <a:miter lim="800000"/>
            <a:headEnd/>
            <a:tailEnd/>
          </a:ln>
        </p:spPr>
        <p:txBody>
          <a:bodyPr wrap="none">
            <a:spAutoFit/>
          </a:bodyPr>
          <a:lstStyle/>
          <a:p>
            <a:pPr eaLnBrk="1" hangingPunct="1"/>
            <a:r>
              <a:rPr lang="en-US" altLang="zh-CN" sz="2400">
                <a:solidFill>
                  <a:schemeClr val="accent2"/>
                </a:solidFill>
              </a:rPr>
              <a:t>Delphi</a:t>
            </a:r>
          </a:p>
        </p:txBody>
      </p:sp>
      <p:sp>
        <p:nvSpPr>
          <p:cNvPr id="57364" name="AutoShape 19"/>
          <p:cNvSpPr>
            <a:spLocks noChangeArrowheads="1"/>
          </p:cNvSpPr>
          <p:nvPr/>
        </p:nvSpPr>
        <p:spPr bwMode="auto">
          <a:xfrm>
            <a:off x="7799388" y="5110163"/>
            <a:ext cx="274637" cy="166687"/>
          </a:xfrm>
          <a:prstGeom prst="wave">
            <a:avLst>
              <a:gd name="adj1" fmla="val 13005"/>
              <a:gd name="adj2" fmla="val 0"/>
            </a:avLst>
          </a:prstGeom>
          <a:solidFill>
            <a:srgbClr val="FF0000"/>
          </a:solidFill>
          <a:ln w="9525">
            <a:solidFill>
              <a:schemeClr val="tx1"/>
            </a:solidFill>
            <a:round/>
            <a:headEnd/>
            <a:tailEnd/>
          </a:ln>
        </p:spPr>
        <p:txBody>
          <a:bodyPr wrap="none" anchor="ctr"/>
          <a:lstStyle/>
          <a:p>
            <a:pPr algn="ctr" eaLnBrk="1" hangingPunct="1"/>
            <a:endParaRPr lang="zh-CN" altLang="en-US">
              <a:solidFill>
                <a:srgbClr val="FF0000"/>
              </a:solidFill>
            </a:endParaRPr>
          </a:p>
        </p:txBody>
      </p:sp>
      <p:sp>
        <p:nvSpPr>
          <p:cNvPr id="57365" name="Text Box 20"/>
          <p:cNvSpPr txBox="1">
            <a:spLocks noChangeArrowheads="1"/>
          </p:cNvSpPr>
          <p:nvPr/>
        </p:nvSpPr>
        <p:spPr bwMode="auto">
          <a:xfrm>
            <a:off x="5318125" y="3873500"/>
            <a:ext cx="857250" cy="519113"/>
          </a:xfrm>
          <a:prstGeom prst="rect">
            <a:avLst/>
          </a:prstGeom>
          <a:noFill/>
          <a:ln w="9525">
            <a:noFill/>
            <a:miter lim="800000"/>
            <a:headEnd/>
            <a:tailEnd/>
          </a:ln>
        </p:spPr>
        <p:txBody>
          <a:bodyPr wrap="none">
            <a:spAutoFit/>
          </a:bodyPr>
          <a:lstStyle/>
          <a:p>
            <a:pPr eaLnBrk="1" hangingPunct="1"/>
            <a:r>
              <a:rPr lang="en-US" altLang="zh-CN" sz="2800">
                <a:solidFill>
                  <a:schemeClr val="accent2"/>
                </a:solidFill>
              </a:rPr>
              <a:t>C++</a:t>
            </a:r>
          </a:p>
        </p:txBody>
      </p:sp>
      <p:sp>
        <p:nvSpPr>
          <p:cNvPr id="57366" name="AutoShape 21"/>
          <p:cNvSpPr>
            <a:spLocks noChangeArrowheads="1"/>
          </p:cNvSpPr>
          <p:nvPr/>
        </p:nvSpPr>
        <p:spPr bwMode="auto">
          <a:xfrm>
            <a:off x="5572125" y="4302125"/>
            <a:ext cx="274638" cy="166688"/>
          </a:xfrm>
          <a:prstGeom prst="wave">
            <a:avLst>
              <a:gd name="adj1" fmla="val 13005"/>
              <a:gd name="adj2" fmla="val 0"/>
            </a:avLst>
          </a:prstGeom>
          <a:solidFill>
            <a:srgbClr val="FF0000"/>
          </a:solidFill>
          <a:ln w="9525">
            <a:solidFill>
              <a:schemeClr val="tx1"/>
            </a:solidFill>
            <a:round/>
            <a:headEnd/>
            <a:tailEnd/>
          </a:ln>
        </p:spPr>
        <p:txBody>
          <a:bodyPr wrap="none" anchor="ctr"/>
          <a:lstStyle/>
          <a:p>
            <a:pPr algn="ctr" eaLnBrk="1" hangingPunct="1"/>
            <a:endParaRPr lang="zh-CN" altLang="en-US">
              <a:solidFill>
                <a:srgbClr val="FF0000"/>
              </a:solidFill>
            </a:endParaRPr>
          </a:p>
        </p:txBody>
      </p:sp>
      <p:sp>
        <p:nvSpPr>
          <p:cNvPr id="57367" name="Text Box 22"/>
          <p:cNvSpPr txBox="1">
            <a:spLocks noChangeArrowheads="1"/>
          </p:cNvSpPr>
          <p:nvPr/>
        </p:nvSpPr>
        <p:spPr bwMode="auto">
          <a:xfrm>
            <a:off x="758825" y="3770313"/>
            <a:ext cx="1182688" cy="457200"/>
          </a:xfrm>
          <a:prstGeom prst="rect">
            <a:avLst/>
          </a:prstGeom>
          <a:noFill/>
          <a:ln w="9525">
            <a:noFill/>
            <a:miter lim="800000"/>
            <a:headEnd/>
            <a:tailEnd/>
          </a:ln>
        </p:spPr>
        <p:txBody>
          <a:bodyPr wrap="none">
            <a:spAutoFit/>
          </a:bodyPr>
          <a:lstStyle/>
          <a:p>
            <a:pPr eaLnBrk="1" hangingPunct="1"/>
            <a:r>
              <a:rPr lang="en-US" altLang="zh-CN" sz="2400">
                <a:solidFill>
                  <a:schemeClr val="accent2"/>
                </a:solidFill>
              </a:rPr>
              <a:t>Simula</a:t>
            </a:r>
          </a:p>
        </p:txBody>
      </p:sp>
      <p:sp>
        <p:nvSpPr>
          <p:cNvPr id="57368" name="AutoShape 23"/>
          <p:cNvSpPr>
            <a:spLocks noChangeArrowheads="1"/>
          </p:cNvSpPr>
          <p:nvPr/>
        </p:nvSpPr>
        <p:spPr bwMode="auto">
          <a:xfrm>
            <a:off x="2097088" y="3422650"/>
            <a:ext cx="274637" cy="166688"/>
          </a:xfrm>
          <a:prstGeom prst="wave">
            <a:avLst>
              <a:gd name="adj1" fmla="val 13005"/>
              <a:gd name="adj2" fmla="val 0"/>
            </a:avLst>
          </a:prstGeom>
          <a:solidFill>
            <a:srgbClr val="FF0000"/>
          </a:solidFill>
          <a:ln w="9525">
            <a:solidFill>
              <a:schemeClr val="tx1"/>
            </a:solidFill>
            <a:round/>
            <a:headEnd/>
            <a:tailEnd/>
          </a:ln>
        </p:spPr>
        <p:txBody>
          <a:bodyPr wrap="none" anchor="ctr"/>
          <a:lstStyle/>
          <a:p>
            <a:pPr algn="ctr" eaLnBrk="1" hangingPunct="1"/>
            <a:endParaRPr lang="zh-CN" altLang="en-US">
              <a:solidFill>
                <a:srgbClr val="FF0000"/>
              </a:solidFill>
            </a:endParaRPr>
          </a:p>
        </p:txBody>
      </p:sp>
      <p:sp>
        <p:nvSpPr>
          <p:cNvPr id="57369" name="Text Box 24"/>
          <p:cNvSpPr txBox="1">
            <a:spLocks noChangeArrowheads="1"/>
          </p:cNvSpPr>
          <p:nvPr/>
        </p:nvSpPr>
        <p:spPr bwMode="auto">
          <a:xfrm>
            <a:off x="7229475" y="3640138"/>
            <a:ext cx="1216025" cy="457200"/>
          </a:xfrm>
          <a:prstGeom prst="rect">
            <a:avLst/>
          </a:prstGeom>
          <a:noFill/>
          <a:ln w="9525">
            <a:noFill/>
            <a:miter lim="800000"/>
            <a:headEnd/>
            <a:tailEnd/>
          </a:ln>
        </p:spPr>
        <p:txBody>
          <a:bodyPr wrap="none">
            <a:spAutoFit/>
          </a:bodyPr>
          <a:lstStyle/>
          <a:p>
            <a:pPr eaLnBrk="1" hangingPunct="1"/>
            <a:r>
              <a:rPr lang="en-US" altLang="zh-CN" sz="2400">
                <a:solidFill>
                  <a:schemeClr val="accent2"/>
                </a:solidFill>
              </a:rPr>
              <a:t>Python</a:t>
            </a:r>
          </a:p>
        </p:txBody>
      </p:sp>
      <p:sp>
        <p:nvSpPr>
          <p:cNvPr id="57370" name="AutoShape 25"/>
          <p:cNvSpPr>
            <a:spLocks noChangeArrowheads="1"/>
          </p:cNvSpPr>
          <p:nvPr/>
        </p:nvSpPr>
        <p:spPr bwMode="auto">
          <a:xfrm>
            <a:off x="7054850" y="3846513"/>
            <a:ext cx="274638" cy="166687"/>
          </a:xfrm>
          <a:prstGeom prst="wave">
            <a:avLst>
              <a:gd name="adj1" fmla="val 13005"/>
              <a:gd name="adj2" fmla="val 0"/>
            </a:avLst>
          </a:prstGeom>
          <a:solidFill>
            <a:srgbClr val="FF0000"/>
          </a:solidFill>
          <a:ln w="9525">
            <a:solidFill>
              <a:schemeClr val="tx1"/>
            </a:solidFill>
            <a:round/>
            <a:headEnd/>
            <a:tailEnd/>
          </a:ln>
        </p:spPr>
        <p:txBody>
          <a:bodyPr wrap="none" anchor="ctr"/>
          <a:lstStyle/>
          <a:p>
            <a:pPr algn="ctr" eaLnBrk="1" hangingPunct="1"/>
            <a:endParaRPr lang="zh-CN" altLang="en-US">
              <a:solidFill>
                <a:srgbClr val="FF0000"/>
              </a:solidFill>
            </a:endParaRPr>
          </a:p>
        </p:txBody>
      </p:sp>
      <p:sp>
        <p:nvSpPr>
          <p:cNvPr id="57371" name="Text Box 26"/>
          <p:cNvSpPr txBox="1">
            <a:spLocks noChangeArrowheads="1"/>
          </p:cNvSpPr>
          <p:nvPr/>
        </p:nvSpPr>
        <p:spPr bwMode="auto">
          <a:xfrm>
            <a:off x="7235825" y="3136900"/>
            <a:ext cx="863600" cy="457200"/>
          </a:xfrm>
          <a:prstGeom prst="rect">
            <a:avLst/>
          </a:prstGeom>
          <a:noFill/>
          <a:ln w="9525">
            <a:noFill/>
            <a:miter lim="800000"/>
            <a:headEnd/>
            <a:tailEnd/>
          </a:ln>
        </p:spPr>
        <p:txBody>
          <a:bodyPr wrap="none">
            <a:spAutoFit/>
          </a:bodyPr>
          <a:lstStyle/>
          <a:p>
            <a:pPr eaLnBrk="1" hangingPunct="1"/>
            <a:r>
              <a:rPr lang="en-US" altLang="zh-CN" sz="2400">
                <a:solidFill>
                  <a:schemeClr val="accent2"/>
                </a:solidFill>
              </a:rPr>
              <a:t>Java</a:t>
            </a:r>
          </a:p>
        </p:txBody>
      </p:sp>
      <p:sp>
        <p:nvSpPr>
          <p:cNvPr id="57372" name="AutoShape 27"/>
          <p:cNvSpPr>
            <a:spLocks noChangeArrowheads="1"/>
          </p:cNvSpPr>
          <p:nvPr/>
        </p:nvSpPr>
        <p:spPr bwMode="auto">
          <a:xfrm>
            <a:off x="7080250" y="3409950"/>
            <a:ext cx="274638" cy="166688"/>
          </a:xfrm>
          <a:prstGeom prst="wave">
            <a:avLst>
              <a:gd name="adj1" fmla="val 13005"/>
              <a:gd name="adj2" fmla="val 0"/>
            </a:avLst>
          </a:prstGeom>
          <a:solidFill>
            <a:srgbClr val="FF0000"/>
          </a:solidFill>
          <a:ln w="9525">
            <a:solidFill>
              <a:schemeClr val="tx1"/>
            </a:solidFill>
            <a:round/>
            <a:headEnd/>
            <a:tailEnd/>
          </a:ln>
        </p:spPr>
        <p:txBody>
          <a:bodyPr wrap="none" anchor="ctr"/>
          <a:lstStyle/>
          <a:p>
            <a:pPr algn="ctr" eaLnBrk="1" hangingPunct="1"/>
            <a:endParaRPr lang="zh-CN" altLang="en-US">
              <a:solidFill>
                <a:srgbClr val="FF0000"/>
              </a:solidFill>
            </a:endParaRPr>
          </a:p>
        </p:txBody>
      </p:sp>
      <p:sp>
        <p:nvSpPr>
          <p:cNvPr id="57373" name="AutoShape 28"/>
          <p:cNvSpPr>
            <a:spLocks noChangeArrowheads="1"/>
          </p:cNvSpPr>
          <p:nvPr/>
        </p:nvSpPr>
        <p:spPr bwMode="auto">
          <a:xfrm>
            <a:off x="7813675" y="4010025"/>
            <a:ext cx="274638" cy="166688"/>
          </a:xfrm>
          <a:prstGeom prst="wave">
            <a:avLst>
              <a:gd name="adj1" fmla="val 13005"/>
              <a:gd name="adj2" fmla="val 0"/>
            </a:avLst>
          </a:prstGeom>
          <a:solidFill>
            <a:srgbClr val="FF0000"/>
          </a:solidFill>
          <a:ln w="9525">
            <a:solidFill>
              <a:schemeClr val="tx1"/>
            </a:solidFill>
            <a:round/>
            <a:headEnd/>
            <a:tailEnd/>
          </a:ln>
        </p:spPr>
        <p:txBody>
          <a:bodyPr wrap="none" anchor="ctr"/>
          <a:lstStyle/>
          <a:p>
            <a:pPr algn="ctr" eaLnBrk="1" hangingPunct="1"/>
            <a:endParaRPr lang="zh-CN" altLang="en-US">
              <a:solidFill>
                <a:srgbClr val="FF0000"/>
              </a:solidFill>
            </a:endParaRPr>
          </a:p>
        </p:txBody>
      </p:sp>
      <p:sp>
        <p:nvSpPr>
          <p:cNvPr id="57374" name="Text Box 29"/>
          <p:cNvSpPr txBox="1">
            <a:spLocks noChangeArrowheads="1"/>
          </p:cNvSpPr>
          <p:nvPr/>
        </p:nvSpPr>
        <p:spPr bwMode="auto">
          <a:xfrm>
            <a:off x="7142163" y="4033838"/>
            <a:ext cx="1468437" cy="396875"/>
          </a:xfrm>
          <a:prstGeom prst="rect">
            <a:avLst/>
          </a:prstGeom>
          <a:noFill/>
          <a:ln w="9525">
            <a:noFill/>
            <a:miter lim="800000"/>
            <a:headEnd/>
            <a:tailEnd/>
          </a:ln>
        </p:spPr>
        <p:txBody>
          <a:bodyPr wrap="none">
            <a:spAutoFit/>
          </a:bodyPr>
          <a:lstStyle/>
          <a:p>
            <a:pPr eaLnBrk="1" hangingPunct="1"/>
            <a:r>
              <a:rPr lang="en-US" altLang="zh-CN">
                <a:solidFill>
                  <a:schemeClr val="accent2"/>
                </a:solidFill>
              </a:rPr>
              <a:t>JavaScript</a:t>
            </a:r>
          </a:p>
        </p:txBody>
      </p:sp>
      <p:sp>
        <p:nvSpPr>
          <p:cNvPr id="57375" name="AutoShape 30"/>
          <p:cNvSpPr>
            <a:spLocks noChangeArrowheads="1"/>
          </p:cNvSpPr>
          <p:nvPr/>
        </p:nvSpPr>
        <p:spPr bwMode="auto">
          <a:xfrm>
            <a:off x="8743950" y="4092575"/>
            <a:ext cx="274638" cy="166688"/>
          </a:xfrm>
          <a:prstGeom prst="wave">
            <a:avLst>
              <a:gd name="adj1" fmla="val 13005"/>
              <a:gd name="adj2" fmla="val 0"/>
            </a:avLst>
          </a:prstGeom>
          <a:solidFill>
            <a:srgbClr val="FF0000"/>
          </a:solidFill>
          <a:ln w="9525">
            <a:solidFill>
              <a:schemeClr val="tx1"/>
            </a:solidFill>
            <a:round/>
            <a:headEnd/>
            <a:tailEnd/>
          </a:ln>
        </p:spPr>
        <p:txBody>
          <a:bodyPr wrap="none" anchor="ctr"/>
          <a:lstStyle/>
          <a:p>
            <a:pPr algn="ctr" eaLnBrk="1" hangingPunct="1"/>
            <a:endParaRPr lang="zh-CN" altLang="en-US">
              <a:solidFill>
                <a:srgbClr val="FF0000"/>
              </a:solidFill>
            </a:endParaRPr>
          </a:p>
        </p:txBody>
      </p:sp>
      <p:sp>
        <p:nvSpPr>
          <p:cNvPr id="57376" name="Text Box 31"/>
          <p:cNvSpPr txBox="1">
            <a:spLocks noChangeArrowheads="1"/>
          </p:cNvSpPr>
          <p:nvPr/>
        </p:nvSpPr>
        <p:spPr bwMode="auto">
          <a:xfrm>
            <a:off x="8648700" y="3835400"/>
            <a:ext cx="509588" cy="396875"/>
          </a:xfrm>
          <a:prstGeom prst="rect">
            <a:avLst/>
          </a:prstGeom>
          <a:noFill/>
          <a:ln w="9525">
            <a:noFill/>
            <a:miter lim="800000"/>
            <a:headEnd/>
            <a:tailEnd/>
          </a:ln>
        </p:spPr>
        <p:txBody>
          <a:bodyPr wrap="none">
            <a:spAutoFit/>
          </a:bodyPr>
          <a:lstStyle/>
          <a:p>
            <a:pPr eaLnBrk="1" hangingPunct="1"/>
            <a:r>
              <a:rPr lang="en-US" altLang="zh-CN">
                <a:solidFill>
                  <a:schemeClr val="accent2"/>
                </a:solidFill>
              </a:rPr>
              <a:t>C#</a:t>
            </a:r>
          </a:p>
        </p:txBody>
      </p:sp>
      <p:sp>
        <p:nvSpPr>
          <p:cNvPr id="57377" name="Text Box 32"/>
          <p:cNvSpPr txBox="1">
            <a:spLocks noChangeArrowheads="1"/>
          </p:cNvSpPr>
          <p:nvPr/>
        </p:nvSpPr>
        <p:spPr bwMode="auto">
          <a:xfrm>
            <a:off x="7310438" y="5254625"/>
            <a:ext cx="760412" cy="457200"/>
          </a:xfrm>
          <a:prstGeom prst="rect">
            <a:avLst/>
          </a:prstGeom>
          <a:noFill/>
          <a:ln w="9525">
            <a:noFill/>
            <a:miter lim="800000"/>
            <a:headEnd/>
            <a:tailEnd/>
          </a:ln>
        </p:spPr>
        <p:txBody>
          <a:bodyPr wrap="none">
            <a:spAutoFit/>
          </a:bodyPr>
          <a:lstStyle/>
          <a:p>
            <a:pPr eaLnBrk="1" hangingPunct="1"/>
            <a:r>
              <a:rPr lang="en-US" altLang="zh-CN" sz="2400">
                <a:solidFill>
                  <a:schemeClr val="accent2"/>
                </a:solidFill>
              </a:rPr>
              <a:t>Perl</a:t>
            </a:r>
          </a:p>
        </p:txBody>
      </p:sp>
      <p:sp>
        <p:nvSpPr>
          <p:cNvPr id="57378" name="AutoShape 33"/>
          <p:cNvSpPr>
            <a:spLocks noChangeArrowheads="1"/>
          </p:cNvSpPr>
          <p:nvPr/>
        </p:nvSpPr>
        <p:spPr bwMode="auto">
          <a:xfrm>
            <a:off x="7077075" y="5407025"/>
            <a:ext cx="274638" cy="166688"/>
          </a:xfrm>
          <a:prstGeom prst="wave">
            <a:avLst>
              <a:gd name="adj1" fmla="val 13005"/>
              <a:gd name="adj2" fmla="val 0"/>
            </a:avLst>
          </a:prstGeom>
          <a:solidFill>
            <a:srgbClr val="FF0000"/>
          </a:solidFill>
          <a:ln w="9525">
            <a:solidFill>
              <a:schemeClr val="tx1"/>
            </a:solidFill>
            <a:round/>
            <a:headEnd/>
            <a:tailEnd/>
          </a:ln>
        </p:spPr>
        <p:txBody>
          <a:bodyPr wrap="none" anchor="ctr"/>
          <a:lstStyle/>
          <a:p>
            <a:pPr algn="ctr" eaLnBrk="1" hangingPunct="1"/>
            <a:endParaRPr lang="zh-CN" altLang="en-US">
              <a:solidFill>
                <a:srgbClr val="FF0000"/>
              </a:solidFill>
            </a:endParaRPr>
          </a:p>
        </p:txBody>
      </p:sp>
      <p:sp>
        <p:nvSpPr>
          <p:cNvPr id="57379" name="Line 34"/>
          <p:cNvSpPr>
            <a:spLocks noChangeShapeType="1"/>
          </p:cNvSpPr>
          <p:nvPr/>
        </p:nvSpPr>
        <p:spPr bwMode="auto">
          <a:xfrm flipV="1">
            <a:off x="1660525" y="3521075"/>
            <a:ext cx="488950" cy="439738"/>
          </a:xfrm>
          <a:prstGeom prst="line">
            <a:avLst/>
          </a:prstGeom>
          <a:noFill/>
          <a:ln w="9525">
            <a:solidFill>
              <a:schemeClr val="tx1"/>
            </a:solidFill>
            <a:round/>
            <a:headEnd/>
            <a:tailEnd/>
          </a:ln>
        </p:spPr>
        <p:txBody>
          <a:bodyPr/>
          <a:lstStyle/>
          <a:p>
            <a:endParaRPr lang="zh-CN" altLang="en-US"/>
          </a:p>
        </p:txBody>
      </p:sp>
      <p:sp>
        <p:nvSpPr>
          <p:cNvPr id="57380" name="AutoShape 35"/>
          <p:cNvSpPr>
            <a:spLocks noChangeArrowheads="1"/>
          </p:cNvSpPr>
          <p:nvPr/>
        </p:nvSpPr>
        <p:spPr bwMode="auto">
          <a:xfrm>
            <a:off x="3052763" y="3125788"/>
            <a:ext cx="274637" cy="166687"/>
          </a:xfrm>
          <a:prstGeom prst="wave">
            <a:avLst>
              <a:gd name="adj1" fmla="val 13005"/>
              <a:gd name="adj2" fmla="val 0"/>
            </a:avLst>
          </a:prstGeom>
          <a:solidFill>
            <a:srgbClr val="FF0000"/>
          </a:solidFill>
          <a:ln w="9525">
            <a:solidFill>
              <a:schemeClr val="tx1"/>
            </a:solidFill>
            <a:round/>
            <a:headEnd/>
            <a:tailEnd/>
          </a:ln>
        </p:spPr>
        <p:txBody>
          <a:bodyPr wrap="none" anchor="ctr"/>
          <a:lstStyle/>
          <a:p>
            <a:pPr algn="ctr" eaLnBrk="1" hangingPunct="1"/>
            <a:endParaRPr lang="zh-CN" altLang="en-US">
              <a:solidFill>
                <a:srgbClr val="FF0000"/>
              </a:solidFill>
            </a:endParaRPr>
          </a:p>
        </p:txBody>
      </p:sp>
      <p:sp>
        <p:nvSpPr>
          <p:cNvPr id="57381" name="Text Box 36"/>
          <p:cNvSpPr txBox="1">
            <a:spLocks noChangeArrowheads="1"/>
          </p:cNvSpPr>
          <p:nvPr/>
        </p:nvSpPr>
        <p:spPr bwMode="auto">
          <a:xfrm>
            <a:off x="2867025" y="2863850"/>
            <a:ext cx="1296988" cy="396875"/>
          </a:xfrm>
          <a:prstGeom prst="rect">
            <a:avLst/>
          </a:prstGeom>
          <a:noFill/>
          <a:ln w="9525">
            <a:noFill/>
            <a:miter lim="800000"/>
            <a:headEnd/>
            <a:tailEnd/>
          </a:ln>
        </p:spPr>
        <p:txBody>
          <a:bodyPr wrap="none">
            <a:spAutoFit/>
          </a:bodyPr>
          <a:lstStyle/>
          <a:p>
            <a:pPr eaLnBrk="1" hangingPunct="1"/>
            <a:r>
              <a:rPr lang="en-US" altLang="zh-CN">
                <a:solidFill>
                  <a:schemeClr val="accent2"/>
                </a:solidFill>
              </a:rPr>
              <a:t>Smalltalk</a:t>
            </a:r>
          </a:p>
        </p:txBody>
      </p:sp>
      <p:sp>
        <p:nvSpPr>
          <p:cNvPr id="57382" name="Freeform 38"/>
          <p:cNvSpPr>
            <a:spLocks/>
          </p:cNvSpPr>
          <p:nvPr/>
        </p:nvSpPr>
        <p:spPr bwMode="auto">
          <a:xfrm>
            <a:off x="473075" y="2103438"/>
            <a:ext cx="609600" cy="1189037"/>
          </a:xfrm>
          <a:custGeom>
            <a:avLst/>
            <a:gdLst>
              <a:gd name="T0" fmla="*/ 0 w 384"/>
              <a:gd name="T1" fmla="*/ 0 h 749"/>
              <a:gd name="T2" fmla="*/ 2147483646 w 384"/>
              <a:gd name="T3" fmla="*/ 0 h 749"/>
              <a:gd name="T4" fmla="*/ 2147483646 w 384"/>
              <a:gd name="T5" fmla="*/ 2147483646 h 749"/>
              <a:gd name="T6" fmla="*/ 0 60000 65536"/>
              <a:gd name="T7" fmla="*/ 0 60000 65536"/>
              <a:gd name="T8" fmla="*/ 0 60000 65536"/>
              <a:gd name="T9" fmla="*/ 0 w 384"/>
              <a:gd name="T10" fmla="*/ 0 h 749"/>
              <a:gd name="T11" fmla="*/ 384 w 384"/>
              <a:gd name="T12" fmla="*/ 749 h 749"/>
            </a:gdLst>
            <a:ahLst/>
            <a:cxnLst>
              <a:cxn ang="T6">
                <a:pos x="T0" y="T1"/>
              </a:cxn>
              <a:cxn ang="T7">
                <a:pos x="T2" y="T3"/>
              </a:cxn>
              <a:cxn ang="T8">
                <a:pos x="T4" y="T5"/>
              </a:cxn>
            </a:cxnLst>
            <a:rect l="T9" t="T10" r="T11" b="T12"/>
            <a:pathLst>
              <a:path w="384" h="749">
                <a:moveTo>
                  <a:pt x="0" y="0"/>
                </a:moveTo>
                <a:lnTo>
                  <a:pt x="124" y="0"/>
                </a:lnTo>
                <a:lnTo>
                  <a:pt x="384" y="749"/>
                </a:lnTo>
              </a:path>
            </a:pathLst>
          </a:custGeom>
          <a:noFill/>
          <a:ln w="38100">
            <a:solidFill>
              <a:srgbClr val="FF0000"/>
            </a:solidFill>
            <a:round/>
            <a:headEnd/>
            <a:tailEnd/>
          </a:ln>
        </p:spPr>
        <p:txBody>
          <a:bodyPr/>
          <a:lstStyle/>
          <a:p>
            <a:endParaRPr lang="zh-CN" altLang="en-US"/>
          </a:p>
        </p:txBody>
      </p:sp>
      <p:sp>
        <p:nvSpPr>
          <p:cNvPr id="57383" name="Freeform 39"/>
          <p:cNvSpPr>
            <a:spLocks/>
          </p:cNvSpPr>
          <p:nvPr/>
        </p:nvSpPr>
        <p:spPr bwMode="auto">
          <a:xfrm>
            <a:off x="1265238" y="3352800"/>
            <a:ext cx="2209800" cy="1295400"/>
          </a:xfrm>
          <a:custGeom>
            <a:avLst/>
            <a:gdLst>
              <a:gd name="T0" fmla="*/ 0 w 1392"/>
              <a:gd name="T1" fmla="*/ 0 h 816"/>
              <a:gd name="T2" fmla="*/ 2147483646 w 1392"/>
              <a:gd name="T3" fmla="*/ 0 h 816"/>
              <a:gd name="T4" fmla="*/ 2147483646 w 1392"/>
              <a:gd name="T5" fmla="*/ 2147483646 h 816"/>
              <a:gd name="T6" fmla="*/ 2147483646 w 1392"/>
              <a:gd name="T7" fmla="*/ 2147483646 h 816"/>
              <a:gd name="T8" fmla="*/ 0 60000 65536"/>
              <a:gd name="T9" fmla="*/ 0 60000 65536"/>
              <a:gd name="T10" fmla="*/ 0 60000 65536"/>
              <a:gd name="T11" fmla="*/ 0 60000 65536"/>
              <a:gd name="T12" fmla="*/ 0 w 1392"/>
              <a:gd name="T13" fmla="*/ 0 h 816"/>
              <a:gd name="T14" fmla="*/ 1392 w 1392"/>
              <a:gd name="T15" fmla="*/ 816 h 816"/>
            </a:gdLst>
            <a:ahLst/>
            <a:cxnLst>
              <a:cxn ang="T8">
                <a:pos x="T0" y="T1"/>
              </a:cxn>
              <a:cxn ang="T9">
                <a:pos x="T2" y="T3"/>
              </a:cxn>
              <a:cxn ang="T10">
                <a:pos x="T4" y="T5"/>
              </a:cxn>
              <a:cxn ang="T11">
                <a:pos x="T6" y="T7"/>
              </a:cxn>
            </a:cxnLst>
            <a:rect l="T12" t="T13" r="T14" b="T15"/>
            <a:pathLst>
              <a:path w="1392" h="816">
                <a:moveTo>
                  <a:pt x="0" y="0"/>
                </a:moveTo>
                <a:lnTo>
                  <a:pt x="691" y="0"/>
                </a:lnTo>
                <a:lnTo>
                  <a:pt x="960" y="806"/>
                </a:lnTo>
                <a:lnTo>
                  <a:pt x="1392" y="816"/>
                </a:lnTo>
              </a:path>
            </a:pathLst>
          </a:custGeom>
          <a:noFill/>
          <a:ln w="38100">
            <a:solidFill>
              <a:srgbClr val="FF0000"/>
            </a:solidFill>
            <a:round/>
            <a:headEnd/>
            <a:tailEnd/>
          </a:ln>
        </p:spPr>
        <p:txBody>
          <a:bodyPr/>
          <a:lstStyle/>
          <a:p>
            <a:endParaRPr lang="zh-CN" altLang="en-US"/>
          </a:p>
        </p:txBody>
      </p:sp>
      <p:sp>
        <p:nvSpPr>
          <p:cNvPr id="57384" name="Freeform 40"/>
          <p:cNvSpPr>
            <a:spLocks/>
          </p:cNvSpPr>
          <p:nvPr/>
        </p:nvSpPr>
        <p:spPr bwMode="auto">
          <a:xfrm>
            <a:off x="2378075" y="3506788"/>
            <a:ext cx="3184525" cy="866775"/>
          </a:xfrm>
          <a:custGeom>
            <a:avLst/>
            <a:gdLst>
              <a:gd name="T0" fmla="*/ 0 w 2006"/>
              <a:gd name="T1" fmla="*/ 0 h 566"/>
              <a:gd name="T2" fmla="*/ 2147483646 w 2006"/>
              <a:gd name="T3" fmla="*/ 0 h 566"/>
              <a:gd name="T4" fmla="*/ 2147483646 w 2006"/>
              <a:gd name="T5" fmla="*/ 2147483646 h 566"/>
              <a:gd name="T6" fmla="*/ 2147483646 w 2006"/>
              <a:gd name="T7" fmla="*/ 2147483646 h 566"/>
              <a:gd name="T8" fmla="*/ 0 60000 65536"/>
              <a:gd name="T9" fmla="*/ 0 60000 65536"/>
              <a:gd name="T10" fmla="*/ 0 60000 65536"/>
              <a:gd name="T11" fmla="*/ 0 60000 65536"/>
              <a:gd name="T12" fmla="*/ 0 w 2006"/>
              <a:gd name="T13" fmla="*/ 0 h 566"/>
              <a:gd name="T14" fmla="*/ 2006 w 2006"/>
              <a:gd name="T15" fmla="*/ 566 h 566"/>
            </a:gdLst>
            <a:ahLst/>
            <a:cxnLst>
              <a:cxn ang="T8">
                <a:pos x="T0" y="T1"/>
              </a:cxn>
              <a:cxn ang="T9">
                <a:pos x="T2" y="T3"/>
              </a:cxn>
              <a:cxn ang="T10">
                <a:pos x="T4" y="T5"/>
              </a:cxn>
              <a:cxn ang="T11">
                <a:pos x="T6" y="T7"/>
              </a:cxn>
            </a:cxnLst>
            <a:rect l="T12" t="T13" r="T14" b="T15"/>
            <a:pathLst>
              <a:path w="2006" h="566">
                <a:moveTo>
                  <a:pt x="0" y="0"/>
                </a:moveTo>
                <a:lnTo>
                  <a:pt x="1584" y="0"/>
                </a:lnTo>
                <a:lnTo>
                  <a:pt x="1776" y="566"/>
                </a:lnTo>
                <a:lnTo>
                  <a:pt x="2006" y="566"/>
                </a:lnTo>
              </a:path>
            </a:pathLst>
          </a:custGeom>
          <a:noFill/>
          <a:ln w="38100">
            <a:solidFill>
              <a:schemeClr val="accent2"/>
            </a:solidFill>
            <a:round/>
            <a:headEnd/>
            <a:tailEnd/>
          </a:ln>
        </p:spPr>
        <p:txBody>
          <a:bodyPr/>
          <a:lstStyle/>
          <a:p>
            <a:endParaRPr lang="zh-CN" altLang="en-US"/>
          </a:p>
        </p:txBody>
      </p:sp>
      <p:sp>
        <p:nvSpPr>
          <p:cNvPr id="57385" name="Freeform 41"/>
          <p:cNvSpPr>
            <a:spLocks/>
          </p:cNvSpPr>
          <p:nvPr/>
        </p:nvSpPr>
        <p:spPr bwMode="auto">
          <a:xfrm>
            <a:off x="3733800" y="4389438"/>
            <a:ext cx="1447800" cy="274637"/>
          </a:xfrm>
          <a:custGeom>
            <a:avLst/>
            <a:gdLst>
              <a:gd name="T0" fmla="*/ 0 w 912"/>
              <a:gd name="T1" fmla="*/ 2147483646 h 173"/>
              <a:gd name="T2" fmla="*/ 2147483646 w 912"/>
              <a:gd name="T3" fmla="*/ 2147483646 h 173"/>
              <a:gd name="T4" fmla="*/ 2147483646 w 912"/>
              <a:gd name="T5" fmla="*/ 0 h 173"/>
              <a:gd name="T6" fmla="*/ 0 60000 65536"/>
              <a:gd name="T7" fmla="*/ 0 60000 65536"/>
              <a:gd name="T8" fmla="*/ 0 60000 65536"/>
              <a:gd name="T9" fmla="*/ 0 w 912"/>
              <a:gd name="T10" fmla="*/ 0 h 173"/>
              <a:gd name="T11" fmla="*/ 912 w 912"/>
              <a:gd name="T12" fmla="*/ 173 h 173"/>
            </a:gdLst>
            <a:ahLst/>
            <a:cxnLst>
              <a:cxn ang="T6">
                <a:pos x="T0" y="T1"/>
              </a:cxn>
              <a:cxn ang="T7">
                <a:pos x="T2" y="T3"/>
              </a:cxn>
              <a:cxn ang="T8">
                <a:pos x="T4" y="T5"/>
              </a:cxn>
            </a:cxnLst>
            <a:rect l="T9" t="T10" r="T11" b="T12"/>
            <a:pathLst>
              <a:path w="912" h="173">
                <a:moveTo>
                  <a:pt x="0" y="173"/>
                </a:moveTo>
                <a:lnTo>
                  <a:pt x="826" y="163"/>
                </a:lnTo>
                <a:lnTo>
                  <a:pt x="912" y="0"/>
                </a:lnTo>
              </a:path>
            </a:pathLst>
          </a:custGeom>
          <a:noFill/>
          <a:ln w="38100">
            <a:solidFill>
              <a:srgbClr val="FF0000"/>
            </a:solidFill>
            <a:round/>
            <a:headEnd/>
            <a:tailEnd/>
          </a:ln>
        </p:spPr>
        <p:txBody>
          <a:bodyPr/>
          <a:lstStyle/>
          <a:p>
            <a:endParaRPr lang="zh-CN" altLang="en-US"/>
          </a:p>
        </p:txBody>
      </p:sp>
      <p:sp>
        <p:nvSpPr>
          <p:cNvPr id="57386" name="Freeform 42"/>
          <p:cNvSpPr>
            <a:spLocks/>
          </p:cNvSpPr>
          <p:nvPr/>
        </p:nvSpPr>
        <p:spPr bwMode="auto">
          <a:xfrm>
            <a:off x="3322638" y="3200400"/>
            <a:ext cx="3794125" cy="258763"/>
          </a:xfrm>
          <a:custGeom>
            <a:avLst/>
            <a:gdLst>
              <a:gd name="T0" fmla="*/ 0 w 2390"/>
              <a:gd name="T1" fmla="*/ 0 h 163"/>
              <a:gd name="T2" fmla="*/ 2147483646 w 2390"/>
              <a:gd name="T3" fmla="*/ 2147483646 h 163"/>
              <a:gd name="T4" fmla="*/ 2147483646 w 2390"/>
              <a:gd name="T5" fmla="*/ 2147483646 h 163"/>
              <a:gd name="T6" fmla="*/ 0 60000 65536"/>
              <a:gd name="T7" fmla="*/ 0 60000 65536"/>
              <a:gd name="T8" fmla="*/ 0 60000 65536"/>
              <a:gd name="T9" fmla="*/ 0 w 2390"/>
              <a:gd name="T10" fmla="*/ 0 h 163"/>
              <a:gd name="T11" fmla="*/ 2390 w 2390"/>
              <a:gd name="T12" fmla="*/ 163 h 163"/>
            </a:gdLst>
            <a:ahLst/>
            <a:cxnLst>
              <a:cxn ang="T6">
                <a:pos x="T0" y="T1"/>
              </a:cxn>
              <a:cxn ang="T7">
                <a:pos x="T2" y="T3"/>
              </a:cxn>
              <a:cxn ang="T8">
                <a:pos x="T4" y="T5"/>
              </a:cxn>
            </a:cxnLst>
            <a:rect l="T9" t="T10" r="T11" b="T12"/>
            <a:pathLst>
              <a:path w="2390" h="163">
                <a:moveTo>
                  <a:pt x="0" y="0"/>
                </a:moveTo>
                <a:lnTo>
                  <a:pt x="2160" y="10"/>
                </a:lnTo>
                <a:lnTo>
                  <a:pt x="2390" y="163"/>
                </a:lnTo>
              </a:path>
            </a:pathLst>
          </a:custGeom>
          <a:noFill/>
          <a:ln w="38100">
            <a:solidFill>
              <a:schemeClr val="accent2"/>
            </a:solidFill>
            <a:round/>
            <a:headEnd/>
            <a:tailEnd/>
          </a:ln>
        </p:spPr>
        <p:txBody>
          <a:bodyPr/>
          <a:lstStyle/>
          <a:p>
            <a:endParaRPr lang="zh-CN" altLang="en-US"/>
          </a:p>
        </p:txBody>
      </p:sp>
      <p:sp>
        <p:nvSpPr>
          <p:cNvPr id="57387" name="Freeform 43"/>
          <p:cNvSpPr>
            <a:spLocks/>
          </p:cNvSpPr>
          <p:nvPr/>
        </p:nvSpPr>
        <p:spPr bwMode="auto">
          <a:xfrm>
            <a:off x="5867400" y="3535363"/>
            <a:ext cx="1235075" cy="838200"/>
          </a:xfrm>
          <a:custGeom>
            <a:avLst/>
            <a:gdLst>
              <a:gd name="T0" fmla="*/ 0 w 778"/>
              <a:gd name="T1" fmla="*/ 2147483646 h 528"/>
              <a:gd name="T2" fmla="*/ 2147483646 w 778"/>
              <a:gd name="T3" fmla="*/ 2147483646 h 528"/>
              <a:gd name="T4" fmla="*/ 2147483646 w 778"/>
              <a:gd name="T5" fmla="*/ 0 h 528"/>
              <a:gd name="T6" fmla="*/ 0 60000 65536"/>
              <a:gd name="T7" fmla="*/ 0 60000 65536"/>
              <a:gd name="T8" fmla="*/ 0 60000 65536"/>
              <a:gd name="T9" fmla="*/ 0 w 778"/>
              <a:gd name="T10" fmla="*/ 0 h 528"/>
              <a:gd name="T11" fmla="*/ 778 w 778"/>
              <a:gd name="T12" fmla="*/ 528 h 528"/>
            </a:gdLst>
            <a:ahLst/>
            <a:cxnLst>
              <a:cxn ang="T6">
                <a:pos x="T0" y="T1"/>
              </a:cxn>
              <a:cxn ang="T7">
                <a:pos x="T2" y="T3"/>
              </a:cxn>
              <a:cxn ang="T8">
                <a:pos x="T4" y="T5"/>
              </a:cxn>
            </a:cxnLst>
            <a:rect l="T9" t="T10" r="T11" b="T12"/>
            <a:pathLst>
              <a:path w="778" h="528">
                <a:moveTo>
                  <a:pt x="0" y="528"/>
                </a:moveTo>
                <a:lnTo>
                  <a:pt x="374" y="528"/>
                </a:lnTo>
                <a:lnTo>
                  <a:pt x="778" y="0"/>
                </a:lnTo>
              </a:path>
            </a:pathLst>
          </a:custGeom>
          <a:noFill/>
          <a:ln w="28575">
            <a:solidFill>
              <a:schemeClr val="accent2"/>
            </a:solidFill>
            <a:round/>
            <a:headEnd/>
            <a:tailEnd/>
          </a:ln>
        </p:spPr>
        <p:txBody>
          <a:bodyPr/>
          <a:lstStyle/>
          <a:p>
            <a:endParaRPr lang="zh-CN" altLang="en-US"/>
          </a:p>
        </p:txBody>
      </p:sp>
      <p:sp>
        <p:nvSpPr>
          <p:cNvPr id="57388" name="Freeform 44"/>
          <p:cNvSpPr>
            <a:spLocks/>
          </p:cNvSpPr>
          <p:nvPr/>
        </p:nvSpPr>
        <p:spPr bwMode="auto">
          <a:xfrm>
            <a:off x="5075238" y="3978275"/>
            <a:ext cx="2073275" cy="684213"/>
          </a:xfrm>
          <a:custGeom>
            <a:avLst/>
            <a:gdLst>
              <a:gd name="T0" fmla="*/ 0 w 1325"/>
              <a:gd name="T1" fmla="*/ 2147483646 h 441"/>
              <a:gd name="T2" fmla="*/ 2147483646 w 1325"/>
              <a:gd name="T3" fmla="*/ 2147483646 h 441"/>
              <a:gd name="T4" fmla="*/ 2147483646 w 1325"/>
              <a:gd name="T5" fmla="*/ 0 h 441"/>
              <a:gd name="T6" fmla="*/ 0 60000 65536"/>
              <a:gd name="T7" fmla="*/ 0 60000 65536"/>
              <a:gd name="T8" fmla="*/ 0 60000 65536"/>
              <a:gd name="T9" fmla="*/ 0 w 1325"/>
              <a:gd name="T10" fmla="*/ 0 h 441"/>
              <a:gd name="T11" fmla="*/ 1325 w 1325"/>
              <a:gd name="T12" fmla="*/ 441 h 441"/>
            </a:gdLst>
            <a:ahLst/>
            <a:cxnLst>
              <a:cxn ang="T6">
                <a:pos x="T0" y="T1"/>
              </a:cxn>
              <a:cxn ang="T7">
                <a:pos x="T2" y="T3"/>
              </a:cxn>
              <a:cxn ang="T8">
                <a:pos x="T4" y="T5"/>
              </a:cxn>
            </a:cxnLst>
            <a:rect l="T9" t="T10" r="T11" b="T12"/>
            <a:pathLst>
              <a:path w="1325" h="441">
                <a:moveTo>
                  <a:pt x="0" y="441"/>
                </a:moveTo>
                <a:lnTo>
                  <a:pt x="1200" y="441"/>
                </a:lnTo>
                <a:lnTo>
                  <a:pt x="1325" y="0"/>
                </a:lnTo>
              </a:path>
            </a:pathLst>
          </a:custGeom>
          <a:noFill/>
          <a:ln w="38100">
            <a:solidFill>
              <a:srgbClr val="FF0000"/>
            </a:solidFill>
            <a:round/>
            <a:headEnd/>
            <a:tailEnd/>
          </a:ln>
        </p:spPr>
        <p:txBody>
          <a:bodyPr/>
          <a:lstStyle/>
          <a:p>
            <a:endParaRPr lang="zh-CN" altLang="en-US"/>
          </a:p>
        </p:txBody>
      </p:sp>
      <p:sp>
        <p:nvSpPr>
          <p:cNvPr id="57389" name="Freeform 45"/>
          <p:cNvSpPr>
            <a:spLocks/>
          </p:cNvSpPr>
          <p:nvPr/>
        </p:nvSpPr>
        <p:spPr bwMode="auto">
          <a:xfrm>
            <a:off x="7315200" y="3475038"/>
            <a:ext cx="1447800" cy="579437"/>
          </a:xfrm>
          <a:custGeom>
            <a:avLst/>
            <a:gdLst>
              <a:gd name="T0" fmla="*/ 0 w 912"/>
              <a:gd name="T1" fmla="*/ 0 h 365"/>
              <a:gd name="T2" fmla="*/ 2147483646 w 912"/>
              <a:gd name="T3" fmla="*/ 0 h 365"/>
              <a:gd name="T4" fmla="*/ 2147483646 w 912"/>
              <a:gd name="T5" fmla="*/ 2147483646 h 365"/>
              <a:gd name="T6" fmla="*/ 0 60000 65536"/>
              <a:gd name="T7" fmla="*/ 0 60000 65536"/>
              <a:gd name="T8" fmla="*/ 0 60000 65536"/>
              <a:gd name="T9" fmla="*/ 0 w 912"/>
              <a:gd name="T10" fmla="*/ 0 h 365"/>
              <a:gd name="T11" fmla="*/ 912 w 912"/>
              <a:gd name="T12" fmla="*/ 365 h 365"/>
            </a:gdLst>
            <a:ahLst/>
            <a:cxnLst>
              <a:cxn ang="T6">
                <a:pos x="T0" y="T1"/>
              </a:cxn>
              <a:cxn ang="T7">
                <a:pos x="T2" y="T3"/>
              </a:cxn>
              <a:cxn ang="T8">
                <a:pos x="T4" y="T5"/>
              </a:cxn>
            </a:cxnLst>
            <a:rect l="T9" t="T10" r="T11" b="T12"/>
            <a:pathLst>
              <a:path w="912" h="365">
                <a:moveTo>
                  <a:pt x="0" y="0"/>
                </a:moveTo>
                <a:lnTo>
                  <a:pt x="787" y="0"/>
                </a:lnTo>
                <a:lnTo>
                  <a:pt x="912" y="365"/>
                </a:lnTo>
              </a:path>
            </a:pathLst>
          </a:custGeom>
          <a:noFill/>
          <a:ln w="38100">
            <a:solidFill>
              <a:schemeClr val="accent2"/>
            </a:solidFill>
            <a:round/>
            <a:headEnd/>
            <a:tailEnd/>
          </a:ln>
        </p:spPr>
        <p:txBody>
          <a:bodyPr/>
          <a:lstStyle/>
          <a:p>
            <a:endParaRPr lang="zh-CN" altLang="en-US"/>
          </a:p>
        </p:txBody>
      </p:sp>
      <p:sp>
        <p:nvSpPr>
          <p:cNvPr id="57390" name="Freeform 46"/>
          <p:cNvSpPr>
            <a:spLocks/>
          </p:cNvSpPr>
          <p:nvPr/>
        </p:nvSpPr>
        <p:spPr bwMode="auto">
          <a:xfrm>
            <a:off x="6477000" y="4208463"/>
            <a:ext cx="2346325" cy="165100"/>
          </a:xfrm>
          <a:custGeom>
            <a:avLst/>
            <a:gdLst>
              <a:gd name="T0" fmla="*/ 0 w 1478"/>
              <a:gd name="T1" fmla="*/ 2147483646 h 125"/>
              <a:gd name="T2" fmla="*/ 2147483646 w 1478"/>
              <a:gd name="T3" fmla="*/ 2147483646 h 125"/>
              <a:gd name="T4" fmla="*/ 2147483646 w 1478"/>
              <a:gd name="T5" fmla="*/ 0 h 125"/>
              <a:gd name="T6" fmla="*/ 0 60000 65536"/>
              <a:gd name="T7" fmla="*/ 0 60000 65536"/>
              <a:gd name="T8" fmla="*/ 0 60000 65536"/>
              <a:gd name="T9" fmla="*/ 0 w 1478"/>
              <a:gd name="T10" fmla="*/ 0 h 125"/>
              <a:gd name="T11" fmla="*/ 1478 w 1478"/>
              <a:gd name="T12" fmla="*/ 125 h 125"/>
            </a:gdLst>
            <a:ahLst/>
            <a:cxnLst>
              <a:cxn ang="T6">
                <a:pos x="T0" y="T1"/>
              </a:cxn>
              <a:cxn ang="T7">
                <a:pos x="T2" y="T3"/>
              </a:cxn>
              <a:cxn ang="T8">
                <a:pos x="T4" y="T5"/>
              </a:cxn>
            </a:cxnLst>
            <a:rect l="T9" t="T10" r="T11" b="T12"/>
            <a:pathLst>
              <a:path w="1478" h="125">
                <a:moveTo>
                  <a:pt x="0" y="125"/>
                </a:moveTo>
                <a:lnTo>
                  <a:pt x="1363" y="125"/>
                </a:lnTo>
                <a:lnTo>
                  <a:pt x="1478" y="0"/>
                </a:lnTo>
              </a:path>
            </a:pathLst>
          </a:custGeom>
          <a:noFill/>
          <a:ln w="38100">
            <a:solidFill>
              <a:schemeClr val="accent2"/>
            </a:solidFill>
            <a:round/>
            <a:headEnd/>
            <a:tailEnd/>
          </a:ln>
        </p:spPr>
        <p:txBody>
          <a:bodyPr/>
          <a:lstStyle/>
          <a:p>
            <a:endParaRPr lang="zh-CN" altLang="en-US"/>
          </a:p>
        </p:txBody>
      </p:sp>
    </p:spTree>
  </p:cSld>
  <p:clrMapOvr>
    <a:masterClrMapping/>
  </p:clrMapOvr>
  <p:transition>
    <p:zoom/>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8370" name="标题 3"/>
          <p:cNvSpPr>
            <a:spLocks/>
          </p:cNvSpPr>
          <p:nvPr/>
        </p:nvSpPr>
        <p:spPr bwMode="auto">
          <a:xfrm>
            <a:off x="1196975" y="971550"/>
            <a:ext cx="6948488" cy="709613"/>
          </a:xfrm>
          <a:prstGeom prst="rect">
            <a:avLst/>
          </a:prstGeom>
          <a:noFill/>
          <a:ln w="9525">
            <a:noFill/>
            <a:miter lim="800000"/>
            <a:headEnd/>
            <a:tailEnd/>
          </a:ln>
        </p:spPr>
        <p:txBody>
          <a:bodyPr anchor="ctr"/>
          <a:lstStyle/>
          <a:p>
            <a:pPr algn="ctr" eaLnBrk="1" hangingPunct="1"/>
            <a:r>
              <a:rPr kumimoji="0" lang="zh-CN" altLang="zh-CN" sz="3600">
                <a:solidFill>
                  <a:schemeClr val="tx2"/>
                </a:solidFill>
                <a:ea typeface="黑体" pitchFamily="2" charset="-122"/>
              </a:rPr>
              <a:t>不同抽象层级计算机(虚拟机器)</a:t>
            </a:r>
            <a:endParaRPr kumimoji="0" lang="en-US" altLang="zh-CN" sz="3600">
              <a:solidFill>
                <a:schemeClr val="tx2"/>
              </a:solidFill>
              <a:ea typeface="黑体" pitchFamily="2" charset="-122"/>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56162" name="Text Box 2"/>
          <p:cNvSpPr txBox="1">
            <a:spLocks noChangeArrowheads="1"/>
          </p:cNvSpPr>
          <p:nvPr/>
        </p:nvSpPr>
        <p:spPr bwMode="auto">
          <a:xfrm>
            <a:off x="6591300" y="3267075"/>
            <a:ext cx="2243138" cy="336550"/>
          </a:xfrm>
          <a:prstGeom prst="rect">
            <a:avLst/>
          </a:prstGeom>
          <a:noFill/>
          <a:ln w="9525">
            <a:noFill/>
            <a:miter lim="800000"/>
            <a:headEnd/>
            <a:tailEnd/>
          </a:ln>
        </p:spPr>
        <p:txBody>
          <a:bodyPr anchor="ctr">
            <a:spAutoFit/>
          </a:bodyPr>
          <a:lstStyle/>
          <a:p>
            <a:pPr eaLnBrk="1" hangingPunct="1"/>
            <a:r>
              <a:rPr lang="zh-CN" altLang="en-US" sz="1600">
                <a:latin typeface="宋体" pitchFamily="2" charset="-122"/>
              </a:rPr>
              <a:t>计算</a:t>
            </a:r>
            <a:r>
              <a:rPr lang="en-US" altLang="zh-CN" sz="1600">
                <a:latin typeface="宋体" pitchFamily="2" charset="-122"/>
              </a:rPr>
              <a:t>7+10</a:t>
            </a:r>
            <a:r>
              <a:rPr lang="zh-CN" altLang="en-US" sz="1600">
                <a:latin typeface="宋体" pitchFamily="2" charset="-122"/>
              </a:rPr>
              <a:t>并存储的程序</a:t>
            </a:r>
          </a:p>
        </p:txBody>
      </p:sp>
      <p:sp>
        <p:nvSpPr>
          <p:cNvPr id="1756163" name="Text Box 3"/>
          <p:cNvSpPr txBox="1">
            <a:spLocks noChangeArrowheads="1"/>
          </p:cNvSpPr>
          <p:nvPr/>
        </p:nvSpPr>
        <p:spPr bwMode="auto">
          <a:xfrm>
            <a:off x="273050" y="5132388"/>
            <a:ext cx="6097588" cy="1282700"/>
          </a:xfrm>
          <a:prstGeom prst="rect">
            <a:avLst/>
          </a:prstGeom>
          <a:noFill/>
          <a:ln w="9525">
            <a:noFill/>
            <a:miter lim="800000"/>
            <a:headEnd/>
            <a:tailEnd/>
          </a:ln>
        </p:spPr>
        <p:txBody>
          <a:bodyPr anchor="ctr">
            <a:spAutoFit/>
          </a:bodyPr>
          <a:lstStyle/>
          <a:p>
            <a:pPr eaLnBrk="1" hangingPunct="1">
              <a:lnSpc>
                <a:spcPct val="130000"/>
              </a:lnSpc>
              <a:buFont typeface="Wingdings" pitchFamily="2" charset="2"/>
              <a:buChar char="u"/>
            </a:pPr>
            <a:r>
              <a:rPr lang="zh-CN" altLang="en-US">
                <a:solidFill>
                  <a:srgbClr val="FF0000"/>
                </a:solidFill>
              </a:rPr>
              <a:t>汇编语言：</a:t>
            </a:r>
            <a:r>
              <a:rPr lang="zh-CN" altLang="en-US" sz="1600" b="0">
                <a:solidFill>
                  <a:schemeClr val="accent2"/>
                </a:solidFill>
                <a:latin typeface="宋体" pitchFamily="2" charset="-122"/>
              </a:rPr>
              <a:t>是用助记符号编写程序的语言。</a:t>
            </a:r>
          </a:p>
          <a:p>
            <a:pPr eaLnBrk="1" hangingPunct="1">
              <a:lnSpc>
                <a:spcPct val="130000"/>
              </a:lnSpc>
              <a:buFont typeface="Wingdings" pitchFamily="2" charset="2"/>
              <a:buChar char="u"/>
            </a:pPr>
            <a:r>
              <a:rPr lang="zh-CN" altLang="en-US">
                <a:solidFill>
                  <a:srgbClr val="FF0000"/>
                </a:solidFill>
              </a:rPr>
              <a:t>汇编语言源程序：</a:t>
            </a:r>
            <a:r>
              <a:rPr lang="zh-CN" altLang="en-US" sz="1600" b="0">
                <a:solidFill>
                  <a:schemeClr val="accent2"/>
                </a:solidFill>
                <a:latin typeface="宋体" pitchFamily="2" charset="-122"/>
              </a:rPr>
              <a:t>是用汇编语言编出的程序。</a:t>
            </a:r>
          </a:p>
          <a:p>
            <a:pPr eaLnBrk="1" hangingPunct="1">
              <a:lnSpc>
                <a:spcPct val="130000"/>
              </a:lnSpc>
              <a:buFont typeface="Wingdings" pitchFamily="2" charset="2"/>
              <a:buChar char="u"/>
            </a:pPr>
            <a:r>
              <a:rPr lang="zh-CN" altLang="en-US">
                <a:solidFill>
                  <a:srgbClr val="FF0000"/>
                </a:solidFill>
              </a:rPr>
              <a:t>汇编程序</a:t>
            </a:r>
            <a:r>
              <a:rPr lang="en-US" altLang="zh-CN">
                <a:solidFill>
                  <a:srgbClr val="FF0000"/>
                </a:solidFill>
              </a:rPr>
              <a:t>:</a:t>
            </a:r>
            <a:r>
              <a:rPr lang="en-US" altLang="zh-CN" sz="1600" b="0">
                <a:solidFill>
                  <a:schemeClr val="accent2"/>
                </a:solidFill>
                <a:latin typeface="宋体" pitchFamily="2" charset="-122"/>
              </a:rPr>
              <a:t> </a:t>
            </a:r>
            <a:r>
              <a:rPr lang="zh-CN" altLang="en-US" sz="1600" b="0">
                <a:solidFill>
                  <a:schemeClr val="accent2"/>
                </a:solidFill>
                <a:latin typeface="宋体" pitchFamily="2" charset="-122"/>
              </a:rPr>
              <a:t>是将汇编语言源程序翻译成机器语言程序的程序。</a:t>
            </a:r>
            <a:endParaRPr lang="en-US" altLang="zh-CN" sz="1600" b="0">
              <a:solidFill>
                <a:schemeClr val="accent2"/>
              </a:solidFill>
              <a:latin typeface="宋体" pitchFamily="2" charset="-122"/>
            </a:endParaRPr>
          </a:p>
        </p:txBody>
      </p:sp>
      <p:sp>
        <p:nvSpPr>
          <p:cNvPr id="1756164" name="Text Box 4"/>
          <p:cNvSpPr txBox="1">
            <a:spLocks noChangeArrowheads="1"/>
          </p:cNvSpPr>
          <p:nvPr/>
        </p:nvSpPr>
        <p:spPr bwMode="auto">
          <a:xfrm>
            <a:off x="234950" y="1622425"/>
            <a:ext cx="6013450" cy="396875"/>
          </a:xfrm>
          <a:prstGeom prst="rect">
            <a:avLst/>
          </a:prstGeom>
          <a:noFill/>
          <a:ln w="9525">
            <a:noFill/>
            <a:miter lim="800000"/>
            <a:headEnd/>
            <a:tailEnd/>
          </a:ln>
        </p:spPr>
        <p:txBody>
          <a:bodyPr anchor="ctr">
            <a:spAutoFit/>
          </a:bodyPr>
          <a:lstStyle/>
          <a:p>
            <a:pPr eaLnBrk="1" hangingPunct="1">
              <a:buFont typeface="Wingdings" pitchFamily="2" charset="2"/>
              <a:buChar char="u"/>
            </a:pPr>
            <a:r>
              <a:rPr lang="zh-CN" altLang="en-US">
                <a:solidFill>
                  <a:schemeClr val="accent2"/>
                </a:solidFill>
                <a:latin typeface="宋体" pitchFamily="2" charset="-122"/>
              </a:rPr>
              <a:t>用符号编写程序 </a:t>
            </a:r>
            <a:r>
              <a:rPr lang="en-US" altLang="zh-CN" sz="1600" b="0">
                <a:latin typeface="宋体" pitchFamily="2" charset="-122"/>
              </a:rPr>
              <a:t>==</a:t>
            </a:r>
            <a:r>
              <a:rPr lang="en-US" altLang="zh-CN" sz="1600" b="0">
                <a:latin typeface="宋体" pitchFamily="2" charset="-122"/>
                <a:sym typeface="Wingdings" pitchFamily="2" charset="2"/>
              </a:rPr>
              <a:t> </a:t>
            </a:r>
            <a:r>
              <a:rPr lang="zh-CN" altLang="en-US">
                <a:solidFill>
                  <a:schemeClr val="accent2"/>
                </a:solidFill>
                <a:latin typeface="宋体" pitchFamily="2" charset="-122"/>
              </a:rPr>
              <a:t>翻译 </a:t>
            </a:r>
            <a:r>
              <a:rPr lang="en-US" altLang="zh-CN" sz="1600" b="0">
                <a:latin typeface="宋体" pitchFamily="2" charset="-122"/>
              </a:rPr>
              <a:t>==</a:t>
            </a:r>
            <a:r>
              <a:rPr lang="en-US" altLang="zh-CN" sz="1600" b="0">
                <a:latin typeface="宋体" pitchFamily="2" charset="-122"/>
                <a:sym typeface="Wingdings" pitchFamily="2" charset="2"/>
              </a:rPr>
              <a:t> </a:t>
            </a:r>
            <a:r>
              <a:rPr lang="zh-CN" altLang="en-US" b="0">
                <a:latin typeface="宋体" pitchFamily="2" charset="-122"/>
              </a:rPr>
              <a:t>机器语言程序</a:t>
            </a:r>
            <a:endParaRPr lang="zh-CN" altLang="en-US" sz="1600" b="0">
              <a:latin typeface="宋体" pitchFamily="2" charset="-122"/>
            </a:endParaRPr>
          </a:p>
        </p:txBody>
      </p:sp>
      <p:sp>
        <p:nvSpPr>
          <p:cNvPr id="1756165" name="Text Box 5"/>
          <p:cNvSpPr txBox="1">
            <a:spLocks noChangeArrowheads="1"/>
          </p:cNvSpPr>
          <p:nvPr/>
        </p:nvSpPr>
        <p:spPr bwMode="auto">
          <a:xfrm>
            <a:off x="6605588" y="3716338"/>
            <a:ext cx="2241550" cy="1590675"/>
          </a:xfrm>
          <a:prstGeom prst="rect">
            <a:avLst/>
          </a:prstGeom>
          <a:solidFill>
            <a:schemeClr val="bg1"/>
          </a:solidFill>
          <a:ln w="38100">
            <a:solidFill>
              <a:srgbClr val="FF0000"/>
            </a:solidFill>
            <a:miter lim="800000"/>
            <a:headEnd/>
            <a:tailEnd/>
          </a:ln>
        </p:spPr>
        <p:txBody>
          <a:bodyPr anchor="ctr">
            <a:spAutoFit/>
          </a:bodyPr>
          <a:lstStyle/>
          <a:p>
            <a:pPr eaLnBrk="1" hangingPunct="1"/>
            <a:r>
              <a:rPr lang="en-US" altLang="zh-CN" sz="2400" b="0"/>
              <a:t>MOV  A,  7</a:t>
            </a:r>
          </a:p>
          <a:p>
            <a:pPr eaLnBrk="1" hangingPunct="1"/>
            <a:r>
              <a:rPr lang="en-US" altLang="zh-CN" sz="2400" b="0"/>
              <a:t>ADD  A,  10</a:t>
            </a:r>
          </a:p>
          <a:p>
            <a:pPr eaLnBrk="1" hangingPunct="1"/>
            <a:r>
              <a:rPr lang="en-US" altLang="zh-CN" sz="2400" b="0"/>
              <a:t>MOV  (6),  A</a:t>
            </a:r>
          </a:p>
          <a:p>
            <a:pPr eaLnBrk="1" hangingPunct="1"/>
            <a:r>
              <a:rPr lang="en-US" altLang="zh-CN" sz="2400" b="0"/>
              <a:t>HLT</a:t>
            </a:r>
          </a:p>
        </p:txBody>
      </p:sp>
      <p:sp>
        <p:nvSpPr>
          <p:cNvPr id="1756166" name="Rectangle 6"/>
          <p:cNvSpPr>
            <a:spLocks noChangeArrowheads="1"/>
          </p:cNvSpPr>
          <p:nvPr/>
        </p:nvSpPr>
        <p:spPr bwMode="auto">
          <a:xfrm>
            <a:off x="230188" y="1954213"/>
            <a:ext cx="6248400" cy="1282700"/>
          </a:xfrm>
          <a:prstGeom prst="rect">
            <a:avLst/>
          </a:prstGeom>
          <a:noFill/>
          <a:ln w="38100">
            <a:noFill/>
            <a:miter lim="800000"/>
            <a:headEnd/>
            <a:tailEnd/>
          </a:ln>
        </p:spPr>
        <p:txBody>
          <a:bodyPr anchor="ctr">
            <a:spAutoFit/>
          </a:bodyPr>
          <a:lstStyle/>
          <a:p>
            <a:pPr eaLnBrk="1" hangingPunct="1">
              <a:lnSpc>
                <a:spcPct val="130000"/>
              </a:lnSpc>
              <a:buFont typeface="Wingdings" pitchFamily="2" charset="2"/>
              <a:buChar char="u"/>
            </a:pPr>
            <a:r>
              <a:rPr lang="zh-CN" altLang="en-US" b="0">
                <a:latin typeface="宋体" pitchFamily="2" charset="-122"/>
              </a:rPr>
              <a:t>人们提供了用</a:t>
            </a:r>
            <a:r>
              <a:rPr lang="zh-CN" altLang="en-US">
                <a:solidFill>
                  <a:srgbClr val="333399"/>
                </a:solidFill>
                <a:latin typeface="宋体" pitchFamily="2" charset="-122"/>
              </a:rPr>
              <a:t>助记符</a:t>
            </a:r>
            <a:r>
              <a:rPr lang="zh-CN" altLang="en-US" b="0">
                <a:latin typeface="宋体" pitchFamily="2" charset="-122"/>
              </a:rPr>
              <a:t>编写程序的规范</a:t>
            </a:r>
            <a:r>
              <a:rPr lang="en-US" altLang="zh-CN" b="0">
                <a:latin typeface="宋体" pitchFamily="2" charset="-122"/>
              </a:rPr>
              <a:t>/</a:t>
            </a:r>
            <a:r>
              <a:rPr lang="zh-CN" altLang="en-US" b="0">
                <a:latin typeface="宋体" pitchFamily="2" charset="-122"/>
              </a:rPr>
              <a:t>标准。同时开发了一个</a:t>
            </a:r>
            <a:r>
              <a:rPr lang="zh-CN" altLang="en-US">
                <a:solidFill>
                  <a:srgbClr val="FF0000"/>
                </a:solidFill>
                <a:latin typeface="宋体" pitchFamily="2" charset="-122"/>
              </a:rPr>
              <a:t>翻译程序</a:t>
            </a:r>
            <a:r>
              <a:rPr lang="zh-CN" altLang="en-US" b="0">
                <a:latin typeface="宋体" pitchFamily="2" charset="-122"/>
              </a:rPr>
              <a:t>，实现了将符号程序</a:t>
            </a:r>
            <a:r>
              <a:rPr lang="zh-CN" altLang="en-US">
                <a:solidFill>
                  <a:srgbClr val="FF0000"/>
                </a:solidFill>
                <a:latin typeface="宋体" pitchFamily="2" charset="-122"/>
              </a:rPr>
              <a:t>自动</a:t>
            </a:r>
            <a:r>
              <a:rPr lang="zh-CN" altLang="en-US" b="0">
                <a:latin typeface="宋体" pitchFamily="2" charset="-122"/>
              </a:rPr>
              <a:t>转换成机器语言程序的功能。</a:t>
            </a:r>
          </a:p>
        </p:txBody>
      </p:sp>
      <p:sp>
        <p:nvSpPr>
          <p:cNvPr id="1756167" name="Rectangle 7"/>
          <p:cNvSpPr>
            <a:spLocks noChangeArrowheads="1"/>
          </p:cNvSpPr>
          <p:nvPr/>
        </p:nvSpPr>
        <p:spPr bwMode="auto">
          <a:xfrm>
            <a:off x="2466975" y="3751263"/>
            <a:ext cx="2654300" cy="1343025"/>
          </a:xfrm>
          <a:prstGeom prst="rect">
            <a:avLst/>
          </a:prstGeom>
          <a:noFill/>
          <a:ln w="9525">
            <a:noFill/>
            <a:miter lim="800000"/>
            <a:headEnd/>
            <a:tailEnd/>
          </a:ln>
        </p:spPr>
        <p:txBody>
          <a:bodyPr wrap="none">
            <a:spAutoFit/>
          </a:bodyPr>
          <a:lstStyle/>
          <a:p>
            <a:pPr algn="ctr" eaLnBrk="1" hangingPunct="1">
              <a:lnSpc>
                <a:spcPct val="130000"/>
              </a:lnSpc>
              <a:spcBef>
                <a:spcPct val="150000"/>
              </a:spcBef>
            </a:pPr>
            <a:r>
              <a:rPr lang="en-US" altLang="zh-CN" b="0"/>
              <a:t>100001   1000000111</a:t>
            </a:r>
          </a:p>
          <a:p>
            <a:pPr algn="ctr" eaLnBrk="1" hangingPunct="1">
              <a:lnSpc>
                <a:spcPct val="130000"/>
              </a:lnSpc>
              <a:spcBef>
                <a:spcPct val="150000"/>
              </a:spcBef>
            </a:pPr>
            <a:r>
              <a:rPr lang="en-US" altLang="zh-CN" b="0"/>
              <a:t>MOV  A, 7</a:t>
            </a:r>
          </a:p>
        </p:txBody>
      </p:sp>
      <p:sp>
        <p:nvSpPr>
          <p:cNvPr id="1756168" name="Line 8"/>
          <p:cNvSpPr>
            <a:spLocks noChangeShapeType="1"/>
          </p:cNvSpPr>
          <p:nvPr/>
        </p:nvSpPr>
        <p:spPr bwMode="auto">
          <a:xfrm>
            <a:off x="2617788" y="3783013"/>
            <a:ext cx="2692400" cy="0"/>
          </a:xfrm>
          <a:prstGeom prst="line">
            <a:avLst/>
          </a:prstGeom>
          <a:noFill/>
          <a:ln w="9525">
            <a:solidFill>
              <a:srgbClr val="CC0066"/>
            </a:solidFill>
            <a:round/>
            <a:headEnd/>
            <a:tailEnd/>
          </a:ln>
        </p:spPr>
        <p:txBody>
          <a:bodyPr/>
          <a:lstStyle/>
          <a:p>
            <a:endParaRPr lang="zh-CN" altLang="en-US"/>
          </a:p>
        </p:txBody>
      </p:sp>
      <p:sp>
        <p:nvSpPr>
          <p:cNvPr id="1756169" name="Text Box 9"/>
          <p:cNvSpPr txBox="1">
            <a:spLocks noChangeArrowheads="1"/>
          </p:cNvSpPr>
          <p:nvPr/>
        </p:nvSpPr>
        <p:spPr bwMode="auto">
          <a:xfrm>
            <a:off x="2622550" y="3414713"/>
            <a:ext cx="2203450" cy="336550"/>
          </a:xfrm>
          <a:prstGeom prst="rect">
            <a:avLst/>
          </a:prstGeom>
          <a:noFill/>
          <a:ln w="9525">
            <a:noFill/>
            <a:miter lim="800000"/>
            <a:headEnd/>
            <a:tailEnd/>
          </a:ln>
        </p:spPr>
        <p:txBody>
          <a:bodyPr wrap="none">
            <a:spAutoFit/>
          </a:bodyPr>
          <a:lstStyle/>
          <a:p>
            <a:pPr eaLnBrk="1" hangingPunct="1"/>
            <a:r>
              <a:rPr lang="zh-CN" altLang="en-US" sz="1600" b="0">
                <a:solidFill>
                  <a:schemeClr val="accent2"/>
                </a:solidFill>
              </a:rPr>
              <a:t>操作码              地址码</a:t>
            </a:r>
          </a:p>
        </p:txBody>
      </p:sp>
      <p:sp>
        <p:nvSpPr>
          <p:cNvPr id="1756170" name="AutoShape 10"/>
          <p:cNvSpPr>
            <a:spLocks noChangeArrowheads="1"/>
          </p:cNvSpPr>
          <p:nvPr/>
        </p:nvSpPr>
        <p:spPr bwMode="auto">
          <a:xfrm>
            <a:off x="3651250" y="4217988"/>
            <a:ext cx="334963" cy="463550"/>
          </a:xfrm>
          <a:prstGeom prst="downArrow">
            <a:avLst>
              <a:gd name="adj1" fmla="val 50000"/>
              <a:gd name="adj2" fmla="val 34597"/>
            </a:avLst>
          </a:prstGeom>
          <a:solidFill>
            <a:schemeClr val="bg2"/>
          </a:solidFill>
          <a:ln w="9525">
            <a:solidFill>
              <a:schemeClr val="folHlink"/>
            </a:solidFill>
            <a:miter lim="800000"/>
            <a:headEnd/>
            <a:tailEnd/>
          </a:ln>
        </p:spPr>
        <p:txBody>
          <a:bodyPr vert="eaVert" wrap="none" anchor="ctr"/>
          <a:lstStyle/>
          <a:p>
            <a:pPr eaLnBrk="1" hangingPunct="1"/>
            <a:endParaRPr lang="zh-CN" altLang="en-US"/>
          </a:p>
        </p:txBody>
      </p:sp>
      <p:sp>
        <p:nvSpPr>
          <p:cNvPr id="1756173" name="Text Box 16"/>
          <p:cNvSpPr txBox="1">
            <a:spLocks noChangeArrowheads="1"/>
          </p:cNvSpPr>
          <p:nvPr/>
        </p:nvSpPr>
        <p:spPr bwMode="auto">
          <a:xfrm>
            <a:off x="163513" y="0"/>
            <a:ext cx="5291137" cy="822325"/>
          </a:xfrm>
          <a:prstGeom prst="rect">
            <a:avLst/>
          </a:prstGeom>
          <a:noFill/>
          <a:ln w="9525">
            <a:noFill/>
            <a:miter lim="800000"/>
            <a:headEnd/>
            <a:tailEnd/>
          </a:ln>
        </p:spPr>
        <p:txBody>
          <a:bodyPr wrap="none">
            <a:spAutoFit/>
          </a:bodyPr>
          <a:lstStyle/>
          <a:p>
            <a:pPr eaLnBrk="1" hangingPunct="1">
              <a:lnSpc>
                <a:spcPct val="120000"/>
              </a:lnSpc>
              <a:defRPr/>
            </a:pPr>
            <a:r>
              <a:rPr lang="zh-CN" altLang="en-US" dirty="0">
                <a:solidFill>
                  <a:schemeClr val="accent6"/>
                </a:solidFill>
                <a:ea typeface="华文中宋" pitchFamily="2" charset="-122"/>
              </a:rPr>
              <a:t>由机器语言到高级语言</a:t>
            </a:r>
          </a:p>
          <a:p>
            <a:pPr eaLnBrk="1" hangingPunct="1">
              <a:lnSpc>
                <a:spcPct val="120000"/>
              </a:lnSpc>
              <a:defRPr/>
            </a:pPr>
            <a:r>
              <a:rPr lang="en-US" altLang="zh-CN" dirty="0">
                <a:solidFill>
                  <a:schemeClr val="accent6"/>
                </a:solidFill>
                <a:ea typeface="华文中宋" pitchFamily="2" charset="-122"/>
              </a:rPr>
              <a:t>(3)</a:t>
            </a:r>
            <a:r>
              <a:rPr lang="zh-CN" altLang="en-US" dirty="0">
                <a:solidFill>
                  <a:schemeClr val="accent6"/>
                </a:solidFill>
                <a:ea typeface="华文中宋" pitchFamily="2" charset="-122"/>
              </a:rPr>
              <a:t>怎样解决机器语言编写程序所存在的困难</a:t>
            </a:r>
            <a:r>
              <a:rPr lang="en-US" altLang="zh-CN" dirty="0">
                <a:solidFill>
                  <a:schemeClr val="accent6"/>
                </a:solidFill>
                <a:ea typeface="华文中宋" pitchFamily="2" charset="-122"/>
              </a:rPr>
              <a:t>? </a:t>
            </a:r>
          </a:p>
        </p:txBody>
      </p:sp>
      <p:sp>
        <p:nvSpPr>
          <p:cNvPr id="9228" name="Text Box 14"/>
          <p:cNvSpPr txBox="1">
            <a:spLocks noChangeArrowheads="1"/>
          </p:cNvSpPr>
          <p:nvPr/>
        </p:nvSpPr>
        <p:spPr bwMode="auto">
          <a:xfrm>
            <a:off x="207963" y="1187450"/>
            <a:ext cx="4775200" cy="457200"/>
          </a:xfrm>
          <a:prstGeom prst="rect">
            <a:avLst/>
          </a:prstGeom>
          <a:noFill/>
          <a:ln w="9525">
            <a:noFill/>
            <a:miter lim="800000"/>
            <a:headEnd/>
            <a:tailEnd/>
          </a:ln>
        </p:spPr>
        <p:txBody>
          <a:bodyPr>
            <a:spAutoFit/>
          </a:bodyPr>
          <a:lstStyle/>
          <a:p>
            <a:pPr eaLnBrk="1" hangingPunct="1"/>
            <a:r>
              <a:rPr lang="zh-CN" altLang="zh-CN" sz="2400">
                <a:ea typeface="华文中宋" pitchFamily="2" charset="-122"/>
                <a:sym typeface="Wingdings" pitchFamily="2" charset="2"/>
              </a:rPr>
              <a:t>计算机语言---汇编语言</a:t>
            </a:r>
            <a:endParaRPr lang="en-US" altLang="zh-CN" sz="1600">
              <a:ea typeface="华文中宋" pitchFamily="2" charset="-122"/>
              <a:sym typeface="Wingdings" pitchFamily="2" charset="2"/>
            </a:endParaRPr>
          </a:p>
        </p:txBody>
      </p:sp>
      <p:grpSp>
        <p:nvGrpSpPr>
          <p:cNvPr id="2" name="Group 15"/>
          <p:cNvGrpSpPr>
            <a:grpSpLocks/>
          </p:cNvGrpSpPr>
          <p:nvPr/>
        </p:nvGrpSpPr>
        <p:grpSpPr bwMode="auto">
          <a:xfrm>
            <a:off x="6989763" y="1912938"/>
            <a:ext cx="1279525" cy="1173162"/>
            <a:chOff x="4298" y="601"/>
            <a:chExt cx="806" cy="739"/>
          </a:xfrm>
        </p:grpSpPr>
        <p:sp>
          <p:nvSpPr>
            <p:cNvPr id="20" name="AutoShape 39"/>
            <p:cNvSpPr>
              <a:spLocks noChangeArrowheads="1"/>
            </p:cNvSpPr>
            <p:nvPr/>
          </p:nvSpPr>
          <p:spPr bwMode="gray">
            <a:xfrm>
              <a:off x="4298" y="601"/>
              <a:ext cx="806" cy="7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kumimoji="0" lang="zh-CN" altLang="en-US" sz="1800">
                <a:solidFill>
                  <a:srgbClr val="000000"/>
                </a:solidFill>
                <a:latin typeface="宋体" pitchFamily="2" charset="-122"/>
              </a:endParaRPr>
            </a:p>
          </p:txBody>
        </p:sp>
        <p:sp>
          <p:nvSpPr>
            <p:cNvPr id="9231" name="Oval 40"/>
            <p:cNvSpPr>
              <a:spLocks noChangeArrowheads="1"/>
            </p:cNvSpPr>
            <p:nvPr/>
          </p:nvSpPr>
          <p:spPr bwMode="gray">
            <a:xfrm>
              <a:off x="4365" y="662"/>
              <a:ext cx="672" cy="618"/>
            </a:xfrm>
            <a:prstGeom prst="ellipse">
              <a:avLst/>
            </a:prstGeom>
            <a:solidFill>
              <a:srgbClr val="003366"/>
            </a:solidFill>
            <a:ln w="28575" algn="ctr">
              <a:solidFill>
                <a:srgbClr val="FFFFFF"/>
              </a:solidFill>
              <a:round/>
              <a:headEnd/>
              <a:tailEnd/>
            </a:ln>
          </p:spPr>
          <p:txBody>
            <a:bodyPr wrap="none" anchor="ctr"/>
            <a:lstStyle/>
            <a:p>
              <a:pPr algn="ctr" eaLnBrk="1" hangingPunct="1"/>
              <a:endParaRPr kumimoji="0" lang="zh-CN" altLang="en-US" sz="1800">
                <a:solidFill>
                  <a:srgbClr val="000000"/>
                </a:solidFill>
                <a:latin typeface="宋体" pitchFamily="2" charset="-122"/>
              </a:endParaRPr>
            </a:p>
          </p:txBody>
        </p:sp>
        <p:sp>
          <p:nvSpPr>
            <p:cNvPr id="9232" name="Text Box 84"/>
            <p:cNvSpPr txBox="1">
              <a:spLocks noChangeArrowheads="1"/>
            </p:cNvSpPr>
            <p:nvPr/>
          </p:nvSpPr>
          <p:spPr bwMode="auto">
            <a:xfrm>
              <a:off x="4367" y="712"/>
              <a:ext cx="667" cy="518"/>
            </a:xfrm>
            <a:prstGeom prst="rect">
              <a:avLst/>
            </a:prstGeom>
            <a:noFill/>
            <a:ln w="9525">
              <a:noFill/>
              <a:miter lim="800000"/>
              <a:headEnd/>
              <a:tailEnd/>
            </a:ln>
          </p:spPr>
          <p:txBody>
            <a:bodyPr>
              <a:spAutoFit/>
            </a:bodyPr>
            <a:lstStyle/>
            <a:p>
              <a:pPr algn="ctr" eaLnBrk="1" hangingPunct="1">
                <a:spcBef>
                  <a:spcPct val="35000"/>
                </a:spcBef>
              </a:pPr>
              <a:r>
                <a:rPr kumimoji="0" lang="zh-CN" altLang="en-US" sz="2400">
                  <a:solidFill>
                    <a:srgbClr val="FFFFFF"/>
                  </a:solidFill>
                  <a:latin typeface="宋体" pitchFamily="2" charset="-122"/>
                  <a:ea typeface="华文中宋" pitchFamily="2" charset="-122"/>
                </a:rPr>
                <a:t>汇编语言</a:t>
              </a:r>
            </a:p>
          </p:txBody>
        </p:sp>
      </p:gr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756164"/>
                                        </p:tgtEl>
                                        <p:attrNameLst>
                                          <p:attrName>style.visibility</p:attrName>
                                        </p:attrNameLst>
                                      </p:cBhvr>
                                      <p:to>
                                        <p:strVal val="visible"/>
                                      </p:to>
                                    </p:set>
                                    <p:anim calcmode="lin" valueType="num">
                                      <p:cBhvr additive="base">
                                        <p:cTn id="7" dur="500" fill="hold"/>
                                        <p:tgtEl>
                                          <p:spTgt spid="1756164"/>
                                        </p:tgtEl>
                                        <p:attrNameLst>
                                          <p:attrName>ppt_x</p:attrName>
                                        </p:attrNameLst>
                                      </p:cBhvr>
                                      <p:tavLst>
                                        <p:tav tm="0">
                                          <p:val>
                                            <p:strVal val="1+#ppt_w/2"/>
                                          </p:val>
                                        </p:tav>
                                        <p:tav tm="100000">
                                          <p:val>
                                            <p:strVal val="#ppt_x"/>
                                          </p:val>
                                        </p:tav>
                                      </p:tavLst>
                                    </p:anim>
                                    <p:anim calcmode="lin" valueType="num">
                                      <p:cBhvr additive="base">
                                        <p:cTn id="8" dur="500" fill="hold"/>
                                        <p:tgtEl>
                                          <p:spTgt spid="175616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756166"/>
                                        </p:tgtEl>
                                        <p:attrNameLst>
                                          <p:attrName>style.visibility</p:attrName>
                                        </p:attrNameLst>
                                      </p:cBhvr>
                                      <p:to>
                                        <p:strVal val="visible"/>
                                      </p:to>
                                    </p:set>
                                    <p:anim calcmode="lin" valueType="num">
                                      <p:cBhvr additive="base">
                                        <p:cTn id="11" dur="500" fill="hold"/>
                                        <p:tgtEl>
                                          <p:spTgt spid="1756166"/>
                                        </p:tgtEl>
                                        <p:attrNameLst>
                                          <p:attrName>ppt_x</p:attrName>
                                        </p:attrNameLst>
                                      </p:cBhvr>
                                      <p:tavLst>
                                        <p:tav tm="0">
                                          <p:val>
                                            <p:strVal val="1+#ppt_w/2"/>
                                          </p:val>
                                        </p:tav>
                                        <p:tav tm="100000">
                                          <p:val>
                                            <p:strVal val="#ppt_x"/>
                                          </p:val>
                                        </p:tav>
                                      </p:tavLst>
                                    </p:anim>
                                    <p:anim calcmode="lin" valueType="num">
                                      <p:cBhvr additive="base">
                                        <p:cTn id="12" dur="500" fill="hold"/>
                                        <p:tgtEl>
                                          <p:spTgt spid="1756166"/>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756169"/>
                                        </p:tgtEl>
                                        <p:attrNameLst>
                                          <p:attrName>style.visibility</p:attrName>
                                        </p:attrNameLst>
                                      </p:cBhvr>
                                      <p:to>
                                        <p:strVal val="visible"/>
                                      </p:to>
                                    </p:set>
                                    <p:anim calcmode="lin" valueType="num">
                                      <p:cBhvr additive="base">
                                        <p:cTn id="17" dur="500" fill="hold"/>
                                        <p:tgtEl>
                                          <p:spTgt spid="1756169"/>
                                        </p:tgtEl>
                                        <p:attrNameLst>
                                          <p:attrName>ppt_x</p:attrName>
                                        </p:attrNameLst>
                                      </p:cBhvr>
                                      <p:tavLst>
                                        <p:tav tm="0">
                                          <p:val>
                                            <p:strVal val="#ppt_x"/>
                                          </p:val>
                                        </p:tav>
                                        <p:tav tm="100000">
                                          <p:val>
                                            <p:strVal val="#ppt_x"/>
                                          </p:val>
                                        </p:tav>
                                      </p:tavLst>
                                    </p:anim>
                                    <p:anim calcmode="lin" valueType="num">
                                      <p:cBhvr additive="base">
                                        <p:cTn id="18" dur="500" fill="hold"/>
                                        <p:tgtEl>
                                          <p:spTgt spid="175616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756168"/>
                                        </p:tgtEl>
                                        <p:attrNameLst>
                                          <p:attrName>style.visibility</p:attrName>
                                        </p:attrNameLst>
                                      </p:cBhvr>
                                      <p:to>
                                        <p:strVal val="visible"/>
                                      </p:to>
                                    </p:set>
                                    <p:anim calcmode="lin" valueType="num">
                                      <p:cBhvr additive="base">
                                        <p:cTn id="21" dur="500" fill="hold"/>
                                        <p:tgtEl>
                                          <p:spTgt spid="1756168"/>
                                        </p:tgtEl>
                                        <p:attrNameLst>
                                          <p:attrName>ppt_x</p:attrName>
                                        </p:attrNameLst>
                                      </p:cBhvr>
                                      <p:tavLst>
                                        <p:tav tm="0">
                                          <p:val>
                                            <p:strVal val="#ppt_x"/>
                                          </p:val>
                                        </p:tav>
                                        <p:tav tm="100000">
                                          <p:val>
                                            <p:strVal val="#ppt_x"/>
                                          </p:val>
                                        </p:tav>
                                      </p:tavLst>
                                    </p:anim>
                                    <p:anim calcmode="lin" valueType="num">
                                      <p:cBhvr additive="base">
                                        <p:cTn id="22" dur="500" fill="hold"/>
                                        <p:tgtEl>
                                          <p:spTgt spid="1756168"/>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1756167">
                                            <p:txEl>
                                              <p:pRg st="0" end="0"/>
                                            </p:txEl>
                                          </p:spTgt>
                                        </p:tgtEl>
                                        <p:attrNameLst>
                                          <p:attrName>style.visibility</p:attrName>
                                        </p:attrNameLst>
                                      </p:cBhvr>
                                      <p:to>
                                        <p:strVal val="visible"/>
                                      </p:to>
                                    </p:set>
                                    <p:anim calcmode="lin" valueType="num">
                                      <p:cBhvr additive="base">
                                        <p:cTn id="27" dur="500" fill="hold"/>
                                        <p:tgtEl>
                                          <p:spTgt spid="1756167">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7561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756170"/>
                                        </p:tgtEl>
                                        <p:attrNameLst>
                                          <p:attrName>style.visibility</p:attrName>
                                        </p:attrNameLst>
                                      </p:cBhvr>
                                      <p:to>
                                        <p:strVal val="visible"/>
                                      </p:to>
                                    </p:set>
                                    <p:anim calcmode="lin" valueType="num">
                                      <p:cBhvr additive="base">
                                        <p:cTn id="33" dur="500" fill="hold"/>
                                        <p:tgtEl>
                                          <p:spTgt spid="1756170"/>
                                        </p:tgtEl>
                                        <p:attrNameLst>
                                          <p:attrName>ppt_x</p:attrName>
                                        </p:attrNameLst>
                                      </p:cBhvr>
                                      <p:tavLst>
                                        <p:tav tm="0">
                                          <p:val>
                                            <p:strVal val="#ppt_x"/>
                                          </p:val>
                                        </p:tav>
                                        <p:tav tm="100000">
                                          <p:val>
                                            <p:strVal val="#ppt_x"/>
                                          </p:val>
                                        </p:tav>
                                      </p:tavLst>
                                    </p:anim>
                                    <p:anim calcmode="lin" valueType="num">
                                      <p:cBhvr additive="base">
                                        <p:cTn id="34" dur="500" fill="hold"/>
                                        <p:tgtEl>
                                          <p:spTgt spid="1756170"/>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756167">
                                            <p:txEl>
                                              <p:pRg st="1" end="1"/>
                                            </p:txEl>
                                          </p:spTgt>
                                        </p:tgtEl>
                                        <p:attrNameLst>
                                          <p:attrName>style.visibility</p:attrName>
                                        </p:attrNameLst>
                                      </p:cBhvr>
                                      <p:to>
                                        <p:strVal val="visible"/>
                                      </p:to>
                                    </p:set>
                                    <p:anim calcmode="lin" valueType="num">
                                      <p:cBhvr additive="base">
                                        <p:cTn id="37" dur="500" fill="hold"/>
                                        <p:tgtEl>
                                          <p:spTgt spid="1756167">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75616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756162"/>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756165"/>
                                        </p:tgtEl>
                                        <p:attrNameLst>
                                          <p:attrName>style.visibility</p:attrName>
                                        </p:attrNameLst>
                                      </p:cBhvr>
                                      <p:to>
                                        <p:strVal val="visible"/>
                                      </p:to>
                                    </p:set>
                                  </p:childTnLst>
                                </p:cTn>
                              </p:par>
                              <p:par>
                                <p:cTn id="47" presetID="2" presetClass="entr" presetSubtype="2"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500" fill="hold"/>
                                        <p:tgtEl>
                                          <p:spTgt spid="2"/>
                                        </p:tgtEl>
                                        <p:attrNameLst>
                                          <p:attrName>ppt_x</p:attrName>
                                        </p:attrNameLst>
                                      </p:cBhvr>
                                      <p:tavLst>
                                        <p:tav tm="0">
                                          <p:val>
                                            <p:strVal val="1+#ppt_w/2"/>
                                          </p:val>
                                        </p:tav>
                                        <p:tav tm="100000">
                                          <p:val>
                                            <p:strVal val="#ppt_x"/>
                                          </p:val>
                                        </p:tav>
                                      </p:tavLst>
                                    </p:anim>
                                    <p:anim calcmode="lin" valueType="num">
                                      <p:cBhvr additive="base">
                                        <p:cTn id="50"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17561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6162" grpId="0" autoUpdateAnimBg="0"/>
      <p:bldP spid="1756163" grpId="0" autoUpdateAnimBg="0"/>
      <p:bldP spid="1756164" grpId="0" autoUpdateAnimBg="0"/>
      <p:bldP spid="1756165" grpId="0" animBg="1" autoUpdateAnimBg="0"/>
      <p:bldP spid="1756166" grpId="0" autoUpdateAnimBg="0"/>
      <p:bldP spid="1756168" grpId="0" animBg="1"/>
      <p:bldP spid="1756169" grpId="0"/>
      <p:bldP spid="1756170"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435350" y="2203450"/>
            <a:ext cx="4541838" cy="4349750"/>
          </a:xfrm>
          <a:prstGeom prst="rect">
            <a:avLst/>
          </a:prstGeom>
          <a:noFill/>
          <a:ln w="9525">
            <a:noFill/>
            <a:miter lim="800000"/>
            <a:headEnd/>
            <a:tailEnd/>
          </a:ln>
        </p:spPr>
      </p:pic>
      <p:sp>
        <p:nvSpPr>
          <p:cNvPr id="60419" name="Text Box 3"/>
          <p:cNvSpPr txBox="1">
            <a:spLocks noChangeArrowheads="1"/>
          </p:cNvSpPr>
          <p:nvPr/>
        </p:nvSpPr>
        <p:spPr bwMode="auto">
          <a:xfrm>
            <a:off x="168275" y="1150938"/>
            <a:ext cx="6854825" cy="566737"/>
          </a:xfrm>
          <a:prstGeom prst="rect">
            <a:avLst/>
          </a:prstGeom>
          <a:noFill/>
          <a:ln w="9525">
            <a:noFill/>
            <a:miter lim="800000"/>
            <a:headEnd/>
            <a:tailEnd/>
          </a:ln>
        </p:spPr>
        <p:txBody>
          <a:bodyPr>
            <a:spAutoFit/>
          </a:bodyPr>
          <a:lstStyle/>
          <a:p>
            <a:pPr eaLnBrk="1" hangingPunct="1">
              <a:lnSpc>
                <a:spcPct val="130000"/>
              </a:lnSpc>
              <a:buFont typeface="Wingdings" pitchFamily="2" charset="2"/>
              <a:buNone/>
            </a:pPr>
            <a:r>
              <a:rPr lang="zh-CN" altLang="zh-CN" sz="2400">
                <a:latin typeface="Times New Roman" pitchFamily="18" charset="0"/>
              </a:rPr>
              <a:t>计算机语言促进了计算机处理能力的不断增强</a:t>
            </a:r>
          </a:p>
        </p:txBody>
      </p:sp>
      <p:sp>
        <p:nvSpPr>
          <p:cNvPr id="60420" name="Text Box 4"/>
          <p:cNvSpPr txBox="1">
            <a:spLocks noChangeArrowheads="1"/>
          </p:cNvSpPr>
          <p:nvPr/>
        </p:nvSpPr>
        <p:spPr bwMode="auto">
          <a:xfrm>
            <a:off x="9758363" y="6011863"/>
            <a:ext cx="184150" cy="336550"/>
          </a:xfrm>
          <a:prstGeom prst="rect">
            <a:avLst/>
          </a:prstGeom>
          <a:noFill/>
          <a:ln w="9525">
            <a:noFill/>
            <a:miter lim="800000"/>
            <a:headEnd/>
            <a:tailEnd/>
          </a:ln>
        </p:spPr>
        <p:txBody>
          <a:bodyPr wrap="none">
            <a:spAutoFit/>
          </a:bodyPr>
          <a:lstStyle/>
          <a:p>
            <a:pPr eaLnBrk="1" hangingPunct="1"/>
            <a:endParaRPr lang="zh-CN" altLang="en-US" sz="1600" b="0"/>
          </a:p>
        </p:txBody>
      </p:sp>
      <p:pic>
        <p:nvPicPr>
          <p:cNvPr id="60421" name="Picture 5"/>
          <p:cNvPicPr>
            <a:picLocks noChangeAspect="1" noChangeArrowheads="1"/>
          </p:cNvPicPr>
          <p:nvPr/>
        </p:nvPicPr>
        <p:blipFill>
          <a:blip r:embed="rId3" cstate="print"/>
          <a:srcRect/>
          <a:stretch>
            <a:fillRect/>
          </a:stretch>
        </p:blipFill>
        <p:spPr bwMode="auto">
          <a:xfrm>
            <a:off x="1401763" y="2916238"/>
            <a:ext cx="1882775" cy="3630612"/>
          </a:xfrm>
          <a:prstGeom prst="rect">
            <a:avLst/>
          </a:prstGeom>
          <a:noFill/>
          <a:ln w="9525">
            <a:noFill/>
            <a:miter lim="800000"/>
            <a:headEnd/>
            <a:tailEnd/>
          </a:ln>
        </p:spPr>
      </p:pic>
      <p:sp>
        <p:nvSpPr>
          <p:cNvPr id="60422" name="Rectangle 7"/>
          <p:cNvSpPr>
            <a:spLocks noChangeArrowheads="1"/>
          </p:cNvSpPr>
          <p:nvPr/>
        </p:nvSpPr>
        <p:spPr bwMode="auto">
          <a:xfrm>
            <a:off x="3925888" y="2570163"/>
            <a:ext cx="4071937" cy="3960812"/>
          </a:xfrm>
          <a:prstGeom prst="rect">
            <a:avLst/>
          </a:prstGeom>
          <a:solidFill>
            <a:schemeClr val="bg1"/>
          </a:solidFill>
          <a:ln w="9525">
            <a:solidFill>
              <a:schemeClr val="tx1"/>
            </a:solidFill>
            <a:miter lim="800000"/>
            <a:headEnd/>
            <a:tailEnd/>
          </a:ln>
        </p:spPr>
        <p:txBody>
          <a:bodyPr wrap="none" anchor="ctr"/>
          <a:lstStyle/>
          <a:p>
            <a:pPr algn="ctr" eaLnBrk="1" hangingPunct="1">
              <a:lnSpc>
                <a:spcPct val="140000"/>
              </a:lnSpc>
            </a:pPr>
            <a:r>
              <a:rPr lang="zh-CN" altLang="en-US" sz="2800">
                <a:solidFill>
                  <a:schemeClr val="accent2"/>
                </a:solidFill>
              </a:rPr>
              <a:t>计算机</a:t>
            </a:r>
          </a:p>
          <a:p>
            <a:pPr algn="ctr" eaLnBrk="1" hangingPunct="1">
              <a:lnSpc>
                <a:spcPct val="110000"/>
              </a:lnSpc>
            </a:pPr>
            <a:r>
              <a:rPr lang="zh-CN" altLang="en-US" sz="1400" b="0"/>
              <a:t>计算机的使用者</a:t>
            </a:r>
            <a:r>
              <a:rPr lang="en-US" altLang="zh-CN" sz="1400" b="0"/>
              <a:t>--</a:t>
            </a:r>
            <a:r>
              <a:rPr lang="zh-CN" altLang="en-US" sz="1400" b="0"/>
              <a:t>所有人</a:t>
            </a:r>
            <a:endParaRPr lang="en-US" altLang="zh-CN" sz="1400" b="0"/>
          </a:p>
          <a:p>
            <a:pPr algn="ctr" eaLnBrk="1" hangingPunct="1">
              <a:lnSpc>
                <a:spcPct val="110000"/>
              </a:lnSpc>
            </a:pPr>
            <a:r>
              <a:rPr lang="zh-CN" altLang="en-US" sz="1400" b="0"/>
              <a:t>应用别人编写的程序。</a:t>
            </a:r>
          </a:p>
          <a:p>
            <a:pPr algn="ctr" eaLnBrk="1" hangingPunct="1">
              <a:lnSpc>
                <a:spcPct val="110000"/>
              </a:lnSpc>
            </a:pPr>
            <a:r>
              <a:rPr lang="en-US" altLang="zh-CN" sz="1400" b="0"/>
              <a:t>(</a:t>
            </a:r>
            <a:r>
              <a:rPr lang="zh-CN" altLang="en-US" sz="1400" b="0"/>
              <a:t>对计算机内部基本不了解</a:t>
            </a:r>
            <a:r>
              <a:rPr lang="en-US" altLang="zh-CN" sz="1400" b="0"/>
              <a:t>)</a:t>
            </a:r>
          </a:p>
          <a:p>
            <a:pPr algn="ctr" eaLnBrk="1" hangingPunct="1"/>
            <a:endParaRPr lang="zh-CN" altLang="en-US" sz="1400" b="0"/>
          </a:p>
        </p:txBody>
      </p:sp>
      <p:sp>
        <p:nvSpPr>
          <p:cNvPr id="1767433" name="Text Box 16"/>
          <p:cNvSpPr txBox="1">
            <a:spLocks noChangeArrowheads="1"/>
          </p:cNvSpPr>
          <p:nvPr/>
        </p:nvSpPr>
        <p:spPr bwMode="auto">
          <a:xfrm>
            <a:off x="163513" y="0"/>
            <a:ext cx="3654425" cy="822325"/>
          </a:xfrm>
          <a:prstGeom prst="rect">
            <a:avLst/>
          </a:prstGeom>
          <a:noFill/>
          <a:ln w="9525">
            <a:noFill/>
            <a:miter lim="800000"/>
            <a:headEnd/>
            <a:tailEnd/>
          </a:ln>
        </p:spPr>
        <p:txBody>
          <a:bodyPr wrap="none">
            <a:spAutoFit/>
          </a:bodyPr>
          <a:lstStyle/>
          <a:p>
            <a:pPr eaLnBrk="1" hangingPunct="1">
              <a:lnSpc>
                <a:spcPct val="120000"/>
              </a:lnSpc>
              <a:defRPr/>
            </a:pPr>
            <a:r>
              <a:rPr lang="zh-CN" altLang="en-US" dirty="0">
                <a:solidFill>
                  <a:schemeClr val="accent6"/>
                </a:solidFill>
                <a:ea typeface="华文中宋" pitchFamily="2" charset="-122"/>
              </a:rPr>
              <a:t>不同抽象层级计算机</a:t>
            </a:r>
            <a:r>
              <a:rPr lang="en-US" altLang="zh-CN" dirty="0">
                <a:solidFill>
                  <a:schemeClr val="accent6"/>
                </a:solidFill>
                <a:ea typeface="华文中宋" pitchFamily="2" charset="-122"/>
              </a:rPr>
              <a:t>(</a:t>
            </a:r>
            <a:r>
              <a:rPr lang="zh-CN" altLang="en-US" dirty="0">
                <a:solidFill>
                  <a:schemeClr val="accent6"/>
                </a:solidFill>
                <a:ea typeface="华文中宋" pitchFamily="2" charset="-122"/>
              </a:rPr>
              <a:t>虚拟机器</a:t>
            </a:r>
            <a:r>
              <a:rPr lang="en-US" altLang="zh-CN" dirty="0">
                <a:solidFill>
                  <a:schemeClr val="accent6"/>
                </a:solidFill>
                <a:ea typeface="华文中宋" pitchFamily="2" charset="-122"/>
              </a:rPr>
              <a:t>)</a:t>
            </a:r>
            <a:endParaRPr lang="zh-CN" altLang="en-US" dirty="0">
              <a:solidFill>
                <a:schemeClr val="accent6"/>
              </a:solidFill>
              <a:ea typeface="华文中宋" pitchFamily="2" charset="-122"/>
            </a:endParaRPr>
          </a:p>
          <a:p>
            <a:pPr eaLnBrk="1" hangingPunct="1">
              <a:lnSpc>
                <a:spcPct val="120000"/>
              </a:lnSpc>
              <a:defRPr/>
            </a:pPr>
            <a:r>
              <a:rPr lang="en-US" altLang="zh-CN" dirty="0">
                <a:solidFill>
                  <a:schemeClr val="accent6"/>
                </a:solidFill>
                <a:ea typeface="华文中宋" pitchFamily="2" charset="-122"/>
              </a:rPr>
              <a:t>(1)</a:t>
            </a:r>
            <a:r>
              <a:rPr lang="zh-CN" altLang="en-US" dirty="0">
                <a:solidFill>
                  <a:schemeClr val="accent6"/>
                </a:solidFill>
                <a:ea typeface="华文中宋" pitchFamily="2" charset="-122"/>
              </a:rPr>
              <a:t>你只想简单使用计算机吗</a:t>
            </a:r>
            <a:r>
              <a:rPr lang="en-US" altLang="zh-CN" dirty="0">
                <a:solidFill>
                  <a:schemeClr val="accent6"/>
                </a:solidFill>
                <a:ea typeface="华文中宋" pitchFamily="2" charset="-122"/>
              </a:rPr>
              <a:t>? </a:t>
            </a:r>
          </a:p>
        </p:txBody>
      </p:sp>
    </p:spTree>
  </p:cSld>
  <p:clrMapOvr>
    <a:masterClrMapping/>
  </p:clrMapOvr>
  <p:transition>
    <p:zoom/>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435350" y="2203450"/>
            <a:ext cx="4541838" cy="4349750"/>
          </a:xfrm>
          <a:prstGeom prst="rect">
            <a:avLst/>
          </a:prstGeom>
          <a:noFill/>
          <a:ln w="9525">
            <a:noFill/>
            <a:miter lim="800000"/>
            <a:headEnd/>
            <a:tailEnd/>
          </a:ln>
        </p:spPr>
      </p:pic>
      <p:sp>
        <p:nvSpPr>
          <p:cNvPr id="61443" name="Text Box 4"/>
          <p:cNvSpPr txBox="1">
            <a:spLocks noChangeArrowheads="1"/>
          </p:cNvSpPr>
          <p:nvPr/>
        </p:nvSpPr>
        <p:spPr bwMode="auto">
          <a:xfrm>
            <a:off x="9758363" y="6011863"/>
            <a:ext cx="184150" cy="336550"/>
          </a:xfrm>
          <a:prstGeom prst="rect">
            <a:avLst/>
          </a:prstGeom>
          <a:noFill/>
          <a:ln w="9525">
            <a:noFill/>
            <a:miter lim="800000"/>
            <a:headEnd/>
            <a:tailEnd/>
          </a:ln>
        </p:spPr>
        <p:txBody>
          <a:bodyPr wrap="none">
            <a:spAutoFit/>
          </a:bodyPr>
          <a:lstStyle/>
          <a:p>
            <a:pPr eaLnBrk="1" hangingPunct="1"/>
            <a:endParaRPr lang="zh-CN" altLang="en-US" sz="1600" b="0"/>
          </a:p>
        </p:txBody>
      </p:sp>
      <p:pic>
        <p:nvPicPr>
          <p:cNvPr id="61444" name="Picture 5"/>
          <p:cNvPicPr>
            <a:picLocks noChangeAspect="1" noChangeArrowheads="1"/>
          </p:cNvPicPr>
          <p:nvPr/>
        </p:nvPicPr>
        <p:blipFill>
          <a:blip r:embed="rId3" cstate="print"/>
          <a:srcRect/>
          <a:stretch>
            <a:fillRect/>
          </a:stretch>
        </p:blipFill>
        <p:spPr bwMode="auto">
          <a:xfrm>
            <a:off x="1401763" y="2916238"/>
            <a:ext cx="1882775" cy="3630612"/>
          </a:xfrm>
          <a:prstGeom prst="rect">
            <a:avLst/>
          </a:prstGeom>
          <a:noFill/>
          <a:ln w="9525">
            <a:noFill/>
            <a:miter lim="800000"/>
            <a:headEnd/>
            <a:tailEnd/>
          </a:ln>
        </p:spPr>
      </p:pic>
      <p:sp>
        <p:nvSpPr>
          <p:cNvPr id="61445" name="Rectangle 6"/>
          <p:cNvSpPr>
            <a:spLocks noChangeArrowheads="1"/>
          </p:cNvSpPr>
          <p:nvPr/>
        </p:nvSpPr>
        <p:spPr bwMode="auto">
          <a:xfrm>
            <a:off x="3862388" y="2994025"/>
            <a:ext cx="4071937" cy="3536950"/>
          </a:xfrm>
          <a:prstGeom prst="rect">
            <a:avLst/>
          </a:prstGeom>
          <a:solidFill>
            <a:schemeClr val="bg1"/>
          </a:solidFill>
          <a:ln w="9525">
            <a:solidFill>
              <a:schemeClr val="tx1"/>
            </a:solidFill>
            <a:miter lim="800000"/>
            <a:headEnd/>
            <a:tailEnd/>
          </a:ln>
        </p:spPr>
        <p:txBody>
          <a:bodyPr wrap="none" anchor="ctr"/>
          <a:lstStyle/>
          <a:p>
            <a:pPr algn="ctr" eaLnBrk="1" hangingPunct="1">
              <a:lnSpc>
                <a:spcPct val="140000"/>
              </a:lnSpc>
            </a:pPr>
            <a:r>
              <a:rPr lang="zh-CN" altLang="en-US" sz="2800">
                <a:solidFill>
                  <a:schemeClr val="accent2"/>
                </a:solidFill>
              </a:rPr>
              <a:t>计算机</a:t>
            </a:r>
          </a:p>
          <a:p>
            <a:pPr algn="ctr" eaLnBrk="1" hangingPunct="1">
              <a:lnSpc>
                <a:spcPct val="110000"/>
              </a:lnSpc>
            </a:pPr>
            <a:r>
              <a:rPr lang="zh-CN" altLang="en-US" sz="1400" b="0"/>
              <a:t>程序员</a:t>
            </a:r>
            <a:r>
              <a:rPr lang="en-US" altLang="zh-CN" sz="1400" b="0"/>
              <a:t>--</a:t>
            </a:r>
            <a:r>
              <a:rPr lang="zh-CN" altLang="en-US" sz="1400" b="0"/>
              <a:t>计算机相关专业人员</a:t>
            </a:r>
          </a:p>
          <a:p>
            <a:pPr algn="ctr" eaLnBrk="1" hangingPunct="1">
              <a:lnSpc>
                <a:spcPct val="110000"/>
              </a:lnSpc>
            </a:pPr>
            <a:r>
              <a:rPr lang="zh-CN" altLang="en-US" sz="1400" b="0"/>
              <a:t>用高级语言编写程序。</a:t>
            </a:r>
          </a:p>
          <a:p>
            <a:pPr algn="ctr" eaLnBrk="1" hangingPunct="1">
              <a:lnSpc>
                <a:spcPct val="110000"/>
              </a:lnSpc>
            </a:pPr>
            <a:r>
              <a:rPr lang="en-US" altLang="zh-CN" sz="1400" b="0"/>
              <a:t>(</a:t>
            </a:r>
            <a:r>
              <a:rPr lang="zh-CN" altLang="en-US" sz="1400" b="0"/>
              <a:t>理解：操作系统提供的</a:t>
            </a:r>
            <a:r>
              <a:rPr lang="en-US" altLang="zh-CN" sz="1400" b="0"/>
              <a:t>API</a:t>
            </a:r>
            <a:r>
              <a:rPr lang="zh-CN" altLang="en-US" sz="1400" b="0"/>
              <a:t>或</a:t>
            </a:r>
          </a:p>
          <a:p>
            <a:pPr algn="ctr" eaLnBrk="1" hangingPunct="1">
              <a:lnSpc>
                <a:spcPct val="110000"/>
              </a:lnSpc>
            </a:pPr>
            <a:r>
              <a:rPr lang="zh-CN" altLang="en-US" sz="1400" b="0"/>
              <a:t>计算机语言提供的各类函数</a:t>
            </a:r>
            <a:r>
              <a:rPr lang="en-US" altLang="zh-CN" sz="1400" b="0"/>
              <a:t>/</a:t>
            </a:r>
            <a:r>
              <a:rPr lang="zh-CN" altLang="en-US" sz="1400" b="0"/>
              <a:t>过程</a:t>
            </a:r>
            <a:r>
              <a:rPr lang="en-US" altLang="zh-CN" sz="1400" b="0"/>
              <a:t>)</a:t>
            </a:r>
          </a:p>
          <a:p>
            <a:pPr algn="ctr" eaLnBrk="1" hangingPunct="1">
              <a:lnSpc>
                <a:spcPct val="110000"/>
              </a:lnSpc>
            </a:pPr>
            <a:r>
              <a:rPr lang="zh-CN" altLang="en-US" sz="1400">
                <a:solidFill>
                  <a:schemeClr val="accent2"/>
                </a:solidFill>
              </a:rPr>
              <a:t>算法与程序构造能力</a:t>
            </a:r>
            <a:endParaRPr lang="en-US" altLang="zh-CN" sz="1400">
              <a:solidFill>
                <a:schemeClr val="accent2"/>
              </a:solidFill>
            </a:endParaRPr>
          </a:p>
        </p:txBody>
      </p:sp>
      <p:sp>
        <p:nvSpPr>
          <p:cNvPr id="61446" name="Text Box 9"/>
          <p:cNvSpPr txBox="1">
            <a:spLocks noChangeArrowheads="1"/>
          </p:cNvSpPr>
          <p:nvPr/>
        </p:nvSpPr>
        <p:spPr bwMode="auto">
          <a:xfrm>
            <a:off x="168275" y="1162050"/>
            <a:ext cx="6854825" cy="566738"/>
          </a:xfrm>
          <a:prstGeom prst="rect">
            <a:avLst/>
          </a:prstGeom>
          <a:noFill/>
          <a:ln w="9525">
            <a:noFill/>
            <a:miter lim="800000"/>
            <a:headEnd/>
            <a:tailEnd/>
          </a:ln>
        </p:spPr>
        <p:txBody>
          <a:bodyPr>
            <a:spAutoFit/>
          </a:bodyPr>
          <a:lstStyle/>
          <a:p>
            <a:pPr eaLnBrk="1" hangingPunct="1">
              <a:lnSpc>
                <a:spcPct val="130000"/>
              </a:lnSpc>
              <a:buFont typeface="Wingdings" pitchFamily="2" charset="2"/>
              <a:buNone/>
            </a:pPr>
            <a:r>
              <a:rPr lang="zh-CN" altLang="zh-CN" sz="2400">
                <a:latin typeface="Times New Roman" pitchFamily="18" charset="0"/>
              </a:rPr>
              <a:t>计算机语言促进了计算机处理能力的不断增强</a:t>
            </a:r>
          </a:p>
        </p:txBody>
      </p:sp>
      <p:sp>
        <p:nvSpPr>
          <p:cNvPr id="1768458" name="Text Box 16"/>
          <p:cNvSpPr txBox="1">
            <a:spLocks noChangeArrowheads="1"/>
          </p:cNvSpPr>
          <p:nvPr/>
        </p:nvSpPr>
        <p:spPr bwMode="auto">
          <a:xfrm>
            <a:off x="163513" y="0"/>
            <a:ext cx="4021137" cy="822325"/>
          </a:xfrm>
          <a:prstGeom prst="rect">
            <a:avLst/>
          </a:prstGeom>
          <a:noFill/>
          <a:ln w="9525">
            <a:noFill/>
            <a:miter lim="800000"/>
            <a:headEnd/>
            <a:tailEnd/>
          </a:ln>
        </p:spPr>
        <p:txBody>
          <a:bodyPr wrap="none">
            <a:spAutoFit/>
          </a:bodyPr>
          <a:lstStyle/>
          <a:p>
            <a:pPr eaLnBrk="1" hangingPunct="1">
              <a:lnSpc>
                <a:spcPct val="120000"/>
              </a:lnSpc>
              <a:defRPr/>
            </a:pPr>
            <a:r>
              <a:rPr lang="zh-CN" altLang="en-US" dirty="0">
                <a:solidFill>
                  <a:schemeClr val="accent6"/>
                </a:solidFill>
                <a:ea typeface="华文中宋" pitchFamily="2" charset="-122"/>
              </a:rPr>
              <a:t>不同抽象层级计算机</a:t>
            </a:r>
            <a:r>
              <a:rPr lang="en-US" altLang="zh-CN" dirty="0">
                <a:solidFill>
                  <a:schemeClr val="accent6"/>
                </a:solidFill>
                <a:ea typeface="华文中宋" pitchFamily="2" charset="-122"/>
              </a:rPr>
              <a:t>(</a:t>
            </a:r>
            <a:r>
              <a:rPr lang="zh-CN" altLang="en-US" dirty="0">
                <a:solidFill>
                  <a:schemeClr val="accent6"/>
                </a:solidFill>
                <a:ea typeface="华文中宋" pitchFamily="2" charset="-122"/>
              </a:rPr>
              <a:t>虚拟机器</a:t>
            </a:r>
            <a:r>
              <a:rPr lang="en-US" altLang="zh-CN" dirty="0">
                <a:solidFill>
                  <a:schemeClr val="accent6"/>
                </a:solidFill>
                <a:ea typeface="华文中宋" pitchFamily="2" charset="-122"/>
              </a:rPr>
              <a:t>)</a:t>
            </a:r>
            <a:endParaRPr lang="zh-CN" altLang="en-US" dirty="0">
              <a:solidFill>
                <a:schemeClr val="accent6"/>
              </a:solidFill>
              <a:ea typeface="华文中宋" pitchFamily="2" charset="-122"/>
            </a:endParaRPr>
          </a:p>
          <a:p>
            <a:pPr eaLnBrk="1" hangingPunct="1">
              <a:lnSpc>
                <a:spcPct val="120000"/>
              </a:lnSpc>
              <a:defRPr/>
            </a:pPr>
            <a:r>
              <a:rPr lang="en-US" altLang="zh-CN" dirty="0">
                <a:solidFill>
                  <a:schemeClr val="accent6"/>
                </a:solidFill>
                <a:ea typeface="华文中宋" pitchFamily="2" charset="-122"/>
              </a:rPr>
              <a:t>(2)</a:t>
            </a:r>
            <a:r>
              <a:rPr lang="zh-CN" altLang="en-US" dirty="0">
                <a:solidFill>
                  <a:schemeClr val="accent6"/>
                </a:solidFill>
                <a:ea typeface="华文中宋" pitchFamily="2" charset="-122"/>
              </a:rPr>
              <a:t>你想编程序但又不涉及硬件吗</a:t>
            </a:r>
            <a:r>
              <a:rPr lang="en-US" altLang="zh-CN" dirty="0">
                <a:solidFill>
                  <a:schemeClr val="accent6"/>
                </a:solidFill>
                <a:ea typeface="华文中宋" pitchFamily="2" charset="-122"/>
              </a:rPr>
              <a:t>? </a:t>
            </a:r>
          </a:p>
        </p:txBody>
      </p:sp>
    </p:spTree>
  </p:cSld>
  <p:clrMapOvr>
    <a:masterClrMapping/>
  </p:clrMapOvr>
  <p:transition>
    <p:zoom/>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2466"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435350" y="2203450"/>
            <a:ext cx="4541838" cy="4349750"/>
          </a:xfrm>
          <a:prstGeom prst="rect">
            <a:avLst/>
          </a:prstGeom>
          <a:noFill/>
          <a:ln w="9525">
            <a:noFill/>
            <a:miter lim="800000"/>
            <a:headEnd/>
            <a:tailEnd/>
          </a:ln>
        </p:spPr>
      </p:pic>
      <p:sp>
        <p:nvSpPr>
          <p:cNvPr id="62467" name="Text Box 4"/>
          <p:cNvSpPr txBox="1">
            <a:spLocks noChangeArrowheads="1"/>
          </p:cNvSpPr>
          <p:nvPr/>
        </p:nvSpPr>
        <p:spPr bwMode="auto">
          <a:xfrm>
            <a:off x="9758363" y="6011863"/>
            <a:ext cx="184150" cy="336550"/>
          </a:xfrm>
          <a:prstGeom prst="rect">
            <a:avLst/>
          </a:prstGeom>
          <a:noFill/>
          <a:ln w="9525">
            <a:noFill/>
            <a:miter lim="800000"/>
            <a:headEnd/>
            <a:tailEnd/>
          </a:ln>
        </p:spPr>
        <p:txBody>
          <a:bodyPr wrap="none">
            <a:spAutoFit/>
          </a:bodyPr>
          <a:lstStyle/>
          <a:p>
            <a:pPr eaLnBrk="1" hangingPunct="1"/>
            <a:endParaRPr lang="zh-CN" altLang="en-US" sz="1600" b="0"/>
          </a:p>
        </p:txBody>
      </p:sp>
      <p:pic>
        <p:nvPicPr>
          <p:cNvPr id="62468" name="Picture 5"/>
          <p:cNvPicPr>
            <a:picLocks noChangeAspect="1" noChangeArrowheads="1"/>
          </p:cNvPicPr>
          <p:nvPr/>
        </p:nvPicPr>
        <p:blipFill>
          <a:blip r:embed="rId3" cstate="print"/>
          <a:srcRect/>
          <a:stretch>
            <a:fillRect/>
          </a:stretch>
        </p:blipFill>
        <p:spPr bwMode="auto">
          <a:xfrm>
            <a:off x="1401763" y="2916238"/>
            <a:ext cx="1882775" cy="3630612"/>
          </a:xfrm>
          <a:prstGeom prst="rect">
            <a:avLst/>
          </a:prstGeom>
          <a:noFill/>
          <a:ln w="9525">
            <a:noFill/>
            <a:miter lim="800000"/>
            <a:headEnd/>
            <a:tailEnd/>
          </a:ln>
        </p:spPr>
      </p:pic>
      <p:sp>
        <p:nvSpPr>
          <p:cNvPr id="62469" name="Rectangle 6"/>
          <p:cNvSpPr>
            <a:spLocks noChangeArrowheads="1"/>
          </p:cNvSpPr>
          <p:nvPr/>
        </p:nvSpPr>
        <p:spPr bwMode="auto">
          <a:xfrm>
            <a:off x="3887788" y="3773488"/>
            <a:ext cx="4071937" cy="2757487"/>
          </a:xfrm>
          <a:prstGeom prst="rect">
            <a:avLst/>
          </a:prstGeom>
          <a:solidFill>
            <a:schemeClr val="bg1"/>
          </a:solidFill>
          <a:ln w="9525">
            <a:solidFill>
              <a:schemeClr val="tx1"/>
            </a:solidFill>
            <a:miter lim="800000"/>
            <a:headEnd/>
            <a:tailEnd/>
          </a:ln>
        </p:spPr>
        <p:txBody>
          <a:bodyPr wrap="none" anchor="ctr"/>
          <a:lstStyle/>
          <a:p>
            <a:pPr algn="ctr" eaLnBrk="1" hangingPunct="1">
              <a:lnSpc>
                <a:spcPct val="140000"/>
              </a:lnSpc>
            </a:pPr>
            <a:r>
              <a:rPr lang="zh-CN" altLang="en-US" sz="2800">
                <a:solidFill>
                  <a:schemeClr val="accent2"/>
                </a:solidFill>
              </a:rPr>
              <a:t>计算机</a:t>
            </a:r>
          </a:p>
          <a:p>
            <a:pPr algn="ctr" eaLnBrk="1" hangingPunct="1">
              <a:lnSpc>
                <a:spcPct val="110000"/>
              </a:lnSpc>
            </a:pPr>
            <a:r>
              <a:rPr lang="zh-CN" altLang="en-US" sz="1400" b="0"/>
              <a:t>硬件系统程序员</a:t>
            </a:r>
            <a:r>
              <a:rPr lang="en-US" altLang="zh-CN" sz="1400" b="0"/>
              <a:t>--</a:t>
            </a:r>
            <a:r>
              <a:rPr lang="zh-CN" altLang="en-US" sz="1400" b="0"/>
              <a:t>计算机相关专业人员</a:t>
            </a:r>
          </a:p>
          <a:p>
            <a:pPr algn="ctr" eaLnBrk="1" hangingPunct="1">
              <a:lnSpc>
                <a:spcPct val="110000"/>
              </a:lnSpc>
            </a:pPr>
            <a:r>
              <a:rPr lang="zh-CN" altLang="en-US" sz="1400" b="0"/>
              <a:t>用汇编语言编写程序。</a:t>
            </a:r>
          </a:p>
          <a:p>
            <a:pPr algn="ctr" eaLnBrk="1" hangingPunct="1">
              <a:lnSpc>
                <a:spcPct val="110000"/>
              </a:lnSpc>
            </a:pPr>
            <a:r>
              <a:rPr lang="en-US" altLang="zh-CN" sz="1400" b="0"/>
              <a:t>(</a:t>
            </a:r>
            <a:r>
              <a:rPr lang="zh-CN" altLang="en-US" sz="1400" b="0"/>
              <a:t>理解：硬件的结构和指令系统；</a:t>
            </a:r>
          </a:p>
          <a:p>
            <a:pPr algn="ctr" eaLnBrk="1" hangingPunct="1">
              <a:lnSpc>
                <a:spcPct val="110000"/>
              </a:lnSpc>
            </a:pPr>
            <a:r>
              <a:rPr lang="zh-CN" altLang="en-US" sz="1400" b="0"/>
              <a:t>理解操作系统提供的扩展功能指令</a:t>
            </a:r>
            <a:r>
              <a:rPr lang="en-US" altLang="zh-CN" sz="1400" b="0"/>
              <a:t>)</a:t>
            </a:r>
          </a:p>
          <a:p>
            <a:pPr algn="ctr" eaLnBrk="1" hangingPunct="1">
              <a:lnSpc>
                <a:spcPct val="110000"/>
              </a:lnSpc>
            </a:pPr>
            <a:r>
              <a:rPr lang="zh-CN" altLang="en-US" sz="1400">
                <a:solidFill>
                  <a:schemeClr val="accent2"/>
                </a:solidFill>
              </a:rPr>
              <a:t>控制硬件的算法与程序的构造能力</a:t>
            </a:r>
            <a:endParaRPr lang="en-US" altLang="zh-CN" sz="1400">
              <a:solidFill>
                <a:schemeClr val="accent2"/>
              </a:solidFill>
            </a:endParaRPr>
          </a:p>
          <a:p>
            <a:pPr algn="ctr" eaLnBrk="1" hangingPunct="1">
              <a:lnSpc>
                <a:spcPct val="110000"/>
              </a:lnSpc>
            </a:pPr>
            <a:endParaRPr lang="en-US" altLang="zh-CN" sz="1400" b="0"/>
          </a:p>
        </p:txBody>
      </p:sp>
      <p:sp>
        <p:nvSpPr>
          <p:cNvPr id="62470" name="Text Box 9"/>
          <p:cNvSpPr txBox="1">
            <a:spLocks noChangeArrowheads="1"/>
          </p:cNvSpPr>
          <p:nvPr/>
        </p:nvSpPr>
        <p:spPr bwMode="auto">
          <a:xfrm>
            <a:off x="168275" y="1150938"/>
            <a:ext cx="6854825" cy="566737"/>
          </a:xfrm>
          <a:prstGeom prst="rect">
            <a:avLst/>
          </a:prstGeom>
          <a:noFill/>
          <a:ln w="9525">
            <a:noFill/>
            <a:miter lim="800000"/>
            <a:headEnd/>
            <a:tailEnd/>
          </a:ln>
        </p:spPr>
        <p:txBody>
          <a:bodyPr>
            <a:spAutoFit/>
          </a:bodyPr>
          <a:lstStyle/>
          <a:p>
            <a:pPr eaLnBrk="1" hangingPunct="1">
              <a:lnSpc>
                <a:spcPct val="130000"/>
              </a:lnSpc>
              <a:buFont typeface="Wingdings" pitchFamily="2" charset="2"/>
              <a:buNone/>
            </a:pPr>
            <a:r>
              <a:rPr lang="zh-CN" altLang="zh-CN" sz="2400">
                <a:latin typeface="Times New Roman" pitchFamily="18" charset="0"/>
              </a:rPr>
              <a:t>计算机语言促进了计算机处理能力的不断增强</a:t>
            </a:r>
          </a:p>
        </p:txBody>
      </p:sp>
      <p:sp>
        <p:nvSpPr>
          <p:cNvPr id="1769482" name="Text Box 16"/>
          <p:cNvSpPr txBox="1">
            <a:spLocks noChangeArrowheads="1"/>
          </p:cNvSpPr>
          <p:nvPr/>
        </p:nvSpPr>
        <p:spPr bwMode="auto">
          <a:xfrm>
            <a:off x="163513" y="0"/>
            <a:ext cx="3654425" cy="822325"/>
          </a:xfrm>
          <a:prstGeom prst="rect">
            <a:avLst/>
          </a:prstGeom>
          <a:noFill/>
          <a:ln w="9525">
            <a:noFill/>
            <a:miter lim="800000"/>
            <a:headEnd/>
            <a:tailEnd/>
          </a:ln>
        </p:spPr>
        <p:txBody>
          <a:bodyPr wrap="none">
            <a:spAutoFit/>
          </a:bodyPr>
          <a:lstStyle/>
          <a:p>
            <a:pPr eaLnBrk="1" hangingPunct="1">
              <a:lnSpc>
                <a:spcPct val="120000"/>
              </a:lnSpc>
              <a:defRPr/>
            </a:pPr>
            <a:r>
              <a:rPr lang="zh-CN" altLang="en-US" dirty="0">
                <a:solidFill>
                  <a:schemeClr val="accent6"/>
                </a:solidFill>
                <a:ea typeface="华文中宋" pitchFamily="2" charset="-122"/>
              </a:rPr>
              <a:t>不同抽象层级计算机</a:t>
            </a:r>
            <a:r>
              <a:rPr lang="en-US" altLang="zh-CN" dirty="0">
                <a:solidFill>
                  <a:schemeClr val="accent6"/>
                </a:solidFill>
                <a:ea typeface="华文中宋" pitchFamily="2" charset="-122"/>
              </a:rPr>
              <a:t>(</a:t>
            </a:r>
            <a:r>
              <a:rPr lang="zh-CN" altLang="en-US" dirty="0">
                <a:solidFill>
                  <a:schemeClr val="accent6"/>
                </a:solidFill>
                <a:ea typeface="华文中宋" pitchFamily="2" charset="-122"/>
              </a:rPr>
              <a:t>虚拟机器</a:t>
            </a:r>
            <a:r>
              <a:rPr lang="en-US" altLang="zh-CN" dirty="0">
                <a:solidFill>
                  <a:schemeClr val="accent6"/>
                </a:solidFill>
                <a:ea typeface="华文中宋" pitchFamily="2" charset="-122"/>
              </a:rPr>
              <a:t>)</a:t>
            </a:r>
            <a:endParaRPr lang="zh-CN" altLang="en-US" dirty="0">
              <a:solidFill>
                <a:schemeClr val="accent6"/>
              </a:solidFill>
              <a:ea typeface="华文中宋" pitchFamily="2" charset="-122"/>
            </a:endParaRPr>
          </a:p>
          <a:p>
            <a:pPr eaLnBrk="1" hangingPunct="1">
              <a:lnSpc>
                <a:spcPct val="120000"/>
              </a:lnSpc>
              <a:defRPr/>
            </a:pPr>
            <a:r>
              <a:rPr lang="en-US" altLang="zh-CN" dirty="0">
                <a:solidFill>
                  <a:schemeClr val="accent6"/>
                </a:solidFill>
                <a:ea typeface="华文中宋" pitchFamily="2" charset="-122"/>
              </a:rPr>
              <a:t>(3)</a:t>
            </a:r>
            <a:r>
              <a:rPr lang="zh-CN" altLang="en-US" dirty="0">
                <a:solidFill>
                  <a:schemeClr val="accent6"/>
                </a:solidFill>
                <a:ea typeface="华文中宋" pitchFamily="2" charset="-122"/>
              </a:rPr>
              <a:t>你想控制硬件设备吗</a:t>
            </a:r>
            <a:r>
              <a:rPr lang="en-US" altLang="zh-CN" dirty="0">
                <a:solidFill>
                  <a:schemeClr val="accent6"/>
                </a:solidFill>
                <a:ea typeface="华文中宋" pitchFamily="2" charset="-122"/>
              </a:rPr>
              <a:t>? </a:t>
            </a:r>
          </a:p>
        </p:txBody>
      </p:sp>
    </p:spTree>
  </p:cSld>
  <p:clrMapOvr>
    <a:masterClrMapping/>
  </p:clrMapOvr>
  <p:transition>
    <p:zoom/>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3490"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435350" y="2203450"/>
            <a:ext cx="4541838" cy="4349750"/>
          </a:xfrm>
          <a:prstGeom prst="rect">
            <a:avLst/>
          </a:prstGeom>
          <a:noFill/>
          <a:ln w="9525">
            <a:noFill/>
            <a:miter lim="800000"/>
            <a:headEnd/>
            <a:tailEnd/>
          </a:ln>
        </p:spPr>
      </p:pic>
      <p:sp>
        <p:nvSpPr>
          <p:cNvPr id="63491" name="Text Box 4"/>
          <p:cNvSpPr txBox="1">
            <a:spLocks noChangeArrowheads="1"/>
          </p:cNvSpPr>
          <p:nvPr/>
        </p:nvSpPr>
        <p:spPr bwMode="auto">
          <a:xfrm>
            <a:off x="9758363" y="6011863"/>
            <a:ext cx="184150" cy="336550"/>
          </a:xfrm>
          <a:prstGeom prst="rect">
            <a:avLst/>
          </a:prstGeom>
          <a:noFill/>
          <a:ln w="9525">
            <a:noFill/>
            <a:miter lim="800000"/>
            <a:headEnd/>
            <a:tailEnd/>
          </a:ln>
        </p:spPr>
        <p:txBody>
          <a:bodyPr wrap="none">
            <a:spAutoFit/>
          </a:bodyPr>
          <a:lstStyle/>
          <a:p>
            <a:pPr eaLnBrk="1" hangingPunct="1"/>
            <a:endParaRPr lang="zh-CN" altLang="en-US" sz="1600" b="0"/>
          </a:p>
        </p:txBody>
      </p:sp>
      <p:pic>
        <p:nvPicPr>
          <p:cNvPr id="63492" name="Picture 5"/>
          <p:cNvPicPr>
            <a:picLocks noChangeAspect="1" noChangeArrowheads="1"/>
          </p:cNvPicPr>
          <p:nvPr/>
        </p:nvPicPr>
        <p:blipFill>
          <a:blip r:embed="rId3" cstate="print"/>
          <a:srcRect/>
          <a:stretch>
            <a:fillRect/>
          </a:stretch>
        </p:blipFill>
        <p:spPr bwMode="auto">
          <a:xfrm>
            <a:off x="1401763" y="2916238"/>
            <a:ext cx="1882775" cy="3630612"/>
          </a:xfrm>
          <a:prstGeom prst="rect">
            <a:avLst/>
          </a:prstGeom>
          <a:noFill/>
          <a:ln w="9525">
            <a:noFill/>
            <a:miter lim="800000"/>
            <a:headEnd/>
            <a:tailEnd/>
          </a:ln>
        </p:spPr>
      </p:pic>
      <p:sp>
        <p:nvSpPr>
          <p:cNvPr id="63493" name="Rectangle 6"/>
          <p:cNvSpPr>
            <a:spLocks noChangeArrowheads="1"/>
          </p:cNvSpPr>
          <p:nvPr/>
        </p:nvSpPr>
        <p:spPr bwMode="auto">
          <a:xfrm>
            <a:off x="3900488" y="4548188"/>
            <a:ext cx="4071937" cy="1982787"/>
          </a:xfrm>
          <a:prstGeom prst="rect">
            <a:avLst/>
          </a:prstGeom>
          <a:solidFill>
            <a:schemeClr val="bg1"/>
          </a:solidFill>
          <a:ln w="9525">
            <a:solidFill>
              <a:schemeClr val="tx1"/>
            </a:solidFill>
            <a:miter lim="800000"/>
            <a:headEnd/>
            <a:tailEnd/>
          </a:ln>
        </p:spPr>
        <p:txBody>
          <a:bodyPr wrap="none" anchor="ctr"/>
          <a:lstStyle/>
          <a:p>
            <a:pPr algn="ctr" eaLnBrk="1" hangingPunct="1">
              <a:lnSpc>
                <a:spcPct val="130000"/>
              </a:lnSpc>
            </a:pPr>
            <a:r>
              <a:rPr lang="zh-CN" altLang="en-US" sz="2800">
                <a:solidFill>
                  <a:schemeClr val="accent2"/>
                </a:solidFill>
              </a:rPr>
              <a:t>计算机</a:t>
            </a:r>
          </a:p>
          <a:p>
            <a:pPr algn="ctr" eaLnBrk="1" hangingPunct="1">
              <a:lnSpc>
                <a:spcPct val="110000"/>
              </a:lnSpc>
            </a:pPr>
            <a:r>
              <a:rPr lang="zh-CN" altLang="en-US" sz="1400" b="0"/>
              <a:t>系统程序员</a:t>
            </a:r>
            <a:r>
              <a:rPr lang="en-US" altLang="zh-CN" sz="1400" b="0"/>
              <a:t>--</a:t>
            </a:r>
            <a:r>
              <a:rPr lang="zh-CN" altLang="en-US" sz="1400" b="0"/>
              <a:t>计算机专业人员</a:t>
            </a:r>
          </a:p>
          <a:p>
            <a:pPr algn="ctr" eaLnBrk="1" hangingPunct="1">
              <a:lnSpc>
                <a:spcPct val="110000"/>
              </a:lnSpc>
            </a:pPr>
            <a:r>
              <a:rPr lang="zh-CN" altLang="en-US" sz="1400" b="0"/>
              <a:t>用机器语言和操作系统指令编写程序。</a:t>
            </a:r>
          </a:p>
          <a:p>
            <a:pPr algn="ctr" eaLnBrk="1" hangingPunct="1">
              <a:lnSpc>
                <a:spcPct val="110000"/>
              </a:lnSpc>
            </a:pPr>
            <a:r>
              <a:rPr lang="en-US" altLang="zh-CN" sz="1400" b="0"/>
              <a:t>(</a:t>
            </a:r>
            <a:r>
              <a:rPr lang="zh-CN" altLang="en-US" sz="1400" b="0"/>
              <a:t>理解：硬件的结构和指令系统；</a:t>
            </a:r>
          </a:p>
          <a:p>
            <a:pPr algn="ctr" eaLnBrk="1" hangingPunct="1">
              <a:lnSpc>
                <a:spcPct val="110000"/>
              </a:lnSpc>
            </a:pPr>
            <a:r>
              <a:rPr lang="zh-CN" altLang="en-US" sz="1400" b="0"/>
              <a:t>理解操作系统提供的扩展功能指令</a:t>
            </a:r>
            <a:r>
              <a:rPr lang="en-US" altLang="zh-CN" sz="1400" b="0"/>
              <a:t>)</a:t>
            </a:r>
          </a:p>
        </p:txBody>
      </p:sp>
      <p:sp>
        <p:nvSpPr>
          <p:cNvPr id="63494" name="Text Box 9"/>
          <p:cNvSpPr txBox="1">
            <a:spLocks noChangeArrowheads="1"/>
          </p:cNvSpPr>
          <p:nvPr/>
        </p:nvSpPr>
        <p:spPr bwMode="auto">
          <a:xfrm>
            <a:off x="168275" y="1162050"/>
            <a:ext cx="6854825" cy="566738"/>
          </a:xfrm>
          <a:prstGeom prst="rect">
            <a:avLst/>
          </a:prstGeom>
          <a:noFill/>
          <a:ln w="9525">
            <a:noFill/>
            <a:miter lim="800000"/>
            <a:headEnd/>
            <a:tailEnd/>
          </a:ln>
        </p:spPr>
        <p:txBody>
          <a:bodyPr>
            <a:spAutoFit/>
          </a:bodyPr>
          <a:lstStyle/>
          <a:p>
            <a:pPr eaLnBrk="1" hangingPunct="1">
              <a:lnSpc>
                <a:spcPct val="130000"/>
              </a:lnSpc>
              <a:buFont typeface="Wingdings" pitchFamily="2" charset="2"/>
              <a:buNone/>
            </a:pPr>
            <a:r>
              <a:rPr lang="zh-CN" altLang="zh-CN" sz="2400">
                <a:latin typeface="Times New Roman" pitchFamily="18" charset="0"/>
              </a:rPr>
              <a:t>计算机语言促进了计算机处理能力的不断增强</a:t>
            </a:r>
          </a:p>
        </p:txBody>
      </p:sp>
      <p:sp>
        <p:nvSpPr>
          <p:cNvPr id="1770506" name="Text Box 16"/>
          <p:cNvSpPr txBox="1">
            <a:spLocks noChangeArrowheads="1"/>
          </p:cNvSpPr>
          <p:nvPr/>
        </p:nvSpPr>
        <p:spPr bwMode="auto">
          <a:xfrm>
            <a:off x="163513" y="0"/>
            <a:ext cx="4783137" cy="822325"/>
          </a:xfrm>
          <a:prstGeom prst="rect">
            <a:avLst/>
          </a:prstGeom>
          <a:noFill/>
          <a:ln w="9525">
            <a:noFill/>
            <a:miter lim="800000"/>
            <a:headEnd/>
            <a:tailEnd/>
          </a:ln>
        </p:spPr>
        <p:txBody>
          <a:bodyPr wrap="none">
            <a:spAutoFit/>
          </a:bodyPr>
          <a:lstStyle/>
          <a:p>
            <a:pPr eaLnBrk="1" hangingPunct="1">
              <a:lnSpc>
                <a:spcPct val="120000"/>
              </a:lnSpc>
              <a:defRPr/>
            </a:pPr>
            <a:r>
              <a:rPr lang="zh-CN" altLang="en-US" dirty="0">
                <a:solidFill>
                  <a:schemeClr val="accent6"/>
                </a:solidFill>
                <a:ea typeface="华文中宋" pitchFamily="2" charset="-122"/>
              </a:rPr>
              <a:t>不同抽象层级计算机</a:t>
            </a:r>
            <a:r>
              <a:rPr lang="en-US" altLang="zh-CN" dirty="0">
                <a:solidFill>
                  <a:schemeClr val="accent6"/>
                </a:solidFill>
                <a:ea typeface="华文中宋" pitchFamily="2" charset="-122"/>
              </a:rPr>
              <a:t>(</a:t>
            </a:r>
            <a:r>
              <a:rPr lang="zh-CN" altLang="en-US" dirty="0">
                <a:solidFill>
                  <a:schemeClr val="accent6"/>
                </a:solidFill>
                <a:ea typeface="华文中宋" pitchFamily="2" charset="-122"/>
              </a:rPr>
              <a:t>虚拟机器</a:t>
            </a:r>
            <a:r>
              <a:rPr lang="en-US" altLang="zh-CN" dirty="0">
                <a:solidFill>
                  <a:schemeClr val="accent6"/>
                </a:solidFill>
                <a:ea typeface="华文中宋" pitchFamily="2" charset="-122"/>
              </a:rPr>
              <a:t>)</a:t>
            </a:r>
            <a:endParaRPr lang="zh-CN" altLang="en-US" dirty="0">
              <a:solidFill>
                <a:schemeClr val="accent6"/>
              </a:solidFill>
              <a:ea typeface="华文中宋" pitchFamily="2" charset="-122"/>
            </a:endParaRPr>
          </a:p>
          <a:p>
            <a:pPr eaLnBrk="1" hangingPunct="1">
              <a:lnSpc>
                <a:spcPct val="120000"/>
              </a:lnSpc>
              <a:defRPr/>
            </a:pPr>
            <a:r>
              <a:rPr lang="en-US" altLang="zh-CN" dirty="0">
                <a:solidFill>
                  <a:schemeClr val="accent6"/>
                </a:solidFill>
                <a:ea typeface="华文中宋" pitchFamily="2" charset="-122"/>
              </a:rPr>
              <a:t>(4)</a:t>
            </a:r>
            <a:r>
              <a:rPr lang="zh-CN" altLang="en-US" dirty="0">
                <a:solidFill>
                  <a:schemeClr val="accent6"/>
                </a:solidFill>
                <a:ea typeface="华文中宋" pitchFamily="2" charset="-122"/>
              </a:rPr>
              <a:t>你想编一些操作系统才能做的程序吗</a:t>
            </a:r>
            <a:r>
              <a:rPr lang="en-US" altLang="zh-CN" dirty="0">
                <a:solidFill>
                  <a:schemeClr val="accent6"/>
                </a:solidFill>
                <a:ea typeface="华文中宋" pitchFamily="2" charset="-122"/>
              </a:rPr>
              <a:t>? </a:t>
            </a:r>
          </a:p>
        </p:txBody>
      </p:sp>
    </p:spTree>
  </p:cSld>
  <p:clrMapOvr>
    <a:masterClrMapping/>
  </p:clrMapOvr>
  <p:transition>
    <p:zoom/>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435350" y="2203450"/>
            <a:ext cx="4541838" cy="4349750"/>
          </a:xfrm>
          <a:prstGeom prst="rect">
            <a:avLst/>
          </a:prstGeom>
          <a:noFill/>
          <a:ln w="9525">
            <a:noFill/>
            <a:miter lim="800000"/>
            <a:headEnd/>
            <a:tailEnd/>
          </a:ln>
        </p:spPr>
      </p:pic>
      <p:sp>
        <p:nvSpPr>
          <p:cNvPr id="64515" name="Text Box 4"/>
          <p:cNvSpPr txBox="1">
            <a:spLocks noChangeArrowheads="1"/>
          </p:cNvSpPr>
          <p:nvPr/>
        </p:nvSpPr>
        <p:spPr bwMode="auto">
          <a:xfrm>
            <a:off x="9758363" y="6011863"/>
            <a:ext cx="184150" cy="336550"/>
          </a:xfrm>
          <a:prstGeom prst="rect">
            <a:avLst/>
          </a:prstGeom>
          <a:noFill/>
          <a:ln w="9525">
            <a:noFill/>
            <a:miter lim="800000"/>
            <a:headEnd/>
            <a:tailEnd/>
          </a:ln>
        </p:spPr>
        <p:txBody>
          <a:bodyPr wrap="none">
            <a:spAutoFit/>
          </a:bodyPr>
          <a:lstStyle/>
          <a:p>
            <a:pPr eaLnBrk="1" hangingPunct="1"/>
            <a:endParaRPr lang="zh-CN" altLang="en-US" sz="1600" b="0"/>
          </a:p>
        </p:txBody>
      </p:sp>
      <p:pic>
        <p:nvPicPr>
          <p:cNvPr id="64516" name="Picture 5"/>
          <p:cNvPicPr>
            <a:picLocks noChangeAspect="1" noChangeArrowheads="1"/>
          </p:cNvPicPr>
          <p:nvPr/>
        </p:nvPicPr>
        <p:blipFill>
          <a:blip r:embed="rId3" cstate="print"/>
          <a:srcRect/>
          <a:stretch>
            <a:fillRect/>
          </a:stretch>
        </p:blipFill>
        <p:spPr bwMode="auto">
          <a:xfrm>
            <a:off x="1401763" y="2916238"/>
            <a:ext cx="1882775" cy="3630612"/>
          </a:xfrm>
          <a:prstGeom prst="rect">
            <a:avLst/>
          </a:prstGeom>
          <a:noFill/>
          <a:ln w="9525">
            <a:noFill/>
            <a:miter lim="800000"/>
            <a:headEnd/>
            <a:tailEnd/>
          </a:ln>
        </p:spPr>
      </p:pic>
      <p:sp>
        <p:nvSpPr>
          <p:cNvPr id="64517" name="Rectangle 6"/>
          <p:cNvSpPr>
            <a:spLocks noChangeArrowheads="1"/>
          </p:cNvSpPr>
          <p:nvPr/>
        </p:nvSpPr>
        <p:spPr bwMode="auto">
          <a:xfrm>
            <a:off x="3913188" y="5372100"/>
            <a:ext cx="4071937" cy="1158875"/>
          </a:xfrm>
          <a:prstGeom prst="rect">
            <a:avLst/>
          </a:prstGeom>
          <a:solidFill>
            <a:schemeClr val="bg1"/>
          </a:solidFill>
          <a:ln w="9525">
            <a:solidFill>
              <a:schemeClr val="tx1"/>
            </a:solidFill>
            <a:miter lim="800000"/>
            <a:headEnd/>
            <a:tailEnd/>
          </a:ln>
        </p:spPr>
        <p:txBody>
          <a:bodyPr wrap="none" anchor="ctr"/>
          <a:lstStyle/>
          <a:p>
            <a:pPr algn="ctr" eaLnBrk="1" hangingPunct="1"/>
            <a:r>
              <a:rPr lang="zh-CN" altLang="en-US" sz="2800">
                <a:solidFill>
                  <a:schemeClr val="accent2"/>
                </a:solidFill>
              </a:rPr>
              <a:t>计算机</a:t>
            </a:r>
          </a:p>
          <a:p>
            <a:pPr algn="ctr" eaLnBrk="1" hangingPunct="1"/>
            <a:r>
              <a:rPr lang="zh-CN" altLang="en-US" sz="1400" b="0"/>
              <a:t>硬件系统和操作系统程序员</a:t>
            </a:r>
            <a:r>
              <a:rPr lang="en-US" altLang="zh-CN" sz="1400" b="0"/>
              <a:t>--</a:t>
            </a:r>
            <a:r>
              <a:rPr lang="zh-CN" altLang="en-US" sz="1400" b="0"/>
              <a:t>计算机专业人员。</a:t>
            </a:r>
          </a:p>
          <a:p>
            <a:pPr algn="ctr" eaLnBrk="1" hangingPunct="1"/>
            <a:r>
              <a:rPr lang="zh-CN" altLang="en-US" sz="1400" b="0"/>
              <a:t>用机器语言或用控制信号编写程序。</a:t>
            </a:r>
          </a:p>
          <a:p>
            <a:pPr algn="ctr" eaLnBrk="1" hangingPunct="1"/>
            <a:r>
              <a:rPr lang="en-US" altLang="zh-CN" sz="1400" b="0"/>
              <a:t>(</a:t>
            </a:r>
            <a:r>
              <a:rPr lang="zh-CN" altLang="en-US" sz="1400" b="0"/>
              <a:t>理解：硬件的结构和指令系统；理解信号控制逻辑</a:t>
            </a:r>
            <a:r>
              <a:rPr lang="en-US" altLang="zh-CN" sz="1400" b="0"/>
              <a:t>)</a:t>
            </a:r>
            <a:endParaRPr lang="zh-CN" altLang="en-US" sz="1400" b="0"/>
          </a:p>
        </p:txBody>
      </p:sp>
      <p:sp>
        <p:nvSpPr>
          <p:cNvPr id="64518" name="Text Box 9"/>
          <p:cNvSpPr txBox="1">
            <a:spLocks noChangeArrowheads="1"/>
          </p:cNvSpPr>
          <p:nvPr/>
        </p:nvSpPr>
        <p:spPr bwMode="auto">
          <a:xfrm>
            <a:off x="168275" y="1150938"/>
            <a:ext cx="6854825" cy="566737"/>
          </a:xfrm>
          <a:prstGeom prst="rect">
            <a:avLst/>
          </a:prstGeom>
          <a:noFill/>
          <a:ln w="9525">
            <a:noFill/>
            <a:miter lim="800000"/>
            <a:headEnd/>
            <a:tailEnd/>
          </a:ln>
        </p:spPr>
        <p:txBody>
          <a:bodyPr>
            <a:spAutoFit/>
          </a:bodyPr>
          <a:lstStyle/>
          <a:p>
            <a:pPr eaLnBrk="1" hangingPunct="1">
              <a:lnSpc>
                <a:spcPct val="130000"/>
              </a:lnSpc>
              <a:buFont typeface="Wingdings" pitchFamily="2" charset="2"/>
              <a:buNone/>
            </a:pPr>
            <a:r>
              <a:rPr lang="zh-CN" altLang="zh-CN" sz="2400">
                <a:latin typeface="Times New Roman" pitchFamily="18" charset="0"/>
              </a:rPr>
              <a:t>计算机语言促进了计算机处理能力的不断增强</a:t>
            </a:r>
          </a:p>
        </p:txBody>
      </p:sp>
      <p:sp>
        <p:nvSpPr>
          <p:cNvPr id="1771530" name="Text Box 16"/>
          <p:cNvSpPr txBox="1">
            <a:spLocks noChangeArrowheads="1"/>
          </p:cNvSpPr>
          <p:nvPr/>
        </p:nvSpPr>
        <p:spPr bwMode="auto">
          <a:xfrm>
            <a:off x="163513" y="0"/>
            <a:ext cx="4275137" cy="822325"/>
          </a:xfrm>
          <a:prstGeom prst="rect">
            <a:avLst/>
          </a:prstGeom>
          <a:noFill/>
          <a:ln w="9525">
            <a:noFill/>
            <a:miter lim="800000"/>
            <a:headEnd/>
            <a:tailEnd/>
          </a:ln>
        </p:spPr>
        <p:txBody>
          <a:bodyPr wrap="none">
            <a:spAutoFit/>
          </a:bodyPr>
          <a:lstStyle/>
          <a:p>
            <a:pPr eaLnBrk="1" hangingPunct="1">
              <a:lnSpc>
                <a:spcPct val="120000"/>
              </a:lnSpc>
              <a:defRPr/>
            </a:pPr>
            <a:r>
              <a:rPr lang="zh-CN" altLang="en-US" dirty="0">
                <a:solidFill>
                  <a:schemeClr val="accent6"/>
                </a:solidFill>
                <a:ea typeface="华文中宋" pitchFamily="2" charset="-122"/>
              </a:rPr>
              <a:t>不同抽象层级计算机</a:t>
            </a:r>
            <a:r>
              <a:rPr lang="en-US" altLang="zh-CN" dirty="0">
                <a:solidFill>
                  <a:schemeClr val="accent6"/>
                </a:solidFill>
                <a:ea typeface="华文中宋" pitchFamily="2" charset="-122"/>
              </a:rPr>
              <a:t>(</a:t>
            </a:r>
            <a:r>
              <a:rPr lang="zh-CN" altLang="en-US" dirty="0">
                <a:solidFill>
                  <a:schemeClr val="accent6"/>
                </a:solidFill>
                <a:ea typeface="华文中宋" pitchFamily="2" charset="-122"/>
              </a:rPr>
              <a:t>虚拟机器</a:t>
            </a:r>
            <a:r>
              <a:rPr lang="en-US" altLang="zh-CN" dirty="0">
                <a:solidFill>
                  <a:schemeClr val="accent6"/>
                </a:solidFill>
                <a:ea typeface="华文中宋" pitchFamily="2" charset="-122"/>
              </a:rPr>
              <a:t>)</a:t>
            </a:r>
            <a:endParaRPr lang="zh-CN" altLang="en-US" dirty="0">
              <a:solidFill>
                <a:schemeClr val="accent6"/>
              </a:solidFill>
              <a:ea typeface="华文中宋" pitchFamily="2" charset="-122"/>
            </a:endParaRPr>
          </a:p>
          <a:p>
            <a:pPr eaLnBrk="1" hangingPunct="1">
              <a:lnSpc>
                <a:spcPct val="120000"/>
              </a:lnSpc>
              <a:defRPr/>
            </a:pPr>
            <a:r>
              <a:rPr lang="en-US" altLang="zh-CN" dirty="0">
                <a:solidFill>
                  <a:schemeClr val="accent6"/>
                </a:solidFill>
                <a:ea typeface="华文中宋" pitchFamily="2" charset="-122"/>
              </a:rPr>
              <a:t>(5)</a:t>
            </a:r>
            <a:r>
              <a:rPr lang="zh-CN" altLang="en-US" dirty="0">
                <a:solidFill>
                  <a:schemeClr val="accent6"/>
                </a:solidFill>
                <a:ea typeface="华文中宋" pitchFamily="2" charset="-122"/>
              </a:rPr>
              <a:t>你想做芯片级的应用开发工作吗</a:t>
            </a:r>
            <a:r>
              <a:rPr lang="en-US" altLang="zh-CN" dirty="0">
                <a:solidFill>
                  <a:schemeClr val="accent6"/>
                </a:solidFill>
                <a:ea typeface="华文中宋" pitchFamily="2" charset="-122"/>
              </a:rPr>
              <a:t>? </a:t>
            </a:r>
          </a:p>
        </p:txBody>
      </p:sp>
    </p:spTree>
  </p:cSld>
  <p:clrMapOvr>
    <a:masterClrMapping/>
  </p:clrMapOvr>
  <p:transition>
    <p:zoom/>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538" name="Text Box 4"/>
          <p:cNvSpPr txBox="1">
            <a:spLocks noChangeArrowheads="1"/>
          </p:cNvSpPr>
          <p:nvPr/>
        </p:nvSpPr>
        <p:spPr bwMode="auto">
          <a:xfrm>
            <a:off x="9758363" y="6011863"/>
            <a:ext cx="184150" cy="336550"/>
          </a:xfrm>
          <a:prstGeom prst="rect">
            <a:avLst/>
          </a:prstGeom>
          <a:noFill/>
          <a:ln w="9525">
            <a:noFill/>
            <a:miter lim="800000"/>
            <a:headEnd/>
            <a:tailEnd/>
          </a:ln>
        </p:spPr>
        <p:txBody>
          <a:bodyPr wrap="none">
            <a:spAutoFit/>
          </a:bodyPr>
          <a:lstStyle/>
          <a:p>
            <a:pPr eaLnBrk="1" hangingPunct="1"/>
            <a:endParaRPr lang="zh-CN" altLang="en-US" sz="1600" b="0"/>
          </a:p>
        </p:txBody>
      </p:sp>
      <p:pic>
        <p:nvPicPr>
          <p:cNvPr id="65539" name="Picture 5"/>
          <p:cNvPicPr>
            <a:picLocks noChangeAspect="1" noChangeArrowheads="1"/>
          </p:cNvPicPr>
          <p:nvPr/>
        </p:nvPicPr>
        <p:blipFill>
          <a:blip r:embed="rId2" cstate="print"/>
          <a:srcRect/>
          <a:stretch>
            <a:fillRect/>
          </a:stretch>
        </p:blipFill>
        <p:spPr bwMode="auto">
          <a:xfrm>
            <a:off x="1401763" y="2903538"/>
            <a:ext cx="1882775" cy="3630612"/>
          </a:xfrm>
          <a:prstGeom prst="rect">
            <a:avLst/>
          </a:prstGeom>
          <a:noFill/>
          <a:ln w="9525">
            <a:noFill/>
            <a:miter lim="800000"/>
            <a:headEnd/>
            <a:tailEnd/>
          </a:ln>
        </p:spPr>
      </p:pic>
      <p:pic>
        <p:nvPicPr>
          <p:cNvPr id="65540" name="Picture 6"/>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435350" y="2203450"/>
            <a:ext cx="4541838" cy="4349750"/>
          </a:xfrm>
          <a:prstGeom prst="rect">
            <a:avLst/>
          </a:prstGeom>
          <a:noFill/>
          <a:ln w="9525">
            <a:noFill/>
            <a:miter lim="800000"/>
            <a:headEnd/>
            <a:tailEnd/>
          </a:ln>
        </p:spPr>
      </p:pic>
      <p:sp>
        <p:nvSpPr>
          <p:cNvPr id="65541" name="Text Box 8"/>
          <p:cNvSpPr txBox="1">
            <a:spLocks noChangeArrowheads="1"/>
          </p:cNvSpPr>
          <p:nvPr/>
        </p:nvSpPr>
        <p:spPr bwMode="auto">
          <a:xfrm>
            <a:off x="157163" y="1150938"/>
            <a:ext cx="6854825" cy="566737"/>
          </a:xfrm>
          <a:prstGeom prst="rect">
            <a:avLst/>
          </a:prstGeom>
          <a:noFill/>
          <a:ln w="9525">
            <a:noFill/>
            <a:miter lim="800000"/>
            <a:headEnd/>
            <a:tailEnd/>
          </a:ln>
        </p:spPr>
        <p:txBody>
          <a:bodyPr>
            <a:spAutoFit/>
          </a:bodyPr>
          <a:lstStyle/>
          <a:p>
            <a:pPr eaLnBrk="1" hangingPunct="1">
              <a:lnSpc>
                <a:spcPct val="130000"/>
              </a:lnSpc>
              <a:buFont typeface="Wingdings" pitchFamily="2" charset="2"/>
              <a:buNone/>
            </a:pPr>
            <a:r>
              <a:rPr lang="zh-CN" altLang="zh-CN" sz="2400">
                <a:latin typeface="Times New Roman" pitchFamily="18" charset="0"/>
              </a:rPr>
              <a:t>计算机语言促进了计算机处理能力的不断增强</a:t>
            </a:r>
          </a:p>
        </p:txBody>
      </p:sp>
      <p:sp>
        <p:nvSpPr>
          <p:cNvPr id="1772553" name="Text Box 16"/>
          <p:cNvSpPr txBox="1">
            <a:spLocks noChangeArrowheads="1"/>
          </p:cNvSpPr>
          <p:nvPr/>
        </p:nvSpPr>
        <p:spPr bwMode="auto">
          <a:xfrm>
            <a:off x="163513" y="0"/>
            <a:ext cx="5291137" cy="822325"/>
          </a:xfrm>
          <a:prstGeom prst="rect">
            <a:avLst/>
          </a:prstGeom>
          <a:noFill/>
          <a:ln w="9525">
            <a:noFill/>
            <a:miter lim="800000"/>
            <a:headEnd/>
            <a:tailEnd/>
          </a:ln>
        </p:spPr>
        <p:txBody>
          <a:bodyPr wrap="none">
            <a:spAutoFit/>
          </a:bodyPr>
          <a:lstStyle/>
          <a:p>
            <a:pPr eaLnBrk="1" hangingPunct="1">
              <a:lnSpc>
                <a:spcPct val="120000"/>
              </a:lnSpc>
              <a:defRPr/>
            </a:pPr>
            <a:r>
              <a:rPr lang="zh-CN" altLang="en-US" dirty="0">
                <a:solidFill>
                  <a:schemeClr val="accent6"/>
                </a:solidFill>
                <a:ea typeface="华文中宋" pitchFamily="2" charset="-122"/>
              </a:rPr>
              <a:t>不同抽象层级计算机</a:t>
            </a:r>
            <a:r>
              <a:rPr lang="en-US" altLang="zh-CN" dirty="0">
                <a:solidFill>
                  <a:schemeClr val="accent6"/>
                </a:solidFill>
                <a:ea typeface="华文中宋" pitchFamily="2" charset="-122"/>
              </a:rPr>
              <a:t>(</a:t>
            </a:r>
            <a:r>
              <a:rPr lang="zh-CN" altLang="en-US" dirty="0">
                <a:solidFill>
                  <a:schemeClr val="accent6"/>
                </a:solidFill>
                <a:ea typeface="华文中宋" pitchFamily="2" charset="-122"/>
              </a:rPr>
              <a:t>虚拟机器</a:t>
            </a:r>
            <a:r>
              <a:rPr lang="en-US" altLang="zh-CN" dirty="0">
                <a:solidFill>
                  <a:schemeClr val="accent6"/>
                </a:solidFill>
                <a:ea typeface="华文中宋" pitchFamily="2" charset="-122"/>
              </a:rPr>
              <a:t>)</a:t>
            </a:r>
            <a:endParaRPr lang="zh-CN" altLang="en-US" dirty="0">
              <a:solidFill>
                <a:schemeClr val="accent6"/>
              </a:solidFill>
              <a:ea typeface="华文中宋" pitchFamily="2" charset="-122"/>
            </a:endParaRPr>
          </a:p>
          <a:p>
            <a:pPr eaLnBrk="1" hangingPunct="1">
              <a:lnSpc>
                <a:spcPct val="120000"/>
              </a:lnSpc>
              <a:defRPr/>
            </a:pPr>
            <a:r>
              <a:rPr lang="en-US" altLang="zh-CN" dirty="0">
                <a:solidFill>
                  <a:schemeClr val="accent6"/>
                </a:solidFill>
                <a:ea typeface="华文中宋" pitchFamily="2" charset="-122"/>
              </a:rPr>
              <a:t>(6)</a:t>
            </a:r>
            <a:r>
              <a:rPr lang="zh-CN" altLang="en-US" dirty="0">
                <a:solidFill>
                  <a:schemeClr val="accent6"/>
                </a:solidFill>
                <a:ea typeface="华文中宋" pitchFamily="2" charset="-122"/>
              </a:rPr>
              <a:t>你想设计计算机相关的各种芯片和电路吗</a:t>
            </a:r>
            <a:r>
              <a:rPr lang="en-US" altLang="zh-CN" dirty="0">
                <a:solidFill>
                  <a:schemeClr val="accent6"/>
                </a:solidFill>
                <a:ea typeface="华文中宋" pitchFamily="2" charset="-122"/>
              </a:rPr>
              <a:t>? </a:t>
            </a:r>
          </a:p>
        </p:txBody>
      </p:sp>
    </p:spTree>
  </p:cSld>
  <p:clrMapOvr>
    <a:masterClrMapping/>
  </p:clrMapOvr>
  <p:transition>
    <p:zoom/>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ChangeArrowheads="1"/>
          </p:cNvSpPr>
          <p:nvPr>
            <p:ph type="title" idx="4294967295"/>
          </p:nvPr>
        </p:nvSpPr>
        <p:spPr>
          <a:xfrm>
            <a:off x="603250" y="0"/>
            <a:ext cx="8540750" cy="765175"/>
          </a:xfrm>
          <a:prstGeom prst="rect">
            <a:avLst/>
          </a:prstGeom>
        </p:spPr>
        <p:txBody>
          <a:bodyPr anchor="b"/>
          <a:lstStyle/>
          <a:p>
            <a:pPr eaLnBrk="1" hangingPunct="1">
              <a:defRPr/>
            </a:pPr>
            <a:r>
              <a:rPr lang="zh-CN" altLang="en-US" sz="3200" b="1" dirty="0" smtClean="0">
                <a:effectLst>
                  <a:outerShdw blurRad="38100" dist="38100" dir="2700000" algn="tl">
                    <a:srgbClr val="C0C0C0"/>
                  </a:outerShdw>
                </a:effectLst>
              </a:rPr>
              <a:t>虚拟机的层次结构</a:t>
            </a:r>
          </a:p>
        </p:txBody>
      </p:sp>
      <p:graphicFrame>
        <p:nvGraphicFramePr>
          <p:cNvPr id="395295" name="Group 31"/>
          <p:cNvGraphicFramePr>
            <a:graphicFrameLocks noGrp="1"/>
          </p:cNvGraphicFramePr>
          <p:nvPr>
            <p:ph idx="4294967295"/>
          </p:nvPr>
        </p:nvGraphicFramePr>
        <p:xfrm>
          <a:off x="2087563" y="1392238"/>
          <a:ext cx="2989262" cy="5202240"/>
        </p:xfrm>
        <a:graphic>
          <a:graphicData uri="http://schemas.openxmlformats.org/drawingml/2006/table">
            <a:tbl>
              <a:tblPr/>
              <a:tblGrid>
                <a:gridCol w="2989262"/>
              </a:tblGrid>
              <a:tr h="86704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85000"/>
                        <a:buFont typeface="Wingdings 2" pitchFamily="18" charset="2"/>
                        <a:buNone/>
                        <a:tabLst/>
                      </a:pPr>
                      <a:r>
                        <a:rPr kumimoji="0" lang="zh-CN" altLang="en-US" sz="2800" b="1" i="0" u="none" strike="noStrike" cap="none" normalizeH="0" baseline="0" dirty="0" smtClean="0">
                          <a:ln>
                            <a:noFill/>
                          </a:ln>
                          <a:solidFill>
                            <a:schemeClr val="tx1"/>
                          </a:solidFill>
                          <a:effectLst>
                            <a:outerShdw blurRad="38100" dist="38100" dir="2700000" algn="tl">
                              <a:srgbClr val="C0C0C0"/>
                            </a:outerShdw>
                          </a:effectLst>
                          <a:latin typeface="Arial" charset="0"/>
                          <a:ea typeface="宋体" pitchFamily="2" charset="-122"/>
                        </a:rPr>
                        <a:t>应用语言虚拟机</a:t>
                      </a:r>
                    </a:p>
                  </a:txBody>
                  <a:tcPr marL="91457" marR="91457" marT="45718" marB="45718"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6704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85000"/>
                        <a:buFont typeface="Wingdings 2" pitchFamily="18" charset="2"/>
                        <a:buNone/>
                        <a:tabLst/>
                      </a:pPr>
                      <a:r>
                        <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Arial" charset="0"/>
                          <a:ea typeface="宋体" pitchFamily="2" charset="-122"/>
                        </a:rPr>
                        <a:t>高级语言虚拟机</a:t>
                      </a:r>
                    </a:p>
                  </a:txBody>
                  <a:tcPr marL="91457" marR="91457" marT="45718" marB="45718"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6704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85000"/>
                        <a:buFont typeface="Wingdings 2" pitchFamily="18" charset="2"/>
                        <a:buNone/>
                        <a:tabLst/>
                      </a:pPr>
                      <a:r>
                        <a:rPr kumimoji="0" lang="zh-CN" altLang="en-US" sz="2800" b="1" i="0" u="none" strike="noStrike" cap="none" normalizeH="0" baseline="0" dirty="0" smtClean="0">
                          <a:ln>
                            <a:noFill/>
                          </a:ln>
                          <a:solidFill>
                            <a:schemeClr val="tx1"/>
                          </a:solidFill>
                          <a:effectLst>
                            <a:outerShdw blurRad="38100" dist="38100" dir="2700000" algn="tl">
                              <a:srgbClr val="C0C0C0"/>
                            </a:outerShdw>
                          </a:effectLst>
                          <a:latin typeface="Arial" charset="0"/>
                          <a:ea typeface="宋体" pitchFamily="2" charset="-122"/>
                        </a:rPr>
                        <a:t>汇编语言虚拟机</a:t>
                      </a:r>
                    </a:p>
                  </a:txBody>
                  <a:tcPr marL="91457" marR="91457" marT="45718" marB="45718"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6704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85000"/>
                        <a:buFont typeface="Wingdings 2" pitchFamily="18" charset="2"/>
                        <a:buNone/>
                        <a:tabLst/>
                      </a:pPr>
                      <a:r>
                        <a:rPr kumimoji="0" lang="zh-CN" altLang="en-US" sz="2800" b="1" i="0" u="none" strike="noStrike" cap="none" normalizeH="0" baseline="0" dirty="0" smtClean="0">
                          <a:ln>
                            <a:noFill/>
                          </a:ln>
                          <a:solidFill>
                            <a:schemeClr val="tx1"/>
                          </a:solidFill>
                          <a:effectLst>
                            <a:outerShdw blurRad="38100" dist="38100" dir="2700000" algn="tl">
                              <a:srgbClr val="C0C0C0"/>
                            </a:outerShdw>
                          </a:effectLst>
                          <a:latin typeface="Arial" charset="0"/>
                          <a:ea typeface="宋体" pitchFamily="2" charset="-122"/>
                        </a:rPr>
                        <a:t>操作系统虚拟机</a:t>
                      </a:r>
                    </a:p>
                  </a:txBody>
                  <a:tcPr marL="91457" marR="91457" marT="45718" marB="45718"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6704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85000"/>
                        <a:buFont typeface="Wingdings 2" pitchFamily="18" charset="2"/>
                        <a:buNone/>
                        <a:tabLst/>
                      </a:pPr>
                      <a:r>
                        <a:rPr kumimoji="0" lang="zh-CN" altLang="en-US" sz="2800" b="1" i="0" u="none" strike="noStrike" cap="none" normalizeH="0" baseline="0" dirty="0" smtClean="0">
                          <a:ln>
                            <a:noFill/>
                          </a:ln>
                          <a:solidFill>
                            <a:schemeClr val="tx1"/>
                          </a:solidFill>
                          <a:effectLst>
                            <a:outerShdw blurRad="38100" dist="38100" dir="2700000" algn="tl">
                              <a:srgbClr val="C0C0C0"/>
                            </a:outerShdw>
                          </a:effectLst>
                          <a:latin typeface="Arial" charset="0"/>
                          <a:ea typeface="宋体" pitchFamily="2" charset="-122"/>
                        </a:rPr>
                        <a:t>固件虚拟机</a:t>
                      </a:r>
                    </a:p>
                  </a:txBody>
                  <a:tcPr marL="91457" marR="91457" marT="45718" marB="45718"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6704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85000"/>
                        <a:buFont typeface="Wingdings 2" pitchFamily="18" charset="2"/>
                        <a:buNone/>
                        <a:tabLst/>
                      </a:pPr>
                      <a:r>
                        <a:rPr kumimoji="0" lang="zh-CN" altLang="en-US" sz="2800" b="1" i="0" u="none" strike="noStrike" cap="none" normalizeH="0" baseline="0" dirty="0" smtClean="0">
                          <a:ln>
                            <a:noFill/>
                          </a:ln>
                          <a:solidFill>
                            <a:schemeClr val="tx1"/>
                          </a:solidFill>
                          <a:effectLst>
                            <a:outerShdw blurRad="38100" dist="38100" dir="2700000" algn="tl">
                              <a:srgbClr val="C0C0C0"/>
                            </a:outerShdw>
                          </a:effectLst>
                          <a:latin typeface="Arial" charset="0"/>
                          <a:ea typeface="宋体" pitchFamily="2" charset="-122"/>
                        </a:rPr>
                        <a:t>实际机器</a:t>
                      </a:r>
                    </a:p>
                  </a:txBody>
                  <a:tcPr marL="91457" marR="91457" marT="45718" marB="45718"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95297" name="Line 33"/>
          <p:cNvSpPr>
            <a:spLocks noChangeShapeType="1"/>
          </p:cNvSpPr>
          <p:nvPr/>
        </p:nvSpPr>
        <p:spPr bwMode="auto">
          <a:xfrm flipV="1">
            <a:off x="1403350" y="1916113"/>
            <a:ext cx="0" cy="3384550"/>
          </a:xfrm>
          <a:prstGeom prst="line">
            <a:avLst/>
          </a:prstGeom>
          <a:noFill/>
          <a:ln w="9525">
            <a:solidFill>
              <a:schemeClr val="tx1"/>
            </a:solidFill>
            <a:round/>
            <a:headEnd/>
            <a:tailEnd type="triangle" w="med" len="med"/>
          </a:ln>
          <a:effectLst/>
        </p:spPr>
        <p:txBody>
          <a:bodyPr/>
          <a:lstStyle/>
          <a:p>
            <a:pPr algn="ctr" eaLnBrk="1" hangingPunct="1">
              <a:lnSpc>
                <a:spcPct val="90000"/>
              </a:lnSpc>
              <a:spcBef>
                <a:spcPct val="20000"/>
              </a:spcBef>
              <a:buClr>
                <a:schemeClr val="accent2"/>
              </a:buClr>
              <a:buFont typeface="Wingdings" pitchFamily="2" charset="2"/>
              <a:buChar char="o"/>
              <a:defRPr/>
            </a:pPr>
            <a:endParaRPr lang="zh-CN" altLang="en-US" sz="3200">
              <a:solidFill>
                <a:schemeClr val="hlink"/>
              </a:solidFill>
              <a:effectLst>
                <a:outerShdw blurRad="38100" dist="38100" dir="2700000" algn="tl">
                  <a:srgbClr val="000000">
                    <a:alpha val="43137"/>
                  </a:srgbClr>
                </a:outerShdw>
              </a:effectLst>
              <a:latin typeface="Verdana" pitchFamily="34" charset="0"/>
            </a:endParaRPr>
          </a:p>
        </p:txBody>
      </p:sp>
      <p:sp>
        <p:nvSpPr>
          <p:cNvPr id="395298" name="Text Box 34"/>
          <p:cNvSpPr txBox="1">
            <a:spLocks noChangeArrowheads="1"/>
          </p:cNvSpPr>
          <p:nvPr/>
        </p:nvSpPr>
        <p:spPr bwMode="auto">
          <a:xfrm>
            <a:off x="827088" y="2708275"/>
            <a:ext cx="503237" cy="1631950"/>
          </a:xfrm>
          <a:prstGeom prst="rect">
            <a:avLst/>
          </a:prstGeom>
          <a:noFill/>
          <a:ln w="9525" algn="ctr">
            <a:noFill/>
            <a:miter lim="800000"/>
            <a:headEnd/>
            <a:tailEnd/>
          </a:ln>
          <a:effectLst/>
        </p:spPr>
        <p:txBody>
          <a:bodyPr>
            <a:spAutoFit/>
          </a:bodyPr>
          <a:lstStyle/>
          <a:p>
            <a:pPr eaLnBrk="1" hangingPunct="1">
              <a:lnSpc>
                <a:spcPct val="90000"/>
              </a:lnSpc>
              <a:spcBef>
                <a:spcPct val="50000"/>
              </a:spcBef>
              <a:buClr>
                <a:schemeClr val="accent2"/>
              </a:buClr>
              <a:buFont typeface="Wingdings" pitchFamily="2" charset="2"/>
              <a:buNone/>
              <a:defRPr/>
            </a:pPr>
            <a:r>
              <a:rPr lang="zh-CN" altLang="en-US" dirty="0">
                <a:solidFill>
                  <a:srgbClr val="C00000"/>
                </a:solidFill>
                <a:effectLst>
                  <a:outerShdw blurRad="38100" dist="38100" dir="2700000" algn="tl">
                    <a:srgbClr val="C0C0C0"/>
                  </a:outerShdw>
                </a:effectLst>
                <a:latin typeface="Verdana" pitchFamily="34" charset="0"/>
              </a:rPr>
              <a:t>概念机</a:t>
            </a:r>
          </a:p>
          <a:p>
            <a:pPr eaLnBrk="1" hangingPunct="1">
              <a:lnSpc>
                <a:spcPct val="90000"/>
              </a:lnSpc>
              <a:spcBef>
                <a:spcPct val="50000"/>
              </a:spcBef>
              <a:buClr>
                <a:schemeClr val="accent2"/>
              </a:buClr>
              <a:buFont typeface="Wingdings" pitchFamily="2" charset="2"/>
              <a:buNone/>
              <a:defRPr/>
            </a:pPr>
            <a:r>
              <a:rPr lang="zh-CN" altLang="en-US" dirty="0">
                <a:solidFill>
                  <a:srgbClr val="C00000"/>
                </a:solidFill>
                <a:effectLst>
                  <a:outerShdw blurRad="38100" dist="38100" dir="2700000" algn="tl">
                    <a:srgbClr val="C0C0C0"/>
                  </a:outerShdw>
                </a:effectLst>
                <a:latin typeface="Verdana" pitchFamily="34" charset="0"/>
              </a:rPr>
              <a:t>抽象</a:t>
            </a:r>
          </a:p>
        </p:txBody>
      </p:sp>
      <p:sp>
        <p:nvSpPr>
          <p:cNvPr id="395299" name="Line 35"/>
          <p:cNvSpPr>
            <a:spLocks noChangeShapeType="1"/>
          </p:cNvSpPr>
          <p:nvPr/>
        </p:nvSpPr>
        <p:spPr bwMode="auto">
          <a:xfrm flipV="1">
            <a:off x="5508625" y="1916113"/>
            <a:ext cx="0" cy="3384550"/>
          </a:xfrm>
          <a:prstGeom prst="line">
            <a:avLst/>
          </a:prstGeom>
          <a:noFill/>
          <a:ln w="9525">
            <a:solidFill>
              <a:schemeClr val="tx1"/>
            </a:solidFill>
            <a:round/>
            <a:headEnd type="stealth" w="med" len="med"/>
            <a:tailEnd/>
          </a:ln>
          <a:effectLst/>
        </p:spPr>
        <p:txBody>
          <a:bodyPr/>
          <a:lstStyle/>
          <a:p>
            <a:pPr algn="ctr" eaLnBrk="1" hangingPunct="1">
              <a:lnSpc>
                <a:spcPct val="90000"/>
              </a:lnSpc>
              <a:spcBef>
                <a:spcPct val="20000"/>
              </a:spcBef>
              <a:buClr>
                <a:schemeClr val="accent2"/>
              </a:buClr>
              <a:buFont typeface="Wingdings" pitchFamily="2" charset="2"/>
              <a:buChar char="o"/>
              <a:defRPr/>
            </a:pPr>
            <a:endParaRPr lang="zh-CN" altLang="en-US" sz="3200">
              <a:solidFill>
                <a:schemeClr val="hlink"/>
              </a:solidFill>
              <a:effectLst>
                <a:outerShdw blurRad="38100" dist="38100" dir="2700000" algn="tl">
                  <a:srgbClr val="000000">
                    <a:alpha val="43137"/>
                  </a:srgbClr>
                </a:outerShdw>
              </a:effectLst>
              <a:latin typeface="Verdana" pitchFamily="34" charset="0"/>
            </a:endParaRPr>
          </a:p>
        </p:txBody>
      </p:sp>
      <p:sp>
        <p:nvSpPr>
          <p:cNvPr id="395300" name="Text Box 36"/>
          <p:cNvSpPr txBox="1">
            <a:spLocks noChangeArrowheads="1"/>
          </p:cNvSpPr>
          <p:nvPr/>
        </p:nvSpPr>
        <p:spPr bwMode="auto">
          <a:xfrm>
            <a:off x="5580063" y="2035175"/>
            <a:ext cx="503237" cy="2586038"/>
          </a:xfrm>
          <a:prstGeom prst="rect">
            <a:avLst/>
          </a:prstGeom>
          <a:noFill/>
          <a:ln w="9525" algn="ctr">
            <a:noFill/>
            <a:miter lim="800000"/>
            <a:headEnd/>
            <a:tailEnd/>
          </a:ln>
          <a:effectLst/>
        </p:spPr>
        <p:txBody>
          <a:bodyPr>
            <a:spAutoFit/>
          </a:bodyPr>
          <a:lstStyle/>
          <a:p>
            <a:pPr eaLnBrk="1" hangingPunct="1">
              <a:lnSpc>
                <a:spcPct val="90000"/>
              </a:lnSpc>
              <a:spcBef>
                <a:spcPct val="50000"/>
              </a:spcBef>
              <a:buClr>
                <a:schemeClr val="accent2"/>
              </a:buClr>
              <a:buFont typeface="Wingdings" pitchFamily="2" charset="2"/>
              <a:buNone/>
              <a:defRPr/>
            </a:pPr>
            <a:r>
              <a:rPr lang="zh-CN" altLang="en-US">
                <a:solidFill>
                  <a:srgbClr val="C00000"/>
                </a:solidFill>
                <a:effectLst>
                  <a:outerShdw blurRad="38100" dist="38100" dir="2700000" algn="tl">
                    <a:srgbClr val="C0C0C0"/>
                  </a:outerShdw>
                </a:effectLst>
                <a:latin typeface="Verdana" pitchFamily="34" charset="0"/>
              </a:rPr>
              <a:t>逐级编译或解释执行</a:t>
            </a:r>
          </a:p>
        </p:txBody>
      </p:sp>
      <p:sp>
        <p:nvSpPr>
          <p:cNvPr id="395301" name="Line 37"/>
          <p:cNvSpPr>
            <a:spLocks noChangeShapeType="1"/>
          </p:cNvSpPr>
          <p:nvPr/>
        </p:nvSpPr>
        <p:spPr bwMode="auto">
          <a:xfrm flipV="1">
            <a:off x="6372225" y="1916113"/>
            <a:ext cx="0" cy="3384550"/>
          </a:xfrm>
          <a:prstGeom prst="line">
            <a:avLst/>
          </a:prstGeom>
          <a:noFill/>
          <a:ln w="9525">
            <a:solidFill>
              <a:schemeClr val="tx1"/>
            </a:solidFill>
            <a:round/>
            <a:headEnd/>
            <a:tailEnd type="triangle" w="med" len="med"/>
          </a:ln>
          <a:effectLst/>
        </p:spPr>
        <p:txBody>
          <a:bodyPr/>
          <a:lstStyle/>
          <a:p>
            <a:pPr algn="ctr" eaLnBrk="1" hangingPunct="1">
              <a:lnSpc>
                <a:spcPct val="90000"/>
              </a:lnSpc>
              <a:spcBef>
                <a:spcPct val="20000"/>
              </a:spcBef>
              <a:buClr>
                <a:schemeClr val="accent2"/>
              </a:buClr>
              <a:buFont typeface="Wingdings" pitchFamily="2" charset="2"/>
              <a:buChar char="o"/>
              <a:defRPr/>
            </a:pPr>
            <a:endParaRPr lang="zh-CN" altLang="en-US" sz="3200">
              <a:solidFill>
                <a:schemeClr val="hlink"/>
              </a:solidFill>
              <a:effectLst>
                <a:outerShdw blurRad="38100" dist="38100" dir="2700000" algn="tl">
                  <a:srgbClr val="000000">
                    <a:alpha val="43137"/>
                  </a:srgbClr>
                </a:outerShdw>
              </a:effectLst>
              <a:latin typeface="Verdana" pitchFamily="34" charset="0"/>
            </a:endParaRPr>
          </a:p>
        </p:txBody>
      </p:sp>
      <p:sp>
        <p:nvSpPr>
          <p:cNvPr id="395302" name="Text Box 38"/>
          <p:cNvSpPr txBox="1">
            <a:spLocks noChangeArrowheads="1"/>
          </p:cNvSpPr>
          <p:nvPr/>
        </p:nvSpPr>
        <p:spPr bwMode="auto">
          <a:xfrm>
            <a:off x="6443663" y="1989138"/>
            <a:ext cx="503237" cy="2646362"/>
          </a:xfrm>
          <a:prstGeom prst="rect">
            <a:avLst/>
          </a:prstGeom>
          <a:noFill/>
          <a:ln w="9525" algn="ctr">
            <a:noFill/>
            <a:miter lim="800000"/>
            <a:headEnd/>
            <a:tailEnd/>
          </a:ln>
          <a:effectLst/>
        </p:spPr>
        <p:txBody>
          <a:bodyPr>
            <a:spAutoFit/>
          </a:bodyPr>
          <a:lstStyle/>
          <a:p>
            <a:pPr eaLnBrk="1" hangingPunct="1">
              <a:lnSpc>
                <a:spcPct val="90000"/>
              </a:lnSpc>
              <a:spcBef>
                <a:spcPct val="50000"/>
              </a:spcBef>
              <a:buClr>
                <a:schemeClr val="accent2"/>
              </a:buClr>
              <a:buFont typeface="Wingdings" pitchFamily="2" charset="2"/>
              <a:buNone/>
              <a:defRPr/>
            </a:pPr>
            <a:r>
              <a:rPr lang="zh-CN" altLang="en-US">
                <a:solidFill>
                  <a:srgbClr val="C00000"/>
                </a:solidFill>
                <a:effectLst>
                  <a:outerShdw blurRad="38100" dist="38100" dir="2700000" algn="tl">
                    <a:srgbClr val="C0C0C0"/>
                  </a:outerShdw>
                </a:effectLst>
                <a:latin typeface="Verdana" pitchFamily="34" charset="0"/>
              </a:rPr>
              <a:t>高</a:t>
            </a:r>
          </a:p>
          <a:p>
            <a:pPr eaLnBrk="1" hangingPunct="1">
              <a:lnSpc>
                <a:spcPct val="90000"/>
              </a:lnSpc>
              <a:spcBef>
                <a:spcPct val="50000"/>
              </a:spcBef>
              <a:buClr>
                <a:schemeClr val="accent2"/>
              </a:buClr>
              <a:buFont typeface="Wingdings" pitchFamily="2" charset="2"/>
              <a:buNone/>
              <a:defRPr/>
            </a:pPr>
            <a:endParaRPr lang="zh-CN" altLang="en-US">
              <a:solidFill>
                <a:srgbClr val="C00000"/>
              </a:solidFill>
              <a:effectLst>
                <a:outerShdw blurRad="38100" dist="38100" dir="2700000" algn="tl">
                  <a:srgbClr val="C0C0C0"/>
                </a:outerShdw>
              </a:effectLst>
              <a:latin typeface="Verdana" pitchFamily="34" charset="0"/>
            </a:endParaRPr>
          </a:p>
          <a:p>
            <a:pPr eaLnBrk="1" hangingPunct="1">
              <a:lnSpc>
                <a:spcPct val="90000"/>
              </a:lnSpc>
              <a:spcBef>
                <a:spcPct val="50000"/>
              </a:spcBef>
              <a:buClr>
                <a:schemeClr val="accent2"/>
              </a:buClr>
              <a:buFont typeface="Wingdings" pitchFamily="2" charset="2"/>
              <a:buNone/>
              <a:defRPr/>
            </a:pPr>
            <a:r>
              <a:rPr lang="zh-CN" altLang="en-US">
                <a:solidFill>
                  <a:srgbClr val="C00000"/>
                </a:solidFill>
                <a:effectLst>
                  <a:outerShdw blurRad="38100" dist="38100" dir="2700000" algn="tl">
                    <a:srgbClr val="C0C0C0"/>
                  </a:outerShdw>
                </a:effectLst>
                <a:latin typeface="Verdana" pitchFamily="34" charset="0"/>
              </a:rPr>
              <a:t>易用性</a:t>
            </a:r>
          </a:p>
          <a:p>
            <a:pPr eaLnBrk="1" hangingPunct="1">
              <a:lnSpc>
                <a:spcPct val="90000"/>
              </a:lnSpc>
              <a:spcBef>
                <a:spcPct val="50000"/>
              </a:spcBef>
              <a:buClr>
                <a:schemeClr val="accent2"/>
              </a:buClr>
              <a:buFont typeface="Wingdings" pitchFamily="2" charset="2"/>
              <a:buNone/>
              <a:defRPr/>
            </a:pPr>
            <a:endParaRPr lang="zh-CN" altLang="en-US">
              <a:solidFill>
                <a:srgbClr val="C00000"/>
              </a:solidFill>
              <a:effectLst>
                <a:outerShdw blurRad="38100" dist="38100" dir="2700000" algn="tl">
                  <a:srgbClr val="C0C0C0"/>
                </a:outerShdw>
              </a:effectLst>
              <a:latin typeface="Verdana" pitchFamily="34" charset="0"/>
            </a:endParaRPr>
          </a:p>
          <a:p>
            <a:pPr eaLnBrk="1" hangingPunct="1">
              <a:lnSpc>
                <a:spcPct val="90000"/>
              </a:lnSpc>
              <a:spcBef>
                <a:spcPct val="50000"/>
              </a:spcBef>
              <a:buClr>
                <a:schemeClr val="accent2"/>
              </a:buClr>
              <a:buFont typeface="Wingdings" pitchFamily="2" charset="2"/>
              <a:buNone/>
              <a:defRPr/>
            </a:pPr>
            <a:r>
              <a:rPr lang="zh-CN" altLang="en-US">
                <a:solidFill>
                  <a:srgbClr val="C00000"/>
                </a:solidFill>
                <a:effectLst>
                  <a:outerShdw blurRad="38100" dist="38100" dir="2700000" algn="tl">
                    <a:srgbClr val="C0C0C0"/>
                  </a:outerShdw>
                </a:effectLst>
                <a:latin typeface="Verdana" pitchFamily="34" charset="0"/>
              </a:rPr>
              <a:t>低</a:t>
            </a:r>
          </a:p>
        </p:txBody>
      </p:sp>
      <p:sp>
        <p:nvSpPr>
          <p:cNvPr id="395303" name="Line 39"/>
          <p:cNvSpPr>
            <a:spLocks noChangeShapeType="1"/>
          </p:cNvSpPr>
          <p:nvPr/>
        </p:nvSpPr>
        <p:spPr bwMode="auto">
          <a:xfrm flipV="1">
            <a:off x="7164388" y="1916113"/>
            <a:ext cx="0" cy="3384550"/>
          </a:xfrm>
          <a:prstGeom prst="line">
            <a:avLst/>
          </a:prstGeom>
          <a:noFill/>
          <a:ln w="9525">
            <a:solidFill>
              <a:schemeClr val="tx1"/>
            </a:solidFill>
            <a:round/>
            <a:headEnd type="stealth" w="med" len="med"/>
            <a:tailEnd/>
          </a:ln>
          <a:effectLst/>
        </p:spPr>
        <p:txBody>
          <a:bodyPr/>
          <a:lstStyle/>
          <a:p>
            <a:pPr algn="ctr" eaLnBrk="1" hangingPunct="1">
              <a:lnSpc>
                <a:spcPct val="90000"/>
              </a:lnSpc>
              <a:spcBef>
                <a:spcPct val="20000"/>
              </a:spcBef>
              <a:buClr>
                <a:schemeClr val="accent2"/>
              </a:buClr>
              <a:buFont typeface="Wingdings" pitchFamily="2" charset="2"/>
              <a:buChar char="o"/>
              <a:defRPr/>
            </a:pPr>
            <a:endParaRPr lang="zh-CN" altLang="en-US" sz="3200">
              <a:solidFill>
                <a:schemeClr val="hlink"/>
              </a:solidFill>
              <a:effectLst>
                <a:outerShdw blurRad="38100" dist="38100" dir="2700000" algn="tl">
                  <a:srgbClr val="000000">
                    <a:alpha val="43137"/>
                  </a:srgbClr>
                </a:outerShdw>
              </a:effectLst>
              <a:latin typeface="Verdana" pitchFamily="34" charset="0"/>
            </a:endParaRPr>
          </a:p>
        </p:txBody>
      </p:sp>
      <p:sp>
        <p:nvSpPr>
          <p:cNvPr id="395304" name="Text Box 40"/>
          <p:cNvSpPr txBox="1">
            <a:spLocks noChangeArrowheads="1"/>
          </p:cNvSpPr>
          <p:nvPr/>
        </p:nvSpPr>
        <p:spPr bwMode="auto">
          <a:xfrm>
            <a:off x="7235825" y="1844675"/>
            <a:ext cx="503238" cy="2924175"/>
          </a:xfrm>
          <a:prstGeom prst="rect">
            <a:avLst/>
          </a:prstGeom>
          <a:noFill/>
          <a:ln w="9525" algn="ctr">
            <a:noFill/>
            <a:miter lim="800000"/>
            <a:headEnd/>
            <a:tailEnd/>
          </a:ln>
          <a:effectLst/>
        </p:spPr>
        <p:txBody>
          <a:bodyPr>
            <a:spAutoFit/>
          </a:bodyPr>
          <a:lstStyle/>
          <a:p>
            <a:pPr eaLnBrk="1" hangingPunct="1">
              <a:lnSpc>
                <a:spcPct val="90000"/>
              </a:lnSpc>
              <a:spcBef>
                <a:spcPct val="50000"/>
              </a:spcBef>
              <a:buClr>
                <a:schemeClr val="accent2"/>
              </a:buClr>
              <a:buFont typeface="Wingdings" pitchFamily="2" charset="2"/>
              <a:buNone/>
              <a:defRPr/>
            </a:pPr>
            <a:r>
              <a:rPr lang="zh-CN" altLang="en-US">
                <a:solidFill>
                  <a:srgbClr val="C00000"/>
                </a:solidFill>
                <a:effectLst>
                  <a:outerShdw blurRad="38100" dist="38100" dir="2700000" algn="tl">
                    <a:srgbClr val="C0C0C0"/>
                  </a:outerShdw>
                </a:effectLst>
                <a:latin typeface="Verdana" pitchFamily="34" charset="0"/>
              </a:rPr>
              <a:t>低</a:t>
            </a:r>
          </a:p>
          <a:p>
            <a:pPr eaLnBrk="1" hangingPunct="1">
              <a:lnSpc>
                <a:spcPct val="90000"/>
              </a:lnSpc>
              <a:spcBef>
                <a:spcPct val="50000"/>
              </a:spcBef>
              <a:buClr>
                <a:schemeClr val="accent2"/>
              </a:buClr>
              <a:buFont typeface="Wingdings" pitchFamily="2" charset="2"/>
              <a:buNone/>
              <a:defRPr/>
            </a:pPr>
            <a:endParaRPr lang="zh-CN" altLang="en-US">
              <a:solidFill>
                <a:srgbClr val="C00000"/>
              </a:solidFill>
              <a:effectLst>
                <a:outerShdw blurRad="38100" dist="38100" dir="2700000" algn="tl">
                  <a:srgbClr val="C0C0C0"/>
                </a:outerShdw>
              </a:effectLst>
              <a:latin typeface="Verdana" pitchFamily="34" charset="0"/>
            </a:endParaRPr>
          </a:p>
          <a:p>
            <a:pPr eaLnBrk="1" hangingPunct="1">
              <a:lnSpc>
                <a:spcPct val="90000"/>
              </a:lnSpc>
              <a:spcBef>
                <a:spcPct val="50000"/>
              </a:spcBef>
              <a:buClr>
                <a:schemeClr val="accent2"/>
              </a:buClr>
              <a:buFont typeface="Wingdings" pitchFamily="2" charset="2"/>
              <a:buNone/>
              <a:defRPr/>
            </a:pPr>
            <a:r>
              <a:rPr lang="zh-CN" altLang="en-US">
                <a:solidFill>
                  <a:srgbClr val="C00000"/>
                </a:solidFill>
                <a:effectLst>
                  <a:outerShdw blurRad="38100" dist="38100" dir="2700000" algn="tl">
                    <a:srgbClr val="C0C0C0"/>
                  </a:outerShdw>
                </a:effectLst>
                <a:latin typeface="Verdana" pitchFamily="34" charset="0"/>
              </a:rPr>
              <a:t>执行效率</a:t>
            </a:r>
          </a:p>
          <a:p>
            <a:pPr eaLnBrk="1" hangingPunct="1">
              <a:lnSpc>
                <a:spcPct val="90000"/>
              </a:lnSpc>
              <a:spcBef>
                <a:spcPct val="50000"/>
              </a:spcBef>
              <a:buClr>
                <a:schemeClr val="accent2"/>
              </a:buClr>
              <a:buFont typeface="Wingdings" pitchFamily="2" charset="2"/>
              <a:buNone/>
              <a:defRPr/>
            </a:pPr>
            <a:endParaRPr lang="zh-CN" altLang="en-US">
              <a:solidFill>
                <a:srgbClr val="C00000"/>
              </a:solidFill>
              <a:effectLst>
                <a:outerShdw blurRad="38100" dist="38100" dir="2700000" algn="tl">
                  <a:srgbClr val="C0C0C0"/>
                </a:outerShdw>
              </a:effectLst>
              <a:latin typeface="Verdana" pitchFamily="34" charset="0"/>
            </a:endParaRPr>
          </a:p>
          <a:p>
            <a:pPr eaLnBrk="1" hangingPunct="1">
              <a:lnSpc>
                <a:spcPct val="90000"/>
              </a:lnSpc>
              <a:spcBef>
                <a:spcPct val="50000"/>
              </a:spcBef>
              <a:buClr>
                <a:schemeClr val="accent2"/>
              </a:buClr>
              <a:buFont typeface="Wingdings" pitchFamily="2" charset="2"/>
              <a:buNone/>
              <a:defRPr/>
            </a:pPr>
            <a:r>
              <a:rPr lang="zh-CN" altLang="en-US">
                <a:solidFill>
                  <a:srgbClr val="C00000"/>
                </a:solidFill>
                <a:effectLst>
                  <a:outerShdw blurRad="38100" dist="38100" dir="2700000" algn="tl">
                    <a:srgbClr val="C0C0C0"/>
                  </a:outerShdw>
                </a:effectLst>
                <a:latin typeface="Verdana" pitchFamily="34" charset="0"/>
              </a:rPr>
              <a:t>高</a:t>
            </a:r>
          </a:p>
        </p:txBody>
      </p:sp>
      <p:sp>
        <p:nvSpPr>
          <p:cNvPr id="395305" name="Line 41"/>
          <p:cNvSpPr>
            <a:spLocks noChangeShapeType="1"/>
          </p:cNvSpPr>
          <p:nvPr/>
        </p:nvSpPr>
        <p:spPr bwMode="auto">
          <a:xfrm flipV="1">
            <a:off x="7956550" y="1916113"/>
            <a:ext cx="0" cy="3384550"/>
          </a:xfrm>
          <a:prstGeom prst="line">
            <a:avLst/>
          </a:prstGeom>
          <a:noFill/>
          <a:ln w="9525">
            <a:solidFill>
              <a:schemeClr val="tx1"/>
            </a:solidFill>
            <a:round/>
            <a:headEnd/>
            <a:tailEnd type="triangle" w="med" len="med"/>
          </a:ln>
          <a:effectLst/>
        </p:spPr>
        <p:txBody>
          <a:bodyPr/>
          <a:lstStyle/>
          <a:p>
            <a:pPr algn="ctr" eaLnBrk="1" hangingPunct="1">
              <a:lnSpc>
                <a:spcPct val="90000"/>
              </a:lnSpc>
              <a:spcBef>
                <a:spcPct val="20000"/>
              </a:spcBef>
              <a:buClr>
                <a:schemeClr val="accent2"/>
              </a:buClr>
              <a:buFont typeface="Wingdings" pitchFamily="2" charset="2"/>
              <a:buChar char="o"/>
              <a:defRPr/>
            </a:pPr>
            <a:endParaRPr lang="zh-CN" altLang="en-US" sz="3200">
              <a:solidFill>
                <a:schemeClr val="hlink"/>
              </a:solidFill>
              <a:effectLst>
                <a:outerShdw blurRad="38100" dist="38100" dir="2700000" algn="tl">
                  <a:srgbClr val="000000">
                    <a:alpha val="43137"/>
                  </a:srgbClr>
                </a:outerShdw>
              </a:effectLst>
              <a:latin typeface="Verdana" pitchFamily="34" charset="0"/>
            </a:endParaRPr>
          </a:p>
        </p:txBody>
      </p:sp>
      <p:sp>
        <p:nvSpPr>
          <p:cNvPr id="395306" name="Text Box 42"/>
          <p:cNvSpPr txBox="1">
            <a:spLocks noChangeArrowheads="1"/>
          </p:cNvSpPr>
          <p:nvPr/>
        </p:nvSpPr>
        <p:spPr bwMode="auto">
          <a:xfrm>
            <a:off x="8027988" y="1844675"/>
            <a:ext cx="503237" cy="2892425"/>
          </a:xfrm>
          <a:prstGeom prst="rect">
            <a:avLst/>
          </a:prstGeom>
          <a:noFill/>
          <a:ln w="9525" algn="ctr">
            <a:noFill/>
            <a:miter lim="800000"/>
            <a:headEnd/>
            <a:tailEnd/>
          </a:ln>
          <a:effectLst/>
        </p:spPr>
        <p:txBody>
          <a:bodyPr>
            <a:spAutoFit/>
          </a:bodyPr>
          <a:lstStyle/>
          <a:p>
            <a:pPr eaLnBrk="1" hangingPunct="1">
              <a:lnSpc>
                <a:spcPct val="90000"/>
              </a:lnSpc>
              <a:spcBef>
                <a:spcPct val="50000"/>
              </a:spcBef>
              <a:buClr>
                <a:schemeClr val="accent2"/>
              </a:buClr>
              <a:buFont typeface="Wingdings" pitchFamily="2" charset="2"/>
              <a:buNone/>
              <a:defRPr/>
            </a:pPr>
            <a:r>
              <a:rPr lang="zh-CN" altLang="en-US">
                <a:solidFill>
                  <a:srgbClr val="C00000"/>
                </a:solidFill>
                <a:effectLst>
                  <a:outerShdw blurRad="38100" dist="38100" dir="2700000" algn="tl">
                    <a:srgbClr val="C0C0C0"/>
                  </a:outerShdw>
                </a:effectLst>
                <a:latin typeface="Verdana" pitchFamily="34" charset="0"/>
              </a:rPr>
              <a:t>多</a:t>
            </a:r>
          </a:p>
          <a:p>
            <a:pPr eaLnBrk="1" hangingPunct="1">
              <a:lnSpc>
                <a:spcPct val="90000"/>
              </a:lnSpc>
              <a:spcBef>
                <a:spcPct val="50000"/>
              </a:spcBef>
              <a:buClr>
                <a:schemeClr val="accent2"/>
              </a:buClr>
              <a:buFont typeface="Wingdings" pitchFamily="2" charset="2"/>
              <a:buNone/>
              <a:defRPr/>
            </a:pPr>
            <a:r>
              <a:rPr lang="zh-CN" altLang="en-US">
                <a:solidFill>
                  <a:srgbClr val="C00000"/>
                </a:solidFill>
                <a:effectLst>
                  <a:outerShdw blurRad="38100" dist="38100" dir="2700000" algn="tl">
                    <a:srgbClr val="C0C0C0"/>
                  </a:outerShdw>
                </a:effectLst>
                <a:latin typeface="Verdana" pitchFamily="34" charset="0"/>
              </a:rPr>
              <a:t>占用硬软件资源</a:t>
            </a:r>
          </a:p>
          <a:p>
            <a:pPr eaLnBrk="1" hangingPunct="1">
              <a:lnSpc>
                <a:spcPct val="90000"/>
              </a:lnSpc>
              <a:spcBef>
                <a:spcPct val="50000"/>
              </a:spcBef>
              <a:buClr>
                <a:schemeClr val="accent2"/>
              </a:buClr>
              <a:buFont typeface="Wingdings" pitchFamily="2" charset="2"/>
              <a:buNone/>
              <a:defRPr/>
            </a:pPr>
            <a:r>
              <a:rPr lang="zh-CN" altLang="en-US">
                <a:solidFill>
                  <a:srgbClr val="C00000"/>
                </a:solidFill>
                <a:effectLst>
                  <a:outerShdw blurRad="38100" dist="38100" dir="2700000" algn="tl">
                    <a:srgbClr val="C0C0C0"/>
                  </a:outerShdw>
                </a:effectLst>
                <a:latin typeface="Verdana" pitchFamily="34" charset="0"/>
              </a:rPr>
              <a:t>少</a:t>
            </a:r>
          </a:p>
        </p:txBody>
      </p:sp>
      <p:sp>
        <p:nvSpPr>
          <p:cNvPr id="395307" name="Text Box 43"/>
          <p:cNvSpPr txBox="1">
            <a:spLocks noChangeArrowheads="1"/>
          </p:cNvSpPr>
          <p:nvPr/>
        </p:nvSpPr>
        <p:spPr bwMode="auto">
          <a:xfrm>
            <a:off x="5364163" y="5445125"/>
            <a:ext cx="3384550" cy="1089025"/>
          </a:xfrm>
          <a:prstGeom prst="rect">
            <a:avLst/>
          </a:prstGeom>
          <a:noFill/>
          <a:ln w="9525" algn="ctr">
            <a:noFill/>
            <a:miter lim="800000"/>
            <a:headEnd/>
            <a:tailEnd/>
          </a:ln>
          <a:effectLst/>
        </p:spPr>
        <p:txBody>
          <a:bodyPr>
            <a:spAutoFit/>
          </a:bodyPr>
          <a:lstStyle/>
          <a:p>
            <a:pPr eaLnBrk="1" hangingPunct="1">
              <a:lnSpc>
                <a:spcPct val="90000"/>
              </a:lnSpc>
              <a:spcBef>
                <a:spcPct val="50000"/>
              </a:spcBef>
              <a:buClr>
                <a:schemeClr val="accent2"/>
              </a:buClr>
              <a:buFont typeface="Wingdings" pitchFamily="2" charset="2"/>
              <a:buNone/>
              <a:defRPr/>
            </a:pPr>
            <a:r>
              <a:rPr lang="zh-CN" altLang="en-US" dirty="0">
                <a:effectLst>
                  <a:outerShdw blurRad="38100" dist="38100" dir="2700000" algn="tl">
                    <a:srgbClr val="C0C0C0"/>
                  </a:outerShdw>
                </a:effectLst>
                <a:latin typeface="Verdana" pitchFamily="34" charset="0"/>
              </a:rPr>
              <a:t>每个上层都是下层的虚拟机，越上越虚拟；往上是概念机的抽象</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95266"/>
                                        </p:tgtEl>
                                        <p:attrNameLst>
                                          <p:attrName>style.visibility</p:attrName>
                                        </p:attrNameLst>
                                      </p:cBhvr>
                                      <p:to>
                                        <p:strVal val="visible"/>
                                      </p:to>
                                    </p:set>
                                    <p:animEffect transition="in" filter="blinds(horizontal)">
                                      <p:cBhvr>
                                        <p:cTn id="7" dur="500"/>
                                        <p:tgtEl>
                                          <p:spTgt spid="3952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95295"/>
                                        </p:tgtEl>
                                        <p:attrNameLst>
                                          <p:attrName>style.visibility</p:attrName>
                                        </p:attrNameLst>
                                      </p:cBhvr>
                                      <p:to>
                                        <p:strVal val="visible"/>
                                      </p:to>
                                    </p:set>
                                    <p:animEffect transition="in" filter="box(in)">
                                      <p:cBhvr>
                                        <p:cTn id="12" dur="500"/>
                                        <p:tgtEl>
                                          <p:spTgt spid="39529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95298"/>
                                        </p:tgtEl>
                                        <p:attrNameLst>
                                          <p:attrName>style.visibility</p:attrName>
                                        </p:attrNameLst>
                                      </p:cBhvr>
                                      <p:to>
                                        <p:strVal val="visible"/>
                                      </p:to>
                                    </p:set>
                                    <p:animEffect transition="in" filter="checkerboard(across)">
                                      <p:cBhvr>
                                        <p:cTn id="17" dur="500"/>
                                        <p:tgtEl>
                                          <p:spTgt spid="395298"/>
                                        </p:tgtEl>
                                      </p:cBhvr>
                                    </p:animEffect>
                                  </p:childTnLst>
                                </p:cTn>
                              </p:par>
                              <p:par>
                                <p:cTn id="18" presetID="5" presetClass="entr" presetSubtype="10" fill="hold" nodeType="withEffect">
                                  <p:stCondLst>
                                    <p:cond delay="0"/>
                                  </p:stCondLst>
                                  <p:childTnLst>
                                    <p:set>
                                      <p:cBhvr>
                                        <p:cTn id="19" dur="1" fill="hold">
                                          <p:stCondLst>
                                            <p:cond delay="0"/>
                                          </p:stCondLst>
                                        </p:cTn>
                                        <p:tgtEl>
                                          <p:spTgt spid="395297"/>
                                        </p:tgtEl>
                                        <p:attrNameLst>
                                          <p:attrName>style.visibility</p:attrName>
                                        </p:attrNameLst>
                                      </p:cBhvr>
                                      <p:to>
                                        <p:strVal val="visible"/>
                                      </p:to>
                                    </p:set>
                                    <p:animEffect transition="in" filter="checkerboard(across)">
                                      <p:cBhvr>
                                        <p:cTn id="20" dur="500"/>
                                        <p:tgtEl>
                                          <p:spTgt spid="39529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95299"/>
                                        </p:tgtEl>
                                        <p:attrNameLst>
                                          <p:attrName>style.visibility</p:attrName>
                                        </p:attrNameLst>
                                      </p:cBhvr>
                                      <p:to>
                                        <p:strVal val="visible"/>
                                      </p:to>
                                    </p:set>
                                    <p:anim calcmode="lin" valueType="num">
                                      <p:cBhvr additive="base">
                                        <p:cTn id="25" dur="500" fill="hold"/>
                                        <p:tgtEl>
                                          <p:spTgt spid="395299"/>
                                        </p:tgtEl>
                                        <p:attrNameLst>
                                          <p:attrName>ppt_x</p:attrName>
                                        </p:attrNameLst>
                                      </p:cBhvr>
                                      <p:tavLst>
                                        <p:tav tm="0">
                                          <p:val>
                                            <p:strVal val="#ppt_x"/>
                                          </p:val>
                                        </p:tav>
                                        <p:tav tm="100000">
                                          <p:val>
                                            <p:strVal val="#ppt_x"/>
                                          </p:val>
                                        </p:tav>
                                      </p:tavLst>
                                    </p:anim>
                                    <p:anim calcmode="lin" valueType="num">
                                      <p:cBhvr additive="base">
                                        <p:cTn id="26" dur="500" fill="hold"/>
                                        <p:tgtEl>
                                          <p:spTgt spid="39529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95300"/>
                                        </p:tgtEl>
                                        <p:attrNameLst>
                                          <p:attrName>style.visibility</p:attrName>
                                        </p:attrNameLst>
                                      </p:cBhvr>
                                      <p:to>
                                        <p:strVal val="visible"/>
                                      </p:to>
                                    </p:set>
                                    <p:anim calcmode="lin" valueType="num">
                                      <p:cBhvr additive="base">
                                        <p:cTn id="29" dur="500" fill="hold"/>
                                        <p:tgtEl>
                                          <p:spTgt spid="395300"/>
                                        </p:tgtEl>
                                        <p:attrNameLst>
                                          <p:attrName>ppt_x</p:attrName>
                                        </p:attrNameLst>
                                      </p:cBhvr>
                                      <p:tavLst>
                                        <p:tav tm="0">
                                          <p:val>
                                            <p:strVal val="#ppt_x"/>
                                          </p:val>
                                        </p:tav>
                                        <p:tav tm="100000">
                                          <p:val>
                                            <p:strVal val="#ppt_x"/>
                                          </p:val>
                                        </p:tav>
                                      </p:tavLst>
                                    </p:anim>
                                    <p:anim calcmode="lin" valueType="num">
                                      <p:cBhvr additive="base">
                                        <p:cTn id="30" dur="500" fill="hold"/>
                                        <p:tgtEl>
                                          <p:spTgt spid="395300"/>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5" presetClass="entr" presetSubtype="10" fill="hold" nodeType="clickEffect">
                                  <p:stCondLst>
                                    <p:cond delay="0"/>
                                  </p:stCondLst>
                                  <p:childTnLst>
                                    <p:set>
                                      <p:cBhvr>
                                        <p:cTn id="34" dur="1" fill="hold">
                                          <p:stCondLst>
                                            <p:cond delay="0"/>
                                          </p:stCondLst>
                                        </p:cTn>
                                        <p:tgtEl>
                                          <p:spTgt spid="395301"/>
                                        </p:tgtEl>
                                        <p:attrNameLst>
                                          <p:attrName>style.visibility</p:attrName>
                                        </p:attrNameLst>
                                      </p:cBhvr>
                                      <p:to>
                                        <p:strVal val="visible"/>
                                      </p:to>
                                    </p:set>
                                    <p:animEffect transition="in" filter="checkerboard(across)">
                                      <p:cBhvr>
                                        <p:cTn id="35" dur="500"/>
                                        <p:tgtEl>
                                          <p:spTgt spid="395301"/>
                                        </p:tgtEl>
                                      </p:cBhvr>
                                    </p:animEffect>
                                  </p:childTnLst>
                                </p:cTn>
                              </p:par>
                              <p:par>
                                <p:cTn id="36" presetID="5" presetClass="entr" presetSubtype="10" fill="hold" grpId="0" nodeType="withEffect">
                                  <p:stCondLst>
                                    <p:cond delay="0"/>
                                  </p:stCondLst>
                                  <p:childTnLst>
                                    <p:set>
                                      <p:cBhvr>
                                        <p:cTn id="37" dur="1" fill="hold">
                                          <p:stCondLst>
                                            <p:cond delay="0"/>
                                          </p:stCondLst>
                                        </p:cTn>
                                        <p:tgtEl>
                                          <p:spTgt spid="395302"/>
                                        </p:tgtEl>
                                        <p:attrNameLst>
                                          <p:attrName>style.visibility</p:attrName>
                                        </p:attrNameLst>
                                      </p:cBhvr>
                                      <p:to>
                                        <p:strVal val="visible"/>
                                      </p:to>
                                    </p:set>
                                    <p:animEffect transition="in" filter="checkerboard(across)">
                                      <p:cBhvr>
                                        <p:cTn id="38" dur="500"/>
                                        <p:tgtEl>
                                          <p:spTgt spid="395302"/>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8" presetClass="entr" presetSubtype="16" fill="hold" nodeType="clickEffect">
                                  <p:stCondLst>
                                    <p:cond delay="0"/>
                                  </p:stCondLst>
                                  <p:childTnLst>
                                    <p:set>
                                      <p:cBhvr>
                                        <p:cTn id="42" dur="1" fill="hold">
                                          <p:stCondLst>
                                            <p:cond delay="0"/>
                                          </p:stCondLst>
                                        </p:cTn>
                                        <p:tgtEl>
                                          <p:spTgt spid="395303"/>
                                        </p:tgtEl>
                                        <p:attrNameLst>
                                          <p:attrName>style.visibility</p:attrName>
                                        </p:attrNameLst>
                                      </p:cBhvr>
                                      <p:to>
                                        <p:strVal val="visible"/>
                                      </p:to>
                                    </p:set>
                                    <p:animEffect transition="in" filter="diamond(in)">
                                      <p:cBhvr>
                                        <p:cTn id="43" dur="2000"/>
                                        <p:tgtEl>
                                          <p:spTgt spid="395303"/>
                                        </p:tgtEl>
                                      </p:cBhvr>
                                    </p:animEffect>
                                  </p:childTnLst>
                                </p:cTn>
                              </p:par>
                              <p:par>
                                <p:cTn id="44" presetID="8" presetClass="entr" presetSubtype="16" fill="hold" grpId="0" nodeType="withEffect">
                                  <p:stCondLst>
                                    <p:cond delay="0"/>
                                  </p:stCondLst>
                                  <p:childTnLst>
                                    <p:set>
                                      <p:cBhvr>
                                        <p:cTn id="45" dur="1" fill="hold">
                                          <p:stCondLst>
                                            <p:cond delay="0"/>
                                          </p:stCondLst>
                                        </p:cTn>
                                        <p:tgtEl>
                                          <p:spTgt spid="395304"/>
                                        </p:tgtEl>
                                        <p:attrNameLst>
                                          <p:attrName>style.visibility</p:attrName>
                                        </p:attrNameLst>
                                      </p:cBhvr>
                                      <p:to>
                                        <p:strVal val="visible"/>
                                      </p:to>
                                    </p:set>
                                    <p:animEffect transition="in" filter="diamond(in)">
                                      <p:cBhvr>
                                        <p:cTn id="46" dur="2000"/>
                                        <p:tgtEl>
                                          <p:spTgt spid="395304"/>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4" fill="hold" nodeType="clickEffect">
                                  <p:stCondLst>
                                    <p:cond delay="0"/>
                                  </p:stCondLst>
                                  <p:childTnLst>
                                    <p:set>
                                      <p:cBhvr>
                                        <p:cTn id="50" dur="1" fill="hold">
                                          <p:stCondLst>
                                            <p:cond delay="0"/>
                                          </p:stCondLst>
                                        </p:cTn>
                                        <p:tgtEl>
                                          <p:spTgt spid="395305"/>
                                        </p:tgtEl>
                                        <p:attrNameLst>
                                          <p:attrName>style.visibility</p:attrName>
                                        </p:attrNameLst>
                                      </p:cBhvr>
                                      <p:to>
                                        <p:strVal val="visible"/>
                                      </p:to>
                                    </p:set>
                                    <p:anim calcmode="lin" valueType="num">
                                      <p:cBhvr additive="base">
                                        <p:cTn id="51" dur="500" fill="hold"/>
                                        <p:tgtEl>
                                          <p:spTgt spid="395305"/>
                                        </p:tgtEl>
                                        <p:attrNameLst>
                                          <p:attrName>ppt_x</p:attrName>
                                        </p:attrNameLst>
                                      </p:cBhvr>
                                      <p:tavLst>
                                        <p:tav tm="0">
                                          <p:val>
                                            <p:strVal val="#ppt_x"/>
                                          </p:val>
                                        </p:tav>
                                        <p:tav tm="100000">
                                          <p:val>
                                            <p:strVal val="#ppt_x"/>
                                          </p:val>
                                        </p:tav>
                                      </p:tavLst>
                                    </p:anim>
                                    <p:anim calcmode="lin" valueType="num">
                                      <p:cBhvr additive="base">
                                        <p:cTn id="52" dur="500" fill="hold"/>
                                        <p:tgtEl>
                                          <p:spTgt spid="395305"/>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95306"/>
                                        </p:tgtEl>
                                        <p:attrNameLst>
                                          <p:attrName>style.visibility</p:attrName>
                                        </p:attrNameLst>
                                      </p:cBhvr>
                                      <p:to>
                                        <p:strVal val="visible"/>
                                      </p:to>
                                    </p:set>
                                    <p:anim calcmode="lin" valueType="num">
                                      <p:cBhvr additive="base">
                                        <p:cTn id="55" dur="500" fill="hold"/>
                                        <p:tgtEl>
                                          <p:spTgt spid="395306"/>
                                        </p:tgtEl>
                                        <p:attrNameLst>
                                          <p:attrName>ppt_x</p:attrName>
                                        </p:attrNameLst>
                                      </p:cBhvr>
                                      <p:tavLst>
                                        <p:tav tm="0">
                                          <p:val>
                                            <p:strVal val="#ppt_x"/>
                                          </p:val>
                                        </p:tav>
                                        <p:tav tm="100000">
                                          <p:val>
                                            <p:strVal val="#ppt_x"/>
                                          </p:val>
                                        </p:tav>
                                      </p:tavLst>
                                    </p:anim>
                                    <p:anim calcmode="lin" valueType="num">
                                      <p:cBhvr additive="base">
                                        <p:cTn id="56" dur="500" fill="hold"/>
                                        <p:tgtEl>
                                          <p:spTgt spid="395306"/>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5" presetClass="entr" presetSubtype="10" fill="hold" grpId="0" nodeType="clickEffect">
                                  <p:stCondLst>
                                    <p:cond delay="0"/>
                                  </p:stCondLst>
                                  <p:childTnLst>
                                    <p:set>
                                      <p:cBhvr>
                                        <p:cTn id="60" dur="1" fill="hold">
                                          <p:stCondLst>
                                            <p:cond delay="0"/>
                                          </p:stCondLst>
                                        </p:cTn>
                                        <p:tgtEl>
                                          <p:spTgt spid="395307"/>
                                        </p:tgtEl>
                                        <p:attrNameLst>
                                          <p:attrName>style.visibility</p:attrName>
                                        </p:attrNameLst>
                                      </p:cBhvr>
                                      <p:to>
                                        <p:strVal val="visible"/>
                                      </p:to>
                                    </p:set>
                                    <p:animEffect transition="in" filter="checkerboard(across)">
                                      <p:cBhvr>
                                        <p:cTn id="61" dur="500"/>
                                        <p:tgtEl>
                                          <p:spTgt spid="3953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5266" grpId="0"/>
      <p:bldP spid="395298" grpId="0"/>
      <p:bldP spid="395300" grpId="0"/>
      <p:bldP spid="395302" grpId="0"/>
      <p:bldP spid="395304" grpId="0"/>
      <p:bldP spid="395306" grpId="0"/>
      <p:bldP spid="395307"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8610" name="Text Box 2"/>
          <p:cNvSpPr txBox="1">
            <a:spLocks noChangeArrowheads="1"/>
          </p:cNvSpPr>
          <p:nvPr/>
        </p:nvSpPr>
        <p:spPr bwMode="auto">
          <a:xfrm>
            <a:off x="1644650" y="1239838"/>
            <a:ext cx="5994400" cy="457200"/>
          </a:xfrm>
          <a:prstGeom prst="rect">
            <a:avLst/>
          </a:prstGeom>
          <a:noFill/>
          <a:ln w="9525">
            <a:noFill/>
            <a:miter lim="800000"/>
            <a:headEnd/>
            <a:tailEnd/>
          </a:ln>
        </p:spPr>
        <p:txBody>
          <a:bodyPr wrap="none">
            <a:spAutoFit/>
          </a:bodyPr>
          <a:lstStyle/>
          <a:p>
            <a:pPr eaLnBrk="1" hangingPunct="1"/>
            <a:r>
              <a:rPr lang="zh-CN" altLang="en-US" sz="1600">
                <a:solidFill>
                  <a:srgbClr val="FF0000"/>
                </a:solidFill>
                <a:latin typeface="华文宋体" pitchFamily="2" charset="-122"/>
                <a:ea typeface="华文宋体" pitchFamily="2" charset="-122"/>
              </a:rPr>
              <a:t>基本目标</a:t>
            </a:r>
            <a:r>
              <a:rPr lang="en-US" altLang="zh-CN" sz="1600">
                <a:solidFill>
                  <a:srgbClr val="FF0000"/>
                </a:solidFill>
                <a:latin typeface="华文宋体" pitchFamily="2" charset="-122"/>
                <a:ea typeface="华文宋体" pitchFamily="2" charset="-122"/>
              </a:rPr>
              <a:t>:</a:t>
            </a:r>
            <a:r>
              <a:rPr lang="en-US" altLang="zh-CN" sz="2400">
                <a:solidFill>
                  <a:srgbClr val="FF0000"/>
                </a:solidFill>
                <a:latin typeface="华文宋体" pitchFamily="2" charset="-122"/>
                <a:ea typeface="华文宋体" pitchFamily="2" charset="-122"/>
              </a:rPr>
              <a:t> </a:t>
            </a:r>
            <a:r>
              <a:rPr lang="zh-CN" altLang="en-US" sz="2400">
                <a:solidFill>
                  <a:schemeClr val="accent2"/>
                </a:solidFill>
                <a:latin typeface="华文宋体" pitchFamily="2" charset="-122"/>
                <a:ea typeface="华文宋体" pitchFamily="2" charset="-122"/>
              </a:rPr>
              <a:t>理解如何编写计算机可以执行的程序</a:t>
            </a:r>
          </a:p>
        </p:txBody>
      </p:sp>
      <p:graphicFrame>
        <p:nvGraphicFramePr>
          <p:cNvPr id="68611" name="Object 4"/>
          <p:cNvGraphicFramePr>
            <a:graphicFrameLocks noChangeAspect="1"/>
          </p:cNvGraphicFramePr>
          <p:nvPr/>
        </p:nvGraphicFramePr>
        <p:xfrm>
          <a:off x="2209800" y="2079625"/>
          <a:ext cx="5392738" cy="3198813"/>
        </p:xfrm>
        <a:graphic>
          <a:graphicData uri="http://schemas.openxmlformats.org/presentationml/2006/ole">
            <p:oleObj spid="_x0000_s68611" name="幻灯片" r:id="rId4" imgW="4571836" imgH="3428879" progId="PowerPoint.Slide.8">
              <p:embed/>
            </p:oleObj>
          </a:graphicData>
        </a:graphic>
      </p:graphicFrame>
      <p:sp>
        <p:nvSpPr>
          <p:cNvPr id="1964037" name="Rectangle 5"/>
          <p:cNvSpPr>
            <a:spLocks noChangeArrowheads="1"/>
          </p:cNvSpPr>
          <p:nvPr/>
        </p:nvSpPr>
        <p:spPr bwMode="auto">
          <a:xfrm>
            <a:off x="582613" y="5503863"/>
            <a:ext cx="8174037" cy="885825"/>
          </a:xfrm>
          <a:prstGeom prst="rect">
            <a:avLst/>
          </a:prstGeom>
          <a:noFill/>
          <a:ln w="9525">
            <a:noFill/>
            <a:miter lim="800000"/>
            <a:headEnd/>
            <a:tailEnd/>
          </a:ln>
        </p:spPr>
        <p:txBody>
          <a:bodyPr>
            <a:spAutoFit/>
          </a:bodyPr>
          <a:lstStyle/>
          <a:p>
            <a:pPr eaLnBrk="1" hangingPunct="1">
              <a:lnSpc>
                <a:spcPct val="130000"/>
              </a:lnSpc>
            </a:pPr>
            <a:r>
              <a:rPr lang="zh-CN" altLang="en-US">
                <a:solidFill>
                  <a:schemeClr val="accent2"/>
                </a:solidFill>
              </a:rPr>
              <a:t>基本思维：</a:t>
            </a:r>
            <a:r>
              <a:rPr lang="zh-CN" altLang="en-US">
                <a:solidFill>
                  <a:srgbClr val="FF0000"/>
                </a:solidFill>
              </a:rPr>
              <a:t>高级语言与汇编语言</a:t>
            </a:r>
            <a:r>
              <a:rPr lang="en-US" altLang="zh-CN">
                <a:solidFill>
                  <a:schemeClr val="accent2"/>
                </a:solidFill>
                <a:sym typeface="Wingdings" pitchFamily="2" charset="2"/>
              </a:rPr>
              <a:t></a:t>
            </a:r>
            <a:r>
              <a:rPr lang="zh-CN" altLang="en-US">
                <a:solidFill>
                  <a:srgbClr val="FF0000"/>
                </a:solidFill>
              </a:rPr>
              <a:t>语言与编译器</a:t>
            </a:r>
            <a:r>
              <a:rPr lang="en-US" altLang="zh-CN">
                <a:solidFill>
                  <a:schemeClr val="accent2"/>
                </a:solidFill>
                <a:sym typeface="Wingdings" pitchFamily="2" charset="2"/>
              </a:rPr>
              <a:t></a:t>
            </a:r>
            <a:r>
              <a:rPr lang="zh-CN" altLang="en-US">
                <a:solidFill>
                  <a:schemeClr val="accent2"/>
                </a:solidFill>
                <a:sym typeface="Wingdings" pitchFamily="2" charset="2"/>
              </a:rPr>
              <a:t>高级语言程序的构成要素</a:t>
            </a:r>
            <a:r>
              <a:rPr lang="en-US" altLang="zh-CN">
                <a:solidFill>
                  <a:schemeClr val="accent2"/>
                </a:solidFill>
                <a:sym typeface="Wingdings" pitchFamily="2" charset="2"/>
              </a:rPr>
              <a:t></a:t>
            </a:r>
            <a:r>
              <a:rPr lang="zh-CN" altLang="en-US">
                <a:solidFill>
                  <a:srgbClr val="FF0000"/>
                </a:solidFill>
                <a:sym typeface="Wingdings" pitchFamily="2" charset="2"/>
              </a:rPr>
              <a:t>不同层面的计算机</a:t>
            </a:r>
            <a:endParaRPr lang="zh-CN" altLang="en-US">
              <a:solidFill>
                <a:schemeClr val="accent2"/>
              </a:solidFill>
            </a:endParaRPr>
          </a:p>
        </p:txBody>
      </p:sp>
      <p:sp>
        <p:nvSpPr>
          <p:cNvPr id="1964038" name="Text Box 16"/>
          <p:cNvSpPr txBox="1">
            <a:spLocks noChangeArrowheads="1"/>
          </p:cNvSpPr>
          <p:nvPr/>
        </p:nvSpPr>
        <p:spPr bwMode="auto">
          <a:xfrm>
            <a:off x="163513" y="0"/>
            <a:ext cx="3654425" cy="822325"/>
          </a:xfrm>
          <a:prstGeom prst="rect">
            <a:avLst/>
          </a:prstGeom>
          <a:noFill/>
          <a:ln w="9525">
            <a:noFill/>
            <a:miter lim="800000"/>
            <a:headEnd/>
            <a:tailEnd/>
          </a:ln>
        </p:spPr>
        <p:txBody>
          <a:bodyPr wrap="none">
            <a:spAutoFit/>
          </a:bodyPr>
          <a:lstStyle/>
          <a:p>
            <a:pPr eaLnBrk="1" hangingPunct="1">
              <a:lnSpc>
                <a:spcPct val="120000"/>
              </a:lnSpc>
              <a:defRPr/>
            </a:pPr>
            <a:r>
              <a:rPr lang="zh-CN" altLang="en-US" dirty="0">
                <a:solidFill>
                  <a:schemeClr val="accent6"/>
                </a:solidFill>
                <a:ea typeface="华文中宋" pitchFamily="2" charset="-122"/>
              </a:rPr>
              <a:t>不同抽象层级计算机</a:t>
            </a:r>
            <a:r>
              <a:rPr lang="en-US" altLang="zh-CN" dirty="0">
                <a:solidFill>
                  <a:schemeClr val="accent6"/>
                </a:solidFill>
                <a:ea typeface="华文中宋" pitchFamily="2" charset="-122"/>
              </a:rPr>
              <a:t>(</a:t>
            </a:r>
            <a:r>
              <a:rPr lang="zh-CN" altLang="en-US" dirty="0">
                <a:solidFill>
                  <a:schemeClr val="accent6"/>
                </a:solidFill>
                <a:ea typeface="华文中宋" pitchFamily="2" charset="-122"/>
              </a:rPr>
              <a:t>虚拟机器</a:t>
            </a:r>
            <a:r>
              <a:rPr lang="en-US" altLang="zh-CN" dirty="0">
                <a:solidFill>
                  <a:schemeClr val="accent6"/>
                </a:solidFill>
                <a:ea typeface="华文中宋" pitchFamily="2" charset="-122"/>
              </a:rPr>
              <a:t>)</a:t>
            </a:r>
            <a:endParaRPr lang="zh-CN" altLang="en-US" dirty="0">
              <a:solidFill>
                <a:schemeClr val="accent6"/>
              </a:solidFill>
              <a:ea typeface="华文中宋" pitchFamily="2" charset="-122"/>
            </a:endParaRPr>
          </a:p>
          <a:p>
            <a:pPr eaLnBrk="1" hangingPunct="1">
              <a:lnSpc>
                <a:spcPct val="120000"/>
              </a:lnSpc>
              <a:defRPr/>
            </a:pPr>
            <a:r>
              <a:rPr lang="en-US" altLang="zh-CN" dirty="0">
                <a:solidFill>
                  <a:schemeClr val="accent6"/>
                </a:solidFill>
                <a:ea typeface="华文中宋" pitchFamily="2" charset="-122"/>
              </a:rPr>
              <a:t>(7)</a:t>
            </a:r>
            <a:r>
              <a:rPr lang="zh-CN" altLang="en-US" dirty="0">
                <a:solidFill>
                  <a:schemeClr val="accent6"/>
                </a:solidFill>
                <a:ea typeface="华文中宋" pitchFamily="2" charset="-122"/>
              </a:rPr>
              <a:t>小结</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afterEffect">
                                  <p:stCondLst>
                                    <p:cond delay="0"/>
                                  </p:stCondLst>
                                  <p:childTnLst>
                                    <p:set>
                                      <p:cBhvr>
                                        <p:cTn id="6" dur="1" fill="hold">
                                          <p:stCondLst>
                                            <p:cond delay="0"/>
                                          </p:stCondLst>
                                        </p:cTn>
                                        <p:tgtEl>
                                          <p:spTgt spid="1964037">
                                            <p:txEl>
                                              <p:pRg st="0" end="0"/>
                                            </p:txEl>
                                          </p:spTgt>
                                        </p:tgtEl>
                                        <p:attrNameLst>
                                          <p:attrName>style.visibility</p:attrName>
                                        </p:attrNameLst>
                                      </p:cBhvr>
                                      <p:to>
                                        <p:strVal val="visible"/>
                                      </p:to>
                                    </p:set>
                                    <p:anim calcmode="lin" valueType="num">
                                      <p:cBhvr additive="base">
                                        <p:cTn id="7" dur="500" fill="hold"/>
                                        <p:tgtEl>
                                          <p:spTgt spid="196403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6403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70658" name="标题 3"/>
          <p:cNvSpPr>
            <a:spLocks/>
          </p:cNvSpPr>
          <p:nvPr/>
        </p:nvSpPr>
        <p:spPr bwMode="auto">
          <a:xfrm>
            <a:off x="1196975" y="971550"/>
            <a:ext cx="6948488" cy="709613"/>
          </a:xfrm>
          <a:prstGeom prst="rect">
            <a:avLst/>
          </a:prstGeom>
          <a:noFill/>
          <a:ln w="9525">
            <a:noFill/>
            <a:miter lim="800000"/>
            <a:headEnd/>
            <a:tailEnd/>
          </a:ln>
        </p:spPr>
        <p:txBody>
          <a:bodyPr anchor="ctr"/>
          <a:lstStyle/>
          <a:p>
            <a:pPr algn="ctr" eaLnBrk="1" hangingPunct="1"/>
            <a:r>
              <a:rPr kumimoji="0" lang="zh-CN" altLang="zh-CN" sz="3600">
                <a:solidFill>
                  <a:schemeClr val="tx2"/>
                </a:solidFill>
                <a:ea typeface="黑体" pitchFamily="2" charset="-122"/>
              </a:rPr>
              <a:t>协议与编解码器</a:t>
            </a:r>
            <a:r>
              <a:rPr kumimoji="0" lang="zh-CN" altLang="en-US" sz="3600">
                <a:solidFill>
                  <a:schemeClr val="tx2"/>
                </a:solidFill>
                <a:ea typeface="黑体" pitchFamily="2" charset="-122"/>
              </a:rPr>
              <a:t/>
            </a:r>
            <a:br>
              <a:rPr kumimoji="0" lang="zh-CN" altLang="en-US" sz="3600">
                <a:solidFill>
                  <a:schemeClr val="tx2"/>
                </a:solidFill>
                <a:ea typeface="黑体" pitchFamily="2" charset="-122"/>
              </a:rPr>
            </a:br>
            <a:r>
              <a:rPr kumimoji="0" lang="en-US" altLang="zh-CN" sz="3600">
                <a:solidFill>
                  <a:schemeClr val="tx2"/>
                </a:solidFill>
                <a:ea typeface="黑体" pitchFamily="2" charset="-122"/>
              </a:rPr>
              <a:t>--</a:t>
            </a:r>
            <a:r>
              <a:rPr kumimoji="0" lang="zh-CN" altLang="en-US" sz="3600">
                <a:solidFill>
                  <a:schemeClr val="tx2"/>
                </a:solidFill>
                <a:ea typeface="黑体" pitchFamily="2" charset="-122"/>
              </a:rPr>
              <a:t>另一种抽象</a:t>
            </a:r>
            <a:r>
              <a:rPr kumimoji="0" lang="en-US" altLang="zh-CN" sz="3600">
                <a:solidFill>
                  <a:schemeClr val="tx2"/>
                </a:solidFill>
                <a:ea typeface="黑体" pitchFamily="2" charset="-122"/>
              </a:rPr>
              <a:t>-</a:t>
            </a:r>
            <a:r>
              <a:rPr kumimoji="0" lang="zh-CN" altLang="en-US" sz="3600">
                <a:solidFill>
                  <a:schemeClr val="tx2"/>
                </a:solidFill>
                <a:ea typeface="黑体" pitchFamily="2" charset="-122"/>
              </a:rPr>
              <a:t>自动化机制示例</a:t>
            </a:r>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Text Box 16"/>
          <p:cNvSpPr txBox="1">
            <a:spLocks noChangeArrowheads="1"/>
          </p:cNvSpPr>
          <p:nvPr/>
        </p:nvSpPr>
        <p:spPr bwMode="auto">
          <a:xfrm>
            <a:off x="163513" y="0"/>
            <a:ext cx="5262562" cy="822325"/>
          </a:xfrm>
          <a:prstGeom prst="rect">
            <a:avLst/>
          </a:prstGeom>
          <a:noFill/>
          <a:ln w="9525">
            <a:noFill/>
            <a:miter lim="800000"/>
            <a:headEnd/>
            <a:tailEnd/>
          </a:ln>
        </p:spPr>
        <p:txBody>
          <a:bodyPr wrap="none">
            <a:spAutoFit/>
          </a:bodyPr>
          <a:lstStyle/>
          <a:p>
            <a:pPr eaLnBrk="1" hangingPunct="1">
              <a:lnSpc>
                <a:spcPct val="120000"/>
              </a:lnSpc>
            </a:pPr>
            <a:r>
              <a:rPr lang="en-US" altLang="zh-CN">
                <a:solidFill>
                  <a:schemeClr val="bg1"/>
                </a:solidFill>
                <a:ea typeface="华文中宋" pitchFamily="2" charset="-122"/>
              </a:rPr>
              <a:t>协议与编解码器--另一种抽象-自动化机制示例</a:t>
            </a:r>
          </a:p>
          <a:p>
            <a:pPr eaLnBrk="1" hangingPunct="1">
              <a:lnSpc>
                <a:spcPct val="120000"/>
              </a:lnSpc>
            </a:pPr>
            <a:r>
              <a:rPr lang="en-US" altLang="zh-CN">
                <a:solidFill>
                  <a:schemeClr val="bg1"/>
                </a:solidFill>
                <a:ea typeface="华文中宋" pitchFamily="2" charset="-122"/>
              </a:rPr>
              <a:t>(1)</a:t>
            </a:r>
            <a:r>
              <a:rPr lang="zh-CN" altLang="en-US">
                <a:solidFill>
                  <a:schemeClr val="bg1"/>
                </a:solidFill>
                <a:ea typeface="华文中宋" pitchFamily="2" charset="-122"/>
              </a:rPr>
              <a:t>你记得计算之树中的不同抽象层次吗</a:t>
            </a:r>
            <a:r>
              <a:rPr lang="en-US" altLang="zh-CN">
                <a:solidFill>
                  <a:schemeClr val="bg1"/>
                </a:solidFill>
                <a:ea typeface="华文中宋" pitchFamily="2" charset="-122"/>
              </a:rPr>
              <a:t>? </a:t>
            </a:r>
          </a:p>
        </p:txBody>
      </p:sp>
      <p:pic>
        <p:nvPicPr>
          <p:cNvPr id="72707" name="Picture 85" descr="TreePicture"/>
          <p:cNvPicPr>
            <a:picLocks noChangeAspect="1" noChangeArrowheads="1"/>
          </p:cNvPicPr>
          <p:nvPr/>
        </p:nvPicPr>
        <p:blipFill>
          <a:blip r:embed="rId2" cstate="print"/>
          <a:srcRect/>
          <a:stretch>
            <a:fillRect/>
          </a:stretch>
        </p:blipFill>
        <p:spPr bwMode="auto">
          <a:xfrm>
            <a:off x="314325" y="881063"/>
            <a:ext cx="8628063" cy="5837237"/>
          </a:xfrm>
          <a:prstGeom prst="rect">
            <a:avLst/>
          </a:prstGeom>
          <a:noFill/>
          <a:ln w="9525">
            <a:noFill/>
            <a:miter lim="800000"/>
            <a:headEnd/>
            <a:tailEnd/>
          </a:ln>
        </p:spPr>
      </p:pic>
      <p:pic>
        <p:nvPicPr>
          <p:cNvPr id="72708" name="Picture 86" descr="20121226双线式树"/>
          <p:cNvPicPr>
            <a:picLocks noChangeAspect="1" noChangeArrowheads="1"/>
          </p:cNvPicPr>
          <p:nvPr/>
        </p:nvPicPr>
        <p:blipFill>
          <a:blip r:embed="rId3" cstate="print"/>
          <a:srcRect/>
          <a:stretch>
            <a:fillRect/>
          </a:stretch>
        </p:blipFill>
        <p:spPr bwMode="auto">
          <a:xfrm>
            <a:off x="419100" y="1846263"/>
            <a:ext cx="8293100" cy="4279900"/>
          </a:xfrm>
          <a:prstGeom prst="rect">
            <a:avLst/>
          </a:prstGeom>
          <a:noFill/>
          <a:ln w="9525">
            <a:noFill/>
            <a:miter lim="800000"/>
            <a:headEnd/>
            <a:tailEnd/>
          </a:ln>
        </p:spPr>
      </p:pic>
      <p:grpSp>
        <p:nvGrpSpPr>
          <p:cNvPr id="72709" name="Group 87"/>
          <p:cNvGrpSpPr>
            <a:grpSpLocks/>
          </p:cNvGrpSpPr>
          <p:nvPr/>
        </p:nvGrpSpPr>
        <p:grpSpPr bwMode="auto">
          <a:xfrm>
            <a:off x="5267325" y="5922963"/>
            <a:ext cx="912813" cy="855662"/>
            <a:chOff x="2381" y="2976"/>
            <a:chExt cx="1065" cy="965"/>
          </a:xfrm>
        </p:grpSpPr>
        <p:sp>
          <p:nvSpPr>
            <p:cNvPr id="2" name="AutoShape 39"/>
            <p:cNvSpPr>
              <a:spLocks noChangeArrowheads="1"/>
            </p:cNvSpPr>
            <p:nvPr/>
          </p:nvSpPr>
          <p:spPr bwMode="gray">
            <a:xfrm>
              <a:off x="2381" y="2976"/>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kumimoji="0" lang="zh-CN" altLang="en-US" sz="1800" b="0" kern="0">
                <a:solidFill>
                  <a:sysClr val="windowText" lastClr="000000"/>
                </a:solidFill>
                <a:latin typeface="宋体" charset="-122"/>
                <a:ea typeface="宋体" charset="-122"/>
              </a:endParaRPr>
            </a:p>
          </p:txBody>
        </p:sp>
        <p:sp>
          <p:nvSpPr>
            <p:cNvPr id="3" name="Oval 40"/>
            <p:cNvSpPr>
              <a:spLocks noChangeArrowheads="1"/>
            </p:cNvSpPr>
            <p:nvPr/>
          </p:nvSpPr>
          <p:spPr bwMode="gray">
            <a:xfrm>
              <a:off x="2470" y="3057"/>
              <a:ext cx="887" cy="806"/>
            </a:xfrm>
            <a:prstGeom prst="ellipse">
              <a:avLst/>
            </a:prstGeom>
            <a:solidFill>
              <a:srgbClr val="003366"/>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kumimoji="0" lang="zh-CN" altLang="en-US" sz="1800" b="0" kern="0">
                <a:solidFill>
                  <a:sysClr val="windowText" lastClr="000000"/>
                </a:solidFill>
                <a:latin typeface="宋体" charset="-122"/>
                <a:ea typeface="宋体" charset="-122"/>
              </a:endParaRPr>
            </a:p>
          </p:txBody>
        </p:sp>
        <p:sp>
          <p:nvSpPr>
            <p:cNvPr id="4" name="Text Box 84"/>
            <p:cNvSpPr txBox="1">
              <a:spLocks noChangeArrowheads="1"/>
            </p:cNvSpPr>
            <p:nvPr/>
          </p:nvSpPr>
          <p:spPr bwMode="auto">
            <a:xfrm>
              <a:off x="2472" y="3261"/>
              <a:ext cx="882" cy="448"/>
            </a:xfrm>
            <a:prstGeom prst="rect">
              <a:avLst/>
            </a:prstGeom>
            <a:noFill/>
            <a:ln>
              <a:noFill/>
            </a:ln>
            <a:extLst>
              <a:ext uri="{909E8E84-426E-40dd-AFC4-6F175D3DCCD1}"/>
              <a:ext uri="{91240B29-F687-4f45-9708-019B960494DF}"/>
            </a:extLst>
          </p:spPr>
          <p:txBody>
            <a:bodyPr>
              <a:spAutoFit/>
            </a:bodyPr>
            <a:lstStyle/>
            <a:p>
              <a:pPr algn="ctr" eaLnBrk="1" hangingPunct="1">
                <a:spcBef>
                  <a:spcPct val="35000"/>
                </a:spcBef>
                <a:defRPr/>
              </a:pPr>
              <a:r>
                <a:rPr kumimoji="0" lang="zh-CN" altLang="en-US" b="0">
                  <a:solidFill>
                    <a:srgbClr val="FFFFFF"/>
                  </a:solidFill>
                  <a:effectLst>
                    <a:outerShdw blurRad="38100" dist="38100" dir="2700000" algn="tl">
                      <a:srgbClr val="C0C0C0"/>
                    </a:outerShdw>
                  </a:effectLst>
                  <a:latin typeface="宋体" pitchFamily="2" charset="-122"/>
                  <a:ea typeface="华文中宋" pitchFamily="2" charset="-122"/>
                </a:rPr>
                <a:t>递归</a:t>
              </a:r>
            </a:p>
          </p:txBody>
        </p:sp>
      </p:grpSp>
      <p:grpSp>
        <p:nvGrpSpPr>
          <p:cNvPr id="72710" name="Group 91"/>
          <p:cNvGrpSpPr>
            <a:grpSpLocks/>
          </p:cNvGrpSpPr>
          <p:nvPr/>
        </p:nvGrpSpPr>
        <p:grpSpPr bwMode="auto">
          <a:xfrm>
            <a:off x="4160838" y="5922963"/>
            <a:ext cx="912812" cy="855662"/>
            <a:chOff x="2536" y="3486"/>
            <a:chExt cx="575" cy="539"/>
          </a:xfrm>
        </p:grpSpPr>
        <p:sp>
          <p:nvSpPr>
            <p:cNvPr id="7" name="AutoShape 39"/>
            <p:cNvSpPr>
              <a:spLocks noChangeArrowheads="1"/>
            </p:cNvSpPr>
            <p:nvPr/>
          </p:nvSpPr>
          <p:spPr bwMode="gray">
            <a:xfrm>
              <a:off x="2536" y="3486"/>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kumimoji="0" lang="zh-CN" altLang="en-US" sz="1800" b="0" kern="0">
                <a:solidFill>
                  <a:sysClr val="windowText" lastClr="000000"/>
                </a:solidFill>
                <a:latin typeface="宋体" charset="-122"/>
                <a:ea typeface="宋体" charset="-122"/>
              </a:endParaRPr>
            </a:p>
          </p:txBody>
        </p:sp>
        <p:sp>
          <p:nvSpPr>
            <p:cNvPr id="8" name="Oval 40"/>
            <p:cNvSpPr>
              <a:spLocks noChangeArrowheads="1"/>
            </p:cNvSpPr>
            <p:nvPr/>
          </p:nvSpPr>
          <p:spPr bwMode="gray">
            <a:xfrm>
              <a:off x="2584" y="3530"/>
              <a:ext cx="480" cy="451"/>
            </a:xfrm>
            <a:prstGeom prst="ellipse">
              <a:avLst/>
            </a:prstGeom>
            <a:solidFill>
              <a:srgbClr val="008000"/>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kumimoji="0" lang="zh-CN" altLang="en-US" sz="1800" b="0" kern="0">
                <a:solidFill>
                  <a:sysClr val="windowText" lastClr="000000"/>
                </a:solidFill>
                <a:latin typeface="宋体" charset="-122"/>
                <a:ea typeface="宋体" charset="-122"/>
              </a:endParaRPr>
            </a:p>
          </p:txBody>
        </p:sp>
        <p:sp>
          <p:nvSpPr>
            <p:cNvPr id="9" name="Text Box 84"/>
            <p:cNvSpPr txBox="1">
              <a:spLocks noChangeArrowheads="1"/>
            </p:cNvSpPr>
            <p:nvPr/>
          </p:nvSpPr>
          <p:spPr bwMode="auto">
            <a:xfrm>
              <a:off x="2584" y="3630"/>
              <a:ext cx="476" cy="250"/>
            </a:xfrm>
            <a:prstGeom prst="rect">
              <a:avLst/>
            </a:prstGeom>
            <a:noFill/>
            <a:ln>
              <a:noFill/>
            </a:ln>
            <a:extLst>
              <a:ext uri="{909E8E84-426E-40dd-AFC4-6F175D3DCCD1}"/>
              <a:ext uri="{91240B29-F687-4f45-9708-019B960494DF}"/>
            </a:extLst>
          </p:spPr>
          <p:txBody>
            <a:bodyPr>
              <a:spAutoFit/>
            </a:bodyPr>
            <a:lstStyle/>
            <a:p>
              <a:pPr algn="ctr" eaLnBrk="1" hangingPunct="1">
                <a:spcBef>
                  <a:spcPct val="35000"/>
                </a:spcBef>
                <a:defRPr/>
              </a:pPr>
              <a:r>
                <a:rPr kumimoji="0" lang="zh-CN" altLang="en-US" b="0">
                  <a:solidFill>
                    <a:srgbClr val="FFFFFF"/>
                  </a:solidFill>
                  <a:effectLst>
                    <a:outerShdw blurRad="38100" dist="38100" dir="2700000" algn="tl">
                      <a:srgbClr val="C0C0C0"/>
                    </a:outerShdw>
                  </a:effectLst>
                  <a:latin typeface="宋体" pitchFamily="2" charset="-122"/>
                  <a:ea typeface="华文中宋" pitchFamily="2" charset="-122"/>
                </a:rPr>
                <a:t>程序</a:t>
              </a:r>
            </a:p>
          </p:txBody>
        </p:sp>
      </p:grpSp>
      <p:grpSp>
        <p:nvGrpSpPr>
          <p:cNvPr id="72711" name="Group 95"/>
          <p:cNvGrpSpPr>
            <a:grpSpLocks/>
          </p:cNvGrpSpPr>
          <p:nvPr/>
        </p:nvGrpSpPr>
        <p:grpSpPr bwMode="auto">
          <a:xfrm>
            <a:off x="3073400" y="5922963"/>
            <a:ext cx="912813" cy="855662"/>
            <a:chOff x="2380" y="1784"/>
            <a:chExt cx="1065" cy="965"/>
          </a:xfrm>
        </p:grpSpPr>
        <p:sp>
          <p:nvSpPr>
            <p:cNvPr id="10" name="AutoShape 39"/>
            <p:cNvSpPr>
              <a:spLocks noChangeArrowheads="1"/>
            </p:cNvSpPr>
            <p:nvPr/>
          </p:nvSpPr>
          <p:spPr bwMode="gray">
            <a:xfrm>
              <a:off x="2380" y="1784"/>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kumimoji="0" lang="zh-CN" altLang="en-US" sz="1800" b="0" kern="0">
                <a:solidFill>
                  <a:sysClr val="windowText" lastClr="000000"/>
                </a:solidFill>
                <a:latin typeface="宋体" charset="-122"/>
                <a:ea typeface="宋体" charset="-122"/>
              </a:endParaRPr>
            </a:p>
          </p:txBody>
        </p:sp>
        <p:sp>
          <p:nvSpPr>
            <p:cNvPr id="11" name="Oval 40"/>
            <p:cNvSpPr>
              <a:spLocks noChangeArrowheads="1"/>
            </p:cNvSpPr>
            <p:nvPr/>
          </p:nvSpPr>
          <p:spPr bwMode="gray">
            <a:xfrm>
              <a:off x="2469" y="1865"/>
              <a:ext cx="887" cy="806"/>
            </a:xfrm>
            <a:prstGeom prst="ellipse">
              <a:avLst/>
            </a:prstGeom>
            <a:solidFill>
              <a:srgbClr val="666699"/>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kumimoji="0" lang="zh-CN" altLang="en-US" sz="1800" b="0" kern="0">
                <a:solidFill>
                  <a:sysClr val="windowText" lastClr="000000"/>
                </a:solidFill>
                <a:latin typeface="宋体" charset="-122"/>
                <a:ea typeface="宋体" charset="-122"/>
              </a:endParaRPr>
            </a:p>
          </p:txBody>
        </p:sp>
        <p:sp>
          <p:nvSpPr>
            <p:cNvPr id="12" name="Text Box 84"/>
            <p:cNvSpPr txBox="1">
              <a:spLocks noChangeArrowheads="1"/>
            </p:cNvSpPr>
            <p:nvPr/>
          </p:nvSpPr>
          <p:spPr bwMode="auto">
            <a:xfrm>
              <a:off x="2471" y="2076"/>
              <a:ext cx="883" cy="414"/>
            </a:xfrm>
            <a:prstGeom prst="rect">
              <a:avLst/>
            </a:prstGeom>
            <a:noFill/>
            <a:ln>
              <a:noFill/>
            </a:ln>
            <a:extLst>
              <a:ext uri="{909E8E84-426E-40dd-AFC4-6F175D3DCCD1}"/>
              <a:ext uri="{91240B29-F687-4f45-9708-019B960494DF}"/>
            </a:extLst>
          </p:spPr>
          <p:txBody>
            <a:bodyPr>
              <a:spAutoFit/>
            </a:bodyPr>
            <a:lstStyle/>
            <a:p>
              <a:pPr algn="ctr" eaLnBrk="1" hangingPunct="1">
                <a:spcBef>
                  <a:spcPct val="35000"/>
                </a:spcBef>
                <a:defRPr/>
              </a:pPr>
              <a:r>
                <a:rPr kumimoji="0" lang="en-US" altLang="zh-CN" sz="1800" b="0">
                  <a:solidFill>
                    <a:srgbClr val="FFFFFF"/>
                  </a:solidFill>
                  <a:effectLst>
                    <a:outerShdw blurRad="38100" dist="38100" dir="2700000" algn="tl">
                      <a:srgbClr val="C0C0C0"/>
                    </a:outerShdw>
                  </a:effectLst>
                  <a:latin typeface="宋体" pitchFamily="2" charset="-122"/>
                  <a:ea typeface="华文中宋" pitchFamily="2" charset="-122"/>
                </a:rPr>
                <a:t>0</a:t>
              </a:r>
              <a:r>
                <a:rPr kumimoji="0" lang="zh-CN" altLang="en-US" sz="1800" b="0">
                  <a:solidFill>
                    <a:srgbClr val="FFFFFF"/>
                  </a:solidFill>
                  <a:effectLst>
                    <a:outerShdw blurRad="38100" dist="38100" dir="2700000" algn="tl">
                      <a:srgbClr val="C0C0C0"/>
                    </a:outerShdw>
                  </a:effectLst>
                  <a:latin typeface="宋体" pitchFamily="2" charset="-122"/>
                  <a:ea typeface="华文中宋" pitchFamily="2" charset="-122"/>
                </a:rPr>
                <a:t>和</a:t>
              </a:r>
              <a:r>
                <a:rPr kumimoji="0" lang="en-US" altLang="zh-CN" sz="1800" b="0">
                  <a:solidFill>
                    <a:srgbClr val="FFFFFF"/>
                  </a:solidFill>
                  <a:effectLst>
                    <a:outerShdw blurRad="38100" dist="38100" dir="2700000" algn="tl">
                      <a:srgbClr val="C0C0C0"/>
                    </a:outerShdw>
                  </a:effectLst>
                  <a:latin typeface="宋体" pitchFamily="2" charset="-122"/>
                  <a:ea typeface="华文中宋" pitchFamily="2" charset="-122"/>
                </a:rPr>
                <a:t>1</a:t>
              </a:r>
            </a:p>
          </p:txBody>
        </p:sp>
      </p:grpSp>
      <p:sp>
        <p:nvSpPr>
          <p:cNvPr id="72712" name="Line 99"/>
          <p:cNvSpPr>
            <a:spLocks noChangeShapeType="1"/>
          </p:cNvSpPr>
          <p:nvPr/>
        </p:nvSpPr>
        <p:spPr bwMode="auto">
          <a:xfrm>
            <a:off x="558800" y="5349875"/>
            <a:ext cx="7981950" cy="0"/>
          </a:xfrm>
          <a:prstGeom prst="line">
            <a:avLst/>
          </a:prstGeom>
          <a:noFill/>
          <a:ln w="38100">
            <a:solidFill>
              <a:srgbClr val="FF0000"/>
            </a:solidFill>
            <a:round/>
            <a:headEnd/>
            <a:tailEnd/>
          </a:ln>
        </p:spPr>
        <p:txBody>
          <a:bodyPr/>
          <a:lstStyle/>
          <a:p>
            <a:endParaRPr lang="zh-CN" altLang="en-US"/>
          </a:p>
        </p:txBody>
      </p:sp>
      <p:grpSp>
        <p:nvGrpSpPr>
          <p:cNvPr id="72713" name="Group 100"/>
          <p:cNvGrpSpPr>
            <a:grpSpLocks/>
          </p:cNvGrpSpPr>
          <p:nvPr/>
        </p:nvGrpSpPr>
        <p:grpSpPr bwMode="auto">
          <a:xfrm>
            <a:off x="4159250" y="1938338"/>
            <a:ext cx="912813" cy="855662"/>
            <a:chOff x="-1172" y="1055"/>
            <a:chExt cx="575" cy="539"/>
          </a:xfrm>
        </p:grpSpPr>
        <p:sp>
          <p:nvSpPr>
            <p:cNvPr id="13" name="AutoShape 39"/>
            <p:cNvSpPr>
              <a:spLocks noChangeArrowheads="1"/>
            </p:cNvSpPr>
            <p:nvPr/>
          </p:nvSpPr>
          <p:spPr bwMode="gray">
            <a:xfrm>
              <a:off x="-1172" y="105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kumimoji="0" lang="zh-CN" altLang="en-US" sz="1800" b="0" kern="0">
                <a:solidFill>
                  <a:sysClr val="windowText" lastClr="000000"/>
                </a:solidFill>
                <a:latin typeface="宋体" charset="-122"/>
                <a:ea typeface="宋体" charset="-122"/>
              </a:endParaRPr>
            </a:p>
          </p:txBody>
        </p:sp>
        <p:sp>
          <p:nvSpPr>
            <p:cNvPr id="17" name="Oval 40"/>
            <p:cNvSpPr>
              <a:spLocks noChangeArrowheads="1"/>
            </p:cNvSpPr>
            <p:nvPr/>
          </p:nvSpPr>
          <p:spPr bwMode="gray">
            <a:xfrm>
              <a:off x="-1124" y="1099"/>
              <a:ext cx="479" cy="450"/>
            </a:xfrm>
            <a:prstGeom prst="ellipse">
              <a:avLst/>
            </a:prstGeom>
            <a:solidFill>
              <a:srgbClr val="666699"/>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kumimoji="0" lang="zh-CN" altLang="en-US" sz="1800" b="0" kern="0">
                <a:solidFill>
                  <a:sysClr val="windowText" lastClr="000000"/>
                </a:solidFill>
                <a:latin typeface="宋体" charset="-122"/>
                <a:ea typeface="宋体" charset="-122"/>
              </a:endParaRPr>
            </a:p>
          </p:txBody>
        </p:sp>
        <p:sp>
          <p:nvSpPr>
            <p:cNvPr id="72777" name="Text Box 84"/>
            <p:cNvSpPr txBox="1">
              <a:spLocks noChangeArrowheads="1"/>
            </p:cNvSpPr>
            <p:nvPr/>
          </p:nvSpPr>
          <p:spPr bwMode="auto">
            <a:xfrm>
              <a:off x="-1135" y="1141"/>
              <a:ext cx="525" cy="366"/>
            </a:xfrm>
            <a:prstGeom prst="rect">
              <a:avLst/>
            </a:prstGeom>
            <a:noFill/>
            <a:ln w="9525">
              <a:noFill/>
              <a:miter lim="800000"/>
              <a:headEnd/>
              <a:tailEnd/>
            </a:ln>
          </p:spPr>
          <p:txBody>
            <a:bodyPr>
              <a:spAutoFit/>
            </a:bodyPr>
            <a:lstStyle/>
            <a:p>
              <a:pPr algn="ctr" eaLnBrk="1" hangingPunct="1"/>
              <a:r>
                <a:rPr kumimoji="0" lang="zh-CN" altLang="en-US" sz="1600">
                  <a:solidFill>
                    <a:schemeClr val="bg1"/>
                  </a:solidFill>
                </a:rPr>
                <a:t>云计算环境</a:t>
              </a:r>
            </a:p>
          </p:txBody>
        </p:sp>
      </p:grpSp>
      <p:grpSp>
        <p:nvGrpSpPr>
          <p:cNvPr id="72714" name="Group 104"/>
          <p:cNvGrpSpPr>
            <a:grpSpLocks/>
          </p:cNvGrpSpPr>
          <p:nvPr/>
        </p:nvGrpSpPr>
        <p:grpSpPr bwMode="auto">
          <a:xfrm>
            <a:off x="4122738" y="2928938"/>
            <a:ext cx="965200" cy="855662"/>
            <a:chOff x="-1219" y="1679"/>
            <a:chExt cx="608" cy="539"/>
          </a:xfrm>
        </p:grpSpPr>
        <p:sp>
          <p:nvSpPr>
            <p:cNvPr id="14" name="AutoShape 39"/>
            <p:cNvSpPr>
              <a:spLocks noChangeArrowheads="1"/>
            </p:cNvSpPr>
            <p:nvPr/>
          </p:nvSpPr>
          <p:spPr bwMode="gray">
            <a:xfrm>
              <a:off x="-1195" y="1679"/>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kumimoji="0" lang="zh-CN" altLang="en-US" sz="1800" b="0" kern="0">
                <a:solidFill>
                  <a:sysClr val="windowText" lastClr="000000"/>
                </a:solidFill>
                <a:latin typeface="宋体" charset="-122"/>
                <a:ea typeface="宋体" charset="-122"/>
              </a:endParaRPr>
            </a:p>
          </p:txBody>
        </p:sp>
        <p:sp>
          <p:nvSpPr>
            <p:cNvPr id="15" name="Oval 40"/>
            <p:cNvSpPr>
              <a:spLocks noChangeArrowheads="1"/>
            </p:cNvSpPr>
            <p:nvPr/>
          </p:nvSpPr>
          <p:spPr bwMode="gray">
            <a:xfrm>
              <a:off x="-1147" y="1723"/>
              <a:ext cx="480" cy="451"/>
            </a:xfrm>
            <a:prstGeom prst="ellipse">
              <a:avLst/>
            </a:prstGeom>
            <a:solidFill>
              <a:srgbClr val="008000"/>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kumimoji="0" lang="zh-CN" altLang="en-US" sz="1800" b="0" kern="0">
                <a:solidFill>
                  <a:sysClr val="windowText" lastClr="000000"/>
                </a:solidFill>
                <a:latin typeface="宋体" charset="-122"/>
                <a:ea typeface="宋体" charset="-122"/>
              </a:endParaRPr>
            </a:p>
          </p:txBody>
        </p:sp>
        <p:sp>
          <p:nvSpPr>
            <p:cNvPr id="19" name="Text Box 84"/>
            <p:cNvSpPr txBox="1">
              <a:spLocks noChangeArrowheads="1"/>
            </p:cNvSpPr>
            <p:nvPr/>
          </p:nvSpPr>
          <p:spPr bwMode="auto">
            <a:xfrm>
              <a:off x="-1219" y="1751"/>
              <a:ext cx="608" cy="366"/>
            </a:xfrm>
            <a:prstGeom prst="rect">
              <a:avLst/>
            </a:prstGeom>
            <a:noFill/>
            <a:ln>
              <a:noFill/>
            </a:ln>
            <a:extLst>
              <a:ext uri="{909E8E84-426E-40dd-AFC4-6F175D3DCCD1}"/>
              <a:ext uri="{91240B29-F687-4f45-9708-019B960494DF}"/>
            </a:extLst>
          </p:spPr>
          <p:txBody>
            <a:bodyPr>
              <a:spAutoFit/>
            </a:bodyPr>
            <a:lstStyle/>
            <a:p>
              <a:pPr algn="ctr" eaLnBrk="1" hangingPunct="1">
                <a:spcBef>
                  <a:spcPct val="35000"/>
                </a:spcBef>
                <a:defRPr/>
              </a:pPr>
              <a:r>
                <a:rPr kumimoji="0" lang="zh-CN" altLang="en-US" sz="1600" b="0">
                  <a:solidFill>
                    <a:srgbClr val="FFFFFF"/>
                  </a:solidFill>
                  <a:effectLst>
                    <a:outerShdw blurRad="38100" dist="38100" dir="2700000" algn="tl">
                      <a:srgbClr val="C0C0C0"/>
                    </a:outerShdw>
                  </a:effectLst>
                  <a:latin typeface="宋体" pitchFamily="2" charset="-122"/>
                  <a:ea typeface="华文中宋" pitchFamily="2" charset="-122"/>
                </a:rPr>
                <a:t>并行分布环境 </a:t>
              </a:r>
            </a:p>
          </p:txBody>
        </p:sp>
      </p:grpSp>
      <p:grpSp>
        <p:nvGrpSpPr>
          <p:cNvPr id="72715" name="Group 108"/>
          <p:cNvGrpSpPr>
            <a:grpSpLocks/>
          </p:cNvGrpSpPr>
          <p:nvPr/>
        </p:nvGrpSpPr>
        <p:grpSpPr bwMode="auto">
          <a:xfrm>
            <a:off x="4124325" y="3938588"/>
            <a:ext cx="912813" cy="855662"/>
            <a:chOff x="-1194" y="2315"/>
            <a:chExt cx="575" cy="539"/>
          </a:xfrm>
        </p:grpSpPr>
        <p:sp>
          <p:nvSpPr>
            <p:cNvPr id="22" name="AutoShape 39"/>
            <p:cNvSpPr>
              <a:spLocks noChangeArrowheads="1"/>
            </p:cNvSpPr>
            <p:nvPr/>
          </p:nvSpPr>
          <p:spPr bwMode="gray">
            <a:xfrm>
              <a:off x="-1194" y="231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kumimoji="0" lang="zh-CN" altLang="en-US" sz="1800" b="0" kern="0">
                <a:solidFill>
                  <a:sysClr val="windowText" lastClr="000000"/>
                </a:solidFill>
                <a:latin typeface="宋体" charset="-122"/>
                <a:ea typeface="宋体" charset="-122"/>
              </a:endParaRPr>
            </a:p>
          </p:txBody>
        </p:sp>
        <p:sp>
          <p:nvSpPr>
            <p:cNvPr id="23" name="Oval 40"/>
            <p:cNvSpPr>
              <a:spLocks noChangeArrowheads="1"/>
            </p:cNvSpPr>
            <p:nvPr/>
          </p:nvSpPr>
          <p:spPr bwMode="gray">
            <a:xfrm>
              <a:off x="-1146" y="2360"/>
              <a:ext cx="479" cy="450"/>
            </a:xfrm>
            <a:prstGeom prst="ellipse">
              <a:avLst/>
            </a:prstGeom>
            <a:solidFill>
              <a:srgbClr val="003366"/>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kumimoji="0" lang="zh-CN" altLang="en-US" sz="1800" b="0" kern="0">
                <a:solidFill>
                  <a:sysClr val="windowText" lastClr="000000"/>
                </a:solidFill>
                <a:latin typeface="宋体" charset="-122"/>
                <a:ea typeface="宋体" charset="-122"/>
              </a:endParaRPr>
            </a:p>
          </p:txBody>
        </p:sp>
        <p:sp>
          <p:nvSpPr>
            <p:cNvPr id="24" name="Text Box 84"/>
            <p:cNvSpPr txBox="1">
              <a:spLocks noChangeArrowheads="1"/>
            </p:cNvSpPr>
            <p:nvPr/>
          </p:nvSpPr>
          <p:spPr bwMode="auto">
            <a:xfrm>
              <a:off x="-1169" y="2414"/>
              <a:ext cx="536" cy="366"/>
            </a:xfrm>
            <a:prstGeom prst="rect">
              <a:avLst/>
            </a:prstGeom>
            <a:noFill/>
            <a:ln>
              <a:noFill/>
            </a:ln>
            <a:extLst>
              <a:ext uri="{909E8E84-426E-40dd-AFC4-6F175D3DCCD1}"/>
              <a:ext uri="{91240B29-F687-4f45-9708-019B960494DF}"/>
            </a:extLst>
          </p:spPr>
          <p:txBody>
            <a:bodyPr>
              <a:spAutoFit/>
            </a:bodyPr>
            <a:lstStyle/>
            <a:p>
              <a:pPr algn="ctr" eaLnBrk="1" hangingPunct="1">
                <a:spcBef>
                  <a:spcPct val="35000"/>
                </a:spcBef>
                <a:defRPr/>
              </a:pPr>
              <a:r>
                <a:rPr kumimoji="0" lang="zh-CN" altLang="en-US" sz="1600" b="0">
                  <a:solidFill>
                    <a:srgbClr val="FFFFFF"/>
                  </a:solidFill>
                  <a:effectLst>
                    <a:outerShdw blurRad="38100" dist="38100" dir="2700000" algn="tl">
                      <a:srgbClr val="C0C0C0"/>
                    </a:outerShdw>
                  </a:effectLst>
                  <a:latin typeface="宋体" pitchFamily="2" charset="-122"/>
                  <a:ea typeface="华文中宋" pitchFamily="2" charset="-122"/>
                </a:rPr>
                <a:t>个人计算环境</a:t>
              </a:r>
            </a:p>
          </p:txBody>
        </p:sp>
      </p:grpSp>
      <p:grpSp>
        <p:nvGrpSpPr>
          <p:cNvPr id="72716" name="Group 112"/>
          <p:cNvGrpSpPr>
            <a:grpSpLocks/>
          </p:cNvGrpSpPr>
          <p:nvPr/>
        </p:nvGrpSpPr>
        <p:grpSpPr bwMode="auto">
          <a:xfrm>
            <a:off x="4130675" y="4878388"/>
            <a:ext cx="912813" cy="855662"/>
            <a:chOff x="-1194" y="2315"/>
            <a:chExt cx="575" cy="539"/>
          </a:xfrm>
        </p:grpSpPr>
        <p:sp>
          <p:nvSpPr>
            <p:cNvPr id="20" name="AutoShape 39"/>
            <p:cNvSpPr>
              <a:spLocks noChangeArrowheads="1"/>
            </p:cNvSpPr>
            <p:nvPr/>
          </p:nvSpPr>
          <p:spPr bwMode="gray">
            <a:xfrm>
              <a:off x="-1194" y="2315"/>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kumimoji="0" lang="zh-CN" altLang="en-US" sz="1800" b="0" kern="0">
                <a:solidFill>
                  <a:sysClr val="windowText" lastClr="000000"/>
                </a:solidFill>
                <a:latin typeface="宋体" charset="-122"/>
                <a:ea typeface="宋体" charset="-122"/>
              </a:endParaRPr>
            </a:p>
          </p:txBody>
        </p:sp>
        <p:sp>
          <p:nvSpPr>
            <p:cNvPr id="21" name="Oval 40"/>
            <p:cNvSpPr>
              <a:spLocks noChangeArrowheads="1"/>
            </p:cNvSpPr>
            <p:nvPr/>
          </p:nvSpPr>
          <p:spPr bwMode="gray">
            <a:xfrm>
              <a:off x="-1146" y="2360"/>
              <a:ext cx="479" cy="450"/>
            </a:xfrm>
            <a:prstGeom prst="ellipse">
              <a:avLst/>
            </a:prstGeom>
            <a:solidFill>
              <a:srgbClr val="003366"/>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kumimoji="0" lang="zh-CN" altLang="en-US" sz="1800" b="0" kern="0">
                <a:solidFill>
                  <a:sysClr val="windowText" lastClr="000000"/>
                </a:solidFill>
                <a:latin typeface="宋体" charset="-122"/>
                <a:ea typeface="宋体" charset="-122"/>
              </a:endParaRPr>
            </a:p>
          </p:txBody>
        </p:sp>
        <p:sp>
          <p:nvSpPr>
            <p:cNvPr id="25" name="Text Box 84"/>
            <p:cNvSpPr txBox="1">
              <a:spLocks noChangeArrowheads="1"/>
            </p:cNvSpPr>
            <p:nvPr/>
          </p:nvSpPr>
          <p:spPr bwMode="auto">
            <a:xfrm>
              <a:off x="-1169" y="2414"/>
              <a:ext cx="536" cy="366"/>
            </a:xfrm>
            <a:prstGeom prst="rect">
              <a:avLst/>
            </a:prstGeom>
            <a:noFill/>
            <a:ln>
              <a:noFill/>
            </a:ln>
            <a:extLst>
              <a:ext uri="{909E8E84-426E-40dd-AFC4-6F175D3DCCD1}"/>
              <a:ext uri="{91240B29-F687-4f45-9708-019B960494DF}"/>
            </a:extLst>
          </p:spPr>
          <p:txBody>
            <a:bodyPr>
              <a:spAutoFit/>
            </a:bodyPr>
            <a:lstStyle/>
            <a:p>
              <a:pPr algn="ctr" eaLnBrk="1" hangingPunct="1">
                <a:spcBef>
                  <a:spcPct val="35000"/>
                </a:spcBef>
                <a:defRPr/>
              </a:pPr>
              <a:r>
                <a:rPr kumimoji="0" lang="zh-CN" altLang="en-US" sz="1600" b="0">
                  <a:solidFill>
                    <a:srgbClr val="FFFFFF"/>
                  </a:solidFill>
                  <a:effectLst>
                    <a:outerShdw blurRad="38100" dist="38100" dir="2700000" algn="tl">
                      <a:srgbClr val="C0C0C0"/>
                    </a:outerShdw>
                  </a:effectLst>
                  <a:latin typeface="宋体" pitchFamily="2" charset="-122"/>
                  <a:ea typeface="华文中宋" pitchFamily="2" charset="-122"/>
                </a:rPr>
                <a:t>冯</a:t>
              </a:r>
              <a:r>
                <a:rPr kumimoji="0" lang="en-US" altLang="zh-CN" sz="1600" b="0">
                  <a:solidFill>
                    <a:srgbClr val="FFFFFF"/>
                  </a:solidFill>
                  <a:effectLst>
                    <a:outerShdw blurRad="38100" dist="38100" dir="2700000" algn="tl">
                      <a:srgbClr val="C0C0C0"/>
                    </a:outerShdw>
                  </a:effectLst>
                  <a:latin typeface="宋体" pitchFamily="2" charset="-122"/>
                  <a:ea typeface="华文中宋" pitchFamily="2" charset="-122"/>
                </a:rPr>
                <a:t>.</a:t>
              </a:r>
              <a:r>
                <a:rPr kumimoji="0" lang="zh-CN" altLang="en-US" sz="1600" b="0">
                  <a:solidFill>
                    <a:srgbClr val="FFFFFF"/>
                  </a:solidFill>
                  <a:effectLst>
                    <a:outerShdw blurRad="38100" dist="38100" dir="2700000" algn="tl">
                      <a:srgbClr val="C0C0C0"/>
                    </a:outerShdw>
                  </a:effectLst>
                  <a:latin typeface="宋体" pitchFamily="2" charset="-122"/>
                  <a:ea typeface="华文中宋" pitchFamily="2" charset="-122"/>
                </a:rPr>
                <a:t>诺依曼机</a:t>
              </a:r>
            </a:p>
          </p:txBody>
        </p:sp>
      </p:grpSp>
      <p:grpSp>
        <p:nvGrpSpPr>
          <p:cNvPr id="72717" name="Group 116"/>
          <p:cNvGrpSpPr>
            <a:grpSpLocks/>
          </p:cNvGrpSpPr>
          <p:nvPr/>
        </p:nvGrpSpPr>
        <p:grpSpPr bwMode="auto">
          <a:xfrm>
            <a:off x="349250" y="911225"/>
            <a:ext cx="3502025" cy="3022600"/>
            <a:chOff x="220" y="574"/>
            <a:chExt cx="2206" cy="1904"/>
          </a:xfrm>
        </p:grpSpPr>
        <p:sp>
          <p:nvSpPr>
            <p:cNvPr id="72755" name="Rectangle 117"/>
            <p:cNvSpPr>
              <a:spLocks noChangeArrowheads="1"/>
            </p:cNvSpPr>
            <p:nvPr/>
          </p:nvSpPr>
          <p:spPr bwMode="auto">
            <a:xfrm rot="2442469">
              <a:off x="882" y="1717"/>
              <a:ext cx="1134" cy="404"/>
            </a:xfrm>
            <a:prstGeom prst="rect">
              <a:avLst/>
            </a:prstGeom>
            <a:noFill/>
            <a:ln w="9525">
              <a:noFill/>
              <a:miter lim="800000"/>
              <a:headEnd/>
              <a:tailEnd/>
            </a:ln>
          </p:spPr>
          <p:txBody>
            <a:bodyPr>
              <a:spAutoFit/>
            </a:bodyPr>
            <a:lstStyle/>
            <a:p>
              <a:pPr eaLnBrk="1" hangingPunct="1"/>
              <a:r>
                <a:rPr kumimoji="0" lang="zh-CN" altLang="en-US" sz="1800">
                  <a:solidFill>
                    <a:srgbClr val="CC3300"/>
                  </a:solidFill>
                </a:rPr>
                <a:t>自然现象的计算的表达与推演</a:t>
              </a:r>
            </a:p>
          </p:txBody>
        </p:sp>
        <p:grpSp>
          <p:nvGrpSpPr>
            <p:cNvPr id="72756" name="Group 118"/>
            <p:cNvGrpSpPr>
              <a:grpSpLocks/>
            </p:cNvGrpSpPr>
            <p:nvPr/>
          </p:nvGrpSpPr>
          <p:grpSpPr bwMode="auto">
            <a:xfrm>
              <a:off x="220" y="574"/>
              <a:ext cx="2206" cy="1904"/>
              <a:chOff x="220" y="574"/>
              <a:chExt cx="2206" cy="1904"/>
            </a:xfrm>
          </p:grpSpPr>
          <p:grpSp>
            <p:nvGrpSpPr>
              <p:cNvPr id="72757" name="Group 119"/>
              <p:cNvGrpSpPr>
                <a:grpSpLocks/>
              </p:cNvGrpSpPr>
              <p:nvPr/>
            </p:nvGrpSpPr>
            <p:grpSpPr bwMode="auto">
              <a:xfrm>
                <a:off x="220" y="574"/>
                <a:ext cx="835" cy="757"/>
                <a:chOff x="220" y="574"/>
                <a:chExt cx="835" cy="757"/>
              </a:xfrm>
            </p:grpSpPr>
            <p:grpSp>
              <p:nvGrpSpPr>
                <p:cNvPr id="72762" name="Group 38"/>
                <p:cNvGrpSpPr>
                  <a:grpSpLocks/>
                </p:cNvGrpSpPr>
                <p:nvPr/>
              </p:nvGrpSpPr>
              <p:grpSpPr bwMode="auto">
                <a:xfrm>
                  <a:off x="220" y="574"/>
                  <a:ext cx="835" cy="757"/>
                  <a:chOff x="1474" y="2024"/>
                  <a:chExt cx="1661" cy="1661"/>
                </a:xfrm>
              </p:grpSpPr>
              <p:sp>
                <p:nvSpPr>
                  <p:cNvPr id="26" name="AutoShape 39"/>
                  <p:cNvSpPr>
                    <a:spLocks noChangeArrowheads="1"/>
                  </p:cNvSpPr>
                  <p:nvPr/>
                </p:nvSpPr>
                <p:spPr bwMode="gray">
                  <a:xfrm>
                    <a:off x="1470" y="2024"/>
                    <a:ext cx="1665" cy="1661"/>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kumimoji="0" lang="zh-CN" altLang="en-US" sz="1800" b="0" kern="0">
                      <a:solidFill>
                        <a:sysClr val="windowText" lastClr="000000"/>
                      </a:solidFill>
                      <a:latin typeface="宋体" charset="-122"/>
                      <a:ea typeface="宋体" charset="-122"/>
                    </a:endParaRPr>
                  </a:p>
                </p:txBody>
              </p:sp>
              <p:sp>
                <p:nvSpPr>
                  <p:cNvPr id="27" name="Oval 40"/>
                  <p:cNvSpPr>
                    <a:spLocks noChangeArrowheads="1"/>
                  </p:cNvSpPr>
                  <p:nvPr/>
                </p:nvSpPr>
                <p:spPr bwMode="gray">
                  <a:xfrm>
                    <a:off x="1609" y="2180"/>
                    <a:ext cx="1388" cy="1387"/>
                  </a:xfrm>
                  <a:prstGeom prst="ellipse">
                    <a:avLst/>
                  </a:prstGeom>
                  <a:solidFill>
                    <a:srgbClr val="00CCFF"/>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kumimoji="0" lang="zh-CN" altLang="en-US" sz="1800" b="0" kern="0">
                      <a:solidFill>
                        <a:sysClr val="windowText" lastClr="000000"/>
                      </a:solidFill>
                      <a:latin typeface="宋体" charset="-122"/>
                      <a:ea typeface="宋体" charset="-122"/>
                    </a:endParaRPr>
                  </a:p>
                </p:txBody>
              </p:sp>
            </p:grpSp>
            <p:sp>
              <p:nvSpPr>
                <p:cNvPr id="72763" name="Text Box 84"/>
                <p:cNvSpPr txBox="1">
                  <a:spLocks noChangeArrowheads="1"/>
                </p:cNvSpPr>
                <p:nvPr/>
              </p:nvSpPr>
              <p:spPr bwMode="auto">
                <a:xfrm>
                  <a:off x="300" y="769"/>
                  <a:ext cx="675" cy="366"/>
                </a:xfrm>
                <a:prstGeom prst="rect">
                  <a:avLst/>
                </a:prstGeom>
                <a:noFill/>
                <a:ln w="9525">
                  <a:noFill/>
                  <a:miter lim="800000"/>
                  <a:headEnd/>
                  <a:tailEnd/>
                </a:ln>
              </p:spPr>
              <p:txBody>
                <a:bodyPr>
                  <a:spAutoFit/>
                </a:bodyPr>
                <a:lstStyle/>
                <a:p>
                  <a:pPr eaLnBrk="1" hangingPunct="1"/>
                  <a:r>
                    <a:rPr lang="zh-CN" altLang="zh-CN" sz="1600"/>
                    <a:t>社会/自然的计算化</a:t>
                  </a:r>
                </a:p>
              </p:txBody>
            </p:sp>
          </p:grpSp>
          <p:sp>
            <p:nvSpPr>
              <p:cNvPr id="72758" name="Freeform 124"/>
              <p:cNvSpPr>
                <a:spLocks/>
              </p:cNvSpPr>
              <p:nvPr/>
            </p:nvSpPr>
            <p:spPr bwMode="auto">
              <a:xfrm>
                <a:off x="947" y="1213"/>
                <a:ext cx="1162" cy="992"/>
              </a:xfrm>
              <a:custGeom>
                <a:avLst/>
                <a:gdLst>
                  <a:gd name="T0" fmla="*/ 0 w 1303"/>
                  <a:gd name="T1" fmla="*/ 0 h 1114"/>
                  <a:gd name="T2" fmla="*/ 655 w 1303"/>
                  <a:gd name="T3" fmla="*/ 555 h 1114"/>
                  <a:gd name="T4" fmla="*/ 0 60000 65536"/>
                  <a:gd name="T5" fmla="*/ 0 60000 65536"/>
                  <a:gd name="T6" fmla="*/ 0 w 1303"/>
                  <a:gd name="T7" fmla="*/ 0 h 1114"/>
                  <a:gd name="T8" fmla="*/ 1303 w 1303"/>
                  <a:gd name="T9" fmla="*/ 1114 h 1114"/>
                </a:gdLst>
                <a:ahLst/>
                <a:cxnLst>
                  <a:cxn ang="T4">
                    <a:pos x="T0" y="T1"/>
                  </a:cxn>
                  <a:cxn ang="T5">
                    <a:pos x="T2" y="T3"/>
                  </a:cxn>
                </a:cxnLst>
                <a:rect l="T6" t="T7" r="T8" b="T9"/>
                <a:pathLst>
                  <a:path w="1303" h="1114">
                    <a:moveTo>
                      <a:pt x="0" y="0"/>
                    </a:moveTo>
                    <a:cubicBezTo>
                      <a:pt x="541" y="464"/>
                      <a:pt x="1083" y="928"/>
                      <a:pt x="1303" y="1114"/>
                    </a:cubicBezTo>
                  </a:path>
                </a:pathLst>
              </a:custGeom>
              <a:noFill/>
              <a:ln w="76200">
                <a:solidFill>
                  <a:srgbClr val="CC3300"/>
                </a:solidFill>
                <a:round/>
                <a:headEnd/>
                <a:tailEnd type="triangle" w="med" len="med"/>
              </a:ln>
            </p:spPr>
            <p:txBody>
              <a:bodyPr/>
              <a:lstStyle/>
              <a:p>
                <a:endParaRPr lang="zh-CN" altLang="en-US"/>
              </a:p>
            </p:txBody>
          </p:sp>
          <p:grpSp>
            <p:nvGrpSpPr>
              <p:cNvPr id="72759" name="Group 125"/>
              <p:cNvGrpSpPr>
                <a:grpSpLocks/>
              </p:cNvGrpSpPr>
              <p:nvPr/>
            </p:nvGrpSpPr>
            <p:grpSpPr bwMode="auto">
              <a:xfrm>
                <a:off x="1927" y="2160"/>
                <a:ext cx="499" cy="318"/>
                <a:chOff x="657" y="300"/>
                <a:chExt cx="499" cy="318"/>
              </a:xfrm>
            </p:grpSpPr>
            <p:sp>
              <p:nvSpPr>
                <p:cNvPr id="72760" name="Oval 126"/>
                <p:cNvSpPr>
                  <a:spLocks noChangeArrowheads="1"/>
                </p:cNvSpPr>
                <p:nvPr/>
              </p:nvSpPr>
              <p:spPr bwMode="auto">
                <a:xfrm>
                  <a:off x="657" y="300"/>
                  <a:ext cx="499" cy="318"/>
                </a:xfrm>
                <a:prstGeom prst="ellipse">
                  <a:avLst/>
                </a:prstGeom>
                <a:solidFill>
                  <a:srgbClr val="CC0000"/>
                </a:solidFill>
                <a:ln w="9525">
                  <a:noFill/>
                  <a:round/>
                  <a:headEnd/>
                  <a:tailEnd/>
                </a:ln>
              </p:spPr>
              <p:txBody>
                <a:bodyPr wrap="none" anchor="ctr"/>
                <a:lstStyle/>
                <a:p>
                  <a:pPr eaLnBrk="1" hangingPunct="1"/>
                  <a:endParaRPr lang="zh-CN" altLang="en-US"/>
                </a:p>
              </p:txBody>
            </p:sp>
            <p:sp>
              <p:nvSpPr>
                <p:cNvPr id="72761" name="Text Box 84"/>
                <p:cNvSpPr txBox="1">
                  <a:spLocks noChangeArrowheads="1"/>
                </p:cNvSpPr>
                <p:nvPr/>
              </p:nvSpPr>
              <p:spPr bwMode="auto">
                <a:xfrm>
                  <a:off x="703" y="346"/>
                  <a:ext cx="409" cy="212"/>
                </a:xfrm>
                <a:prstGeom prst="rect">
                  <a:avLst/>
                </a:prstGeom>
                <a:noFill/>
                <a:ln w="9525">
                  <a:noFill/>
                  <a:miter lim="800000"/>
                  <a:headEnd/>
                  <a:tailEnd/>
                </a:ln>
              </p:spPr>
              <p:txBody>
                <a:bodyPr>
                  <a:spAutoFit/>
                </a:bodyPr>
                <a:lstStyle/>
                <a:p>
                  <a:pPr algn="ctr" eaLnBrk="1" hangingPunct="1"/>
                  <a:r>
                    <a:rPr lang="zh-CN" altLang="en-US" sz="1600">
                      <a:solidFill>
                        <a:schemeClr val="bg1"/>
                      </a:solidFill>
                    </a:rPr>
                    <a:t>抽象</a:t>
                  </a:r>
                </a:p>
              </p:txBody>
            </p:sp>
          </p:grpSp>
        </p:grpSp>
      </p:grpSp>
      <p:grpSp>
        <p:nvGrpSpPr>
          <p:cNvPr id="72718" name="Group 128"/>
          <p:cNvGrpSpPr>
            <a:grpSpLocks/>
          </p:cNvGrpSpPr>
          <p:nvPr/>
        </p:nvGrpSpPr>
        <p:grpSpPr bwMode="auto">
          <a:xfrm>
            <a:off x="5148263" y="911225"/>
            <a:ext cx="3654425" cy="3022600"/>
            <a:chOff x="3243" y="574"/>
            <a:chExt cx="2302" cy="1904"/>
          </a:xfrm>
        </p:grpSpPr>
        <p:sp>
          <p:nvSpPr>
            <p:cNvPr id="72744" name="Rectangle 129"/>
            <p:cNvSpPr>
              <a:spLocks noChangeArrowheads="1"/>
            </p:cNvSpPr>
            <p:nvPr/>
          </p:nvSpPr>
          <p:spPr bwMode="auto">
            <a:xfrm rot="-2443206">
              <a:off x="3589" y="1711"/>
              <a:ext cx="1514" cy="404"/>
            </a:xfrm>
            <a:prstGeom prst="rect">
              <a:avLst/>
            </a:prstGeom>
            <a:noFill/>
            <a:ln w="9525">
              <a:noFill/>
              <a:miter lim="800000"/>
              <a:headEnd/>
              <a:tailEnd/>
            </a:ln>
          </p:spPr>
          <p:txBody>
            <a:bodyPr>
              <a:spAutoFit/>
            </a:bodyPr>
            <a:lstStyle/>
            <a:p>
              <a:pPr eaLnBrk="1" hangingPunct="1"/>
              <a:r>
                <a:rPr kumimoji="0" lang="zh-CN" altLang="en-US" sz="1800">
                  <a:solidFill>
                    <a:schemeClr val="accent2"/>
                  </a:solidFill>
                </a:rPr>
                <a:t>用社会</a:t>
              </a:r>
              <a:r>
                <a:rPr kumimoji="0" lang="en-US" altLang="zh-CN" sz="1800">
                  <a:solidFill>
                    <a:schemeClr val="accent2"/>
                  </a:solidFill>
                </a:rPr>
                <a:t>/</a:t>
              </a:r>
              <a:r>
                <a:rPr kumimoji="0" lang="zh-CN" altLang="en-US" sz="1800">
                  <a:solidFill>
                    <a:schemeClr val="accent2"/>
                  </a:solidFill>
                </a:rPr>
                <a:t>自然所接受的形式体现计算及结果</a:t>
              </a:r>
            </a:p>
          </p:txBody>
        </p:sp>
        <p:grpSp>
          <p:nvGrpSpPr>
            <p:cNvPr id="72745" name="Group 130"/>
            <p:cNvGrpSpPr>
              <a:grpSpLocks/>
            </p:cNvGrpSpPr>
            <p:nvPr/>
          </p:nvGrpSpPr>
          <p:grpSpPr bwMode="auto">
            <a:xfrm>
              <a:off x="3243" y="574"/>
              <a:ext cx="2302" cy="1904"/>
              <a:chOff x="3243" y="574"/>
              <a:chExt cx="2302" cy="1904"/>
            </a:xfrm>
          </p:grpSpPr>
          <p:grpSp>
            <p:nvGrpSpPr>
              <p:cNvPr id="72746" name="Group 131"/>
              <p:cNvGrpSpPr>
                <a:grpSpLocks/>
              </p:cNvGrpSpPr>
              <p:nvPr/>
            </p:nvGrpSpPr>
            <p:grpSpPr bwMode="auto">
              <a:xfrm>
                <a:off x="4710" y="574"/>
                <a:ext cx="835" cy="757"/>
                <a:chOff x="4710" y="574"/>
                <a:chExt cx="835" cy="757"/>
              </a:xfrm>
            </p:grpSpPr>
            <p:grpSp>
              <p:nvGrpSpPr>
                <p:cNvPr id="72751" name="Group 38"/>
                <p:cNvGrpSpPr>
                  <a:grpSpLocks/>
                </p:cNvGrpSpPr>
                <p:nvPr/>
              </p:nvGrpSpPr>
              <p:grpSpPr bwMode="auto">
                <a:xfrm>
                  <a:off x="4710" y="574"/>
                  <a:ext cx="835" cy="757"/>
                  <a:chOff x="1474" y="2024"/>
                  <a:chExt cx="1661" cy="1661"/>
                </a:xfrm>
              </p:grpSpPr>
              <p:sp>
                <p:nvSpPr>
                  <p:cNvPr id="5" name="AutoShape 39"/>
                  <p:cNvSpPr>
                    <a:spLocks noChangeArrowheads="1"/>
                  </p:cNvSpPr>
                  <p:nvPr/>
                </p:nvSpPr>
                <p:spPr bwMode="gray">
                  <a:xfrm>
                    <a:off x="1470" y="2024"/>
                    <a:ext cx="1665" cy="1661"/>
                  </a:xfrm>
                  <a:custGeom>
                    <a:avLst/>
                    <a:gdLst>
                      <a:gd name="T0" fmla="*/ 832 w 21600"/>
                      <a:gd name="T1" fmla="*/ 0 h 21600"/>
                      <a:gd name="T2" fmla="*/ 244 w 21600"/>
                      <a:gd name="T3" fmla="*/ 243 h 21600"/>
                      <a:gd name="T4" fmla="*/ 0 w 21600"/>
                      <a:gd name="T5" fmla="*/ 831 h 21600"/>
                      <a:gd name="T6" fmla="*/ 244 w 21600"/>
                      <a:gd name="T7" fmla="*/ 1418 h 21600"/>
                      <a:gd name="T8" fmla="*/ 832 w 21600"/>
                      <a:gd name="T9" fmla="*/ 1661 h 21600"/>
                      <a:gd name="T10" fmla="*/ 1420 w 21600"/>
                      <a:gd name="T11" fmla="*/ 1418 h 21600"/>
                      <a:gd name="T12" fmla="*/ 1664 w 21600"/>
                      <a:gd name="T13" fmla="*/ 831 h 21600"/>
                      <a:gd name="T14" fmla="*/ 1420 w 21600"/>
                      <a:gd name="T15" fmla="*/ 243 h 21600"/>
                      <a:gd name="T16" fmla="*/ 0 60000 65536"/>
                      <a:gd name="T17" fmla="*/ 0 60000 65536"/>
                      <a:gd name="T18" fmla="*/ 0 60000 65536"/>
                      <a:gd name="T19" fmla="*/ 0 60000 65536"/>
                      <a:gd name="T20" fmla="*/ 0 60000 65536"/>
                      <a:gd name="T21" fmla="*/ 0 60000 65536"/>
                      <a:gd name="T22" fmla="*/ 0 60000 65536"/>
                      <a:gd name="T23" fmla="*/ 0 60000 65536"/>
                      <a:gd name="T24" fmla="*/ 3167 w 21600"/>
                      <a:gd name="T25" fmla="*/ 3160 h 21600"/>
                      <a:gd name="T26" fmla="*/ 18433 w 21600"/>
                      <a:gd name="T27" fmla="*/ 1844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2"/>
                  </a:solidFill>
                  <a:ln w="9525">
                    <a:solidFill>
                      <a:schemeClr val="accent2"/>
                    </a:solidFill>
                    <a:round/>
                    <a:headEnd/>
                    <a:tailEnd/>
                  </a:ln>
                </p:spPr>
                <p:txBody>
                  <a:bodyPr wrap="none" anchor="ctr"/>
                  <a:lstStyle/>
                  <a:p>
                    <a:pPr algn="ctr" eaLnBrk="1" fontAlgn="auto" hangingPunct="1">
                      <a:spcBef>
                        <a:spcPts val="0"/>
                      </a:spcBef>
                      <a:spcAft>
                        <a:spcPts val="0"/>
                      </a:spcAft>
                      <a:defRPr/>
                    </a:pPr>
                    <a:endParaRPr kumimoji="0" lang="zh-CN" altLang="en-US" sz="1800" b="0" kern="0">
                      <a:solidFill>
                        <a:sysClr val="windowText" lastClr="000000"/>
                      </a:solidFill>
                      <a:latin typeface="宋体" charset="-122"/>
                      <a:ea typeface="宋体" charset="-122"/>
                    </a:endParaRPr>
                  </a:p>
                </p:txBody>
              </p:sp>
              <p:sp>
                <p:nvSpPr>
                  <p:cNvPr id="6" name="Oval 40"/>
                  <p:cNvSpPr>
                    <a:spLocks noChangeArrowheads="1"/>
                  </p:cNvSpPr>
                  <p:nvPr/>
                </p:nvSpPr>
                <p:spPr bwMode="gray">
                  <a:xfrm>
                    <a:off x="1609" y="2180"/>
                    <a:ext cx="1388" cy="1387"/>
                  </a:xfrm>
                  <a:prstGeom prst="ellipse">
                    <a:avLst/>
                  </a:prstGeom>
                  <a:solidFill>
                    <a:srgbClr val="00CCFF"/>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kumimoji="0" lang="zh-CN" altLang="en-US" sz="1800" b="0" kern="0">
                      <a:solidFill>
                        <a:sysClr val="windowText" lastClr="000000"/>
                      </a:solidFill>
                      <a:latin typeface="宋体" charset="-122"/>
                      <a:ea typeface="宋体" charset="-122"/>
                    </a:endParaRPr>
                  </a:p>
                </p:txBody>
              </p:sp>
            </p:grpSp>
            <p:sp>
              <p:nvSpPr>
                <p:cNvPr id="72752" name="Text Box 84"/>
                <p:cNvSpPr txBox="1">
                  <a:spLocks noChangeArrowheads="1"/>
                </p:cNvSpPr>
                <p:nvPr/>
              </p:nvSpPr>
              <p:spPr bwMode="auto">
                <a:xfrm>
                  <a:off x="4790" y="769"/>
                  <a:ext cx="693" cy="366"/>
                </a:xfrm>
                <a:prstGeom prst="rect">
                  <a:avLst/>
                </a:prstGeom>
                <a:noFill/>
                <a:ln w="9525">
                  <a:noFill/>
                  <a:miter lim="800000"/>
                  <a:headEnd/>
                  <a:tailEnd/>
                </a:ln>
              </p:spPr>
              <p:txBody>
                <a:bodyPr>
                  <a:spAutoFit/>
                </a:bodyPr>
                <a:lstStyle/>
                <a:p>
                  <a:pPr eaLnBrk="1" hangingPunct="1"/>
                  <a:r>
                    <a:rPr lang="zh-CN" altLang="zh-CN" sz="1600"/>
                    <a:t>计算</a:t>
                  </a:r>
                  <a:r>
                    <a:rPr lang="en-US" altLang="zh-CN" sz="1600"/>
                    <a:t>/</a:t>
                  </a:r>
                  <a:r>
                    <a:rPr lang="zh-CN" altLang="en-US" sz="1600"/>
                    <a:t>求解</a:t>
                  </a:r>
                  <a:r>
                    <a:rPr lang="zh-CN" altLang="zh-CN" sz="1600"/>
                    <a:t>的自然化</a:t>
                  </a:r>
                </a:p>
              </p:txBody>
            </p:sp>
          </p:grpSp>
          <p:sp>
            <p:nvSpPr>
              <p:cNvPr id="72747" name="Freeform 136"/>
              <p:cNvSpPr>
                <a:spLocks/>
              </p:cNvSpPr>
              <p:nvPr/>
            </p:nvSpPr>
            <p:spPr bwMode="auto">
              <a:xfrm flipH="1">
                <a:off x="3678" y="1188"/>
                <a:ext cx="1164" cy="1017"/>
              </a:xfrm>
              <a:custGeom>
                <a:avLst/>
                <a:gdLst>
                  <a:gd name="T0" fmla="*/ 0 w 1303"/>
                  <a:gd name="T1" fmla="*/ 0 h 1114"/>
                  <a:gd name="T2" fmla="*/ 662 w 1303"/>
                  <a:gd name="T3" fmla="*/ 645 h 1114"/>
                  <a:gd name="T4" fmla="*/ 0 60000 65536"/>
                  <a:gd name="T5" fmla="*/ 0 60000 65536"/>
                  <a:gd name="T6" fmla="*/ 0 w 1303"/>
                  <a:gd name="T7" fmla="*/ 0 h 1114"/>
                  <a:gd name="T8" fmla="*/ 1303 w 1303"/>
                  <a:gd name="T9" fmla="*/ 1114 h 1114"/>
                </a:gdLst>
                <a:ahLst/>
                <a:cxnLst>
                  <a:cxn ang="T4">
                    <a:pos x="T0" y="T1"/>
                  </a:cxn>
                  <a:cxn ang="T5">
                    <a:pos x="T2" y="T3"/>
                  </a:cxn>
                </a:cxnLst>
                <a:rect l="T6" t="T7" r="T8" b="T9"/>
                <a:pathLst>
                  <a:path w="1303" h="1114">
                    <a:moveTo>
                      <a:pt x="0" y="0"/>
                    </a:moveTo>
                    <a:cubicBezTo>
                      <a:pt x="541" y="464"/>
                      <a:pt x="1083" y="928"/>
                      <a:pt x="1303" y="1114"/>
                    </a:cubicBezTo>
                  </a:path>
                </a:pathLst>
              </a:custGeom>
              <a:noFill/>
              <a:ln w="76200">
                <a:solidFill>
                  <a:schemeClr val="accent2"/>
                </a:solidFill>
                <a:round/>
                <a:headEnd type="triangle" w="med" len="med"/>
                <a:tailEnd/>
              </a:ln>
            </p:spPr>
            <p:txBody>
              <a:bodyPr/>
              <a:lstStyle/>
              <a:p>
                <a:endParaRPr lang="zh-CN" altLang="en-US"/>
              </a:p>
            </p:txBody>
          </p:sp>
          <p:grpSp>
            <p:nvGrpSpPr>
              <p:cNvPr id="72748" name="Group 137"/>
              <p:cNvGrpSpPr>
                <a:grpSpLocks/>
              </p:cNvGrpSpPr>
              <p:nvPr/>
            </p:nvGrpSpPr>
            <p:grpSpPr bwMode="auto">
              <a:xfrm>
                <a:off x="3243" y="2160"/>
                <a:ext cx="518" cy="318"/>
                <a:chOff x="984" y="536"/>
                <a:chExt cx="518" cy="318"/>
              </a:xfrm>
            </p:grpSpPr>
            <p:sp>
              <p:nvSpPr>
                <p:cNvPr id="72749" name="Oval 138"/>
                <p:cNvSpPr>
                  <a:spLocks noChangeArrowheads="1"/>
                </p:cNvSpPr>
                <p:nvPr/>
              </p:nvSpPr>
              <p:spPr bwMode="auto">
                <a:xfrm>
                  <a:off x="984" y="536"/>
                  <a:ext cx="499" cy="318"/>
                </a:xfrm>
                <a:prstGeom prst="ellipse">
                  <a:avLst/>
                </a:prstGeom>
                <a:solidFill>
                  <a:schemeClr val="accent2"/>
                </a:solidFill>
                <a:ln w="9525">
                  <a:noFill/>
                  <a:round/>
                  <a:headEnd/>
                  <a:tailEnd/>
                </a:ln>
              </p:spPr>
              <p:txBody>
                <a:bodyPr wrap="none" anchor="ctr"/>
                <a:lstStyle/>
                <a:p>
                  <a:pPr eaLnBrk="1" hangingPunct="1"/>
                  <a:endParaRPr lang="zh-CN" altLang="en-US"/>
                </a:p>
              </p:txBody>
            </p:sp>
            <p:sp>
              <p:nvSpPr>
                <p:cNvPr id="72750" name="Text Box 84"/>
                <p:cNvSpPr txBox="1">
                  <a:spLocks noChangeArrowheads="1"/>
                </p:cNvSpPr>
                <p:nvPr/>
              </p:nvSpPr>
              <p:spPr bwMode="auto">
                <a:xfrm>
                  <a:off x="984" y="581"/>
                  <a:ext cx="518" cy="212"/>
                </a:xfrm>
                <a:prstGeom prst="rect">
                  <a:avLst/>
                </a:prstGeom>
                <a:noFill/>
                <a:ln w="9525">
                  <a:noFill/>
                  <a:miter lim="800000"/>
                  <a:headEnd/>
                  <a:tailEnd/>
                </a:ln>
              </p:spPr>
              <p:txBody>
                <a:bodyPr>
                  <a:spAutoFit/>
                </a:bodyPr>
                <a:lstStyle/>
                <a:p>
                  <a:pPr algn="ctr" eaLnBrk="1" hangingPunct="1"/>
                  <a:r>
                    <a:rPr lang="zh-CN" altLang="en-US" sz="1600">
                      <a:solidFill>
                        <a:schemeClr val="bg1"/>
                      </a:solidFill>
                    </a:rPr>
                    <a:t>自动化</a:t>
                  </a:r>
                </a:p>
              </p:txBody>
            </p:sp>
          </p:grpSp>
        </p:grpSp>
      </p:grpSp>
      <p:grpSp>
        <p:nvGrpSpPr>
          <p:cNvPr id="72719" name="Group 140"/>
          <p:cNvGrpSpPr>
            <a:grpSpLocks/>
          </p:cNvGrpSpPr>
          <p:nvPr/>
        </p:nvGrpSpPr>
        <p:grpSpPr bwMode="auto">
          <a:xfrm>
            <a:off x="1724025" y="4244975"/>
            <a:ext cx="1965325" cy="822325"/>
            <a:chOff x="1086" y="2674"/>
            <a:chExt cx="1238" cy="518"/>
          </a:xfrm>
        </p:grpSpPr>
        <p:grpSp>
          <p:nvGrpSpPr>
            <p:cNvPr id="72735" name="Group 141"/>
            <p:cNvGrpSpPr>
              <a:grpSpLocks/>
            </p:cNvGrpSpPr>
            <p:nvPr/>
          </p:nvGrpSpPr>
          <p:grpSpPr bwMode="auto">
            <a:xfrm>
              <a:off x="1355" y="2674"/>
              <a:ext cx="671" cy="274"/>
              <a:chOff x="1310" y="2719"/>
              <a:chExt cx="671" cy="274"/>
            </a:xfrm>
          </p:grpSpPr>
          <p:sp>
            <p:nvSpPr>
              <p:cNvPr id="72742" name="Oval 142"/>
              <p:cNvSpPr>
                <a:spLocks noChangeArrowheads="1"/>
              </p:cNvSpPr>
              <p:nvPr/>
            </p:nvSpPr>
            <p:spPr bwMode="auto">
              <a:xfrm>
                <a:off x="1360" y="2719"/>
                <a:ext cx="571" cy="274"/>
              </a:xfrm>
              <a:prstGeom prst="ellipse">
                <a:avLst/>
              </a:prstGeom>
              <a:solidFill>
                <a:srgbClr val="CC0000"/>
              </a:solidFill>
              <a:ln w="9525">
                <a:noFill/>
                <a:round/>
                <a:headEnd/>
                <a:tailEnd/>
              </a:ln>
            </p:spPr>
            <p:txBody>
              <a:bodyPr wrap="none" anchor="ctr"/>
              <a:lstStyle/>
              <a:p>
                <a:pPr eaLnBrk="1" hangingPunct="1"/>
                <a:endParaRPr lang="zh-CN" altLang="en-US"/>
              </a:p>
            </p:txBody>
          </p:sp>
          <p:sp>
            <p:nvSpPr>
              <p:cNvPr id="72743" name="Text Box 84"/>
              <p:cNvSpPr txBox="1">
                <a:spLocks noChangeArrowheads="1"/>
              </p:cNvSpPr>
              <p:nvPr/>
            </p:nvSpPr>
            <p:spPr bwMode="auto">
              <a:xfrm>
                <a:off x="1310" y="2769"/>
                <a:ext cx="671" cy="212"/>
              </a:xfrm>
              <a:prstGeom prst="rect">
                <a:avLst/>
              </a:prstGeom>
              <a:noFill/>
              <a:ln w="9525">
                <a:noFill/>
                <a:miter lim="800000"/>
                <a:headEnd/>
                <a:tailEnd/>
              </a:ln>
            </p:spPr>
            <p:txBody>
              <a:bodyPr>
                <a:spAutoFit/>
              </a:bodyPr>
              <a:lstStyle/>
              <a:p>
                <a:pPr algn="ctr" eaLnBrk="1" hangingPunct="1"/>
                <a:r>
                  <a:rPr lang="zh-CN" altLang="en-US" sz="1600">
                    <a:solidFill>
                      <a:schemeClr val="bg1"/>
                    </a:solidFill>
                  </a:rPr>
                  <a:t>模型</a:t>
                </a:r>
              </a:p>
            </p:txBody>
          </p:sp>
        </p:grpSp>
        <p:grpSp>
          <p:nvGrpSpPr>
            <p:cNvPr id="72736" name="Group 144"/>
            <p:cNvGrpSpPr>
              <a:grpSpLocks/>
            </p:cNvGrpSpPr>
            <p:nvPr/>
          </p:nvGrpSpPr>
          <p:grpSpPr bwMode="auto">
            <a:xfrm>
              <a:off x="1086" y="2918"/>
              <a:ext cx="671" cy="274"/>
              <a:chOff x="1310" y="2719"/>
              <a:chExt cx="671" cy="274"/>
            </a:xfrm>
          </p:grpSpPr>
          <p:sp>
            <p:nvSpPr>
              <p:cNvPr id="72740" name="Oval 145"/>
              <p:cNvSpPr>
                <a:spLocks noChangeArrowheads="1"/>
              </p:cNvSpPr>
              <p:nvPr/>
            </p:nvSpPr>
            <p:spPr bwMode="auto">
              <a:xfrm>
                <a:off x="1360" y="2719"/>
                <a:ext cx="571" cy="274"/>
              </a:xfrm>
              <a:prstGeom prst="ellipse">
                <a:avLst/>
              </a:prstGeom>
              <a:solidFill>
                <a:srgbClr val="CC0000"/>
              </a:solidFill>
              <a:ln w="9525">
                <a:noFill/>
                <a:round/>
                <a:headEnd/>
                <a:tailEnd/>
              </a:ln>
            </p:spPr>
            <p:txBody>
              <a:bodyPr wrap="none" anchor="ctr"/>
              <a:lstStyle/>
              <a:p>
                <a:pPr eaLnBrk="1" hangingPunct="1"/>
                <a:endParaRPr lang="zh-CN" altLang="en-US"/>
              </a:p>
            </p:txBody>
          </p:sp>
          <p:sp>
            <p:nvSpPr>
              <p:cNvPr id="72741" name="Text Box 84"/>
              <p:cNvSpPr txBox="1">
                <a:spLocks noChangeArrowheads="1"/>
              </p:cNvSpPr>
              <p:nvPr/>
            </p:nvSpPr>
            <p:spPr bwMode="auto">
              <a:xfrm>
                <a:off x="1310" y="2769"/>
                <a:ext cx="671" cy="212"/>
              </a:xfrm>
              <a:prstGeom prst="rect">
                <a:avLst/>
              </a:prstGeom>
              <a:noFill/>
              <a:ln w="9525">
                <a:noFill/>
                <a:miter lim="800000"/>
                <a:headEnd/>
                <a:tailEnd/>
              </a:ln>
            </p:spPr>
            <p:txBody>
              <a:bodyPr>
                <a:spAutoFit/>
              </a:bodyPr>
              <a:lstStyle/>
              <a:p>
                <a:pPr algn="ctr" eaLnBrk="1" hangingPunct="1"/>
                <a:r>
                  <a:rPr lang="zh-CN" altLang="en-US" sz="1600">
                    <a:solidFill>
                      <a:schemeClr val="bg1"/>
                    </a:solidFill>
                  </a:rPr>
                  <a:t>语言</a:t>
                </a:r>
              </a:p>
            </p:txBody>
          </p:sp>
        </p:grpSp>
        <p:grpSp>
          <p:nvGrpSpPr>
            <p:cNvPr id="72737" name="Group 147"/>
            <p:cNvGrpSpPr>
              <a:grpSpLocks/>
            </p:cNvGrpSpPr>
            <p:nvPr/>
          </p:nvGrpSpPr>
          <p:grpSpPr bwMode="auto">
            <a:xfrm>
              <a:off x="1653" y="2910"/>
              <a:ext cx="671" cy="274"/>
              <a:chOff x="1473" y="2901"/>
              <a:chExt cx="671" cy="274"/>
            </a:xfrm>
          </p:grpSpPr>
          <p:sp>
            <p:nvSpPr>
              <p:cNvPr id="72738" name="Oval 148"/>
              <p:cNvSpPr>
                <a:spLocks noChangeArrowheads="1"/>
              </p:cNvSpPr>
              <p:nvPr/>
            </p:nvSpPr>
            <p:spPr bwMode="auto">
              <a:xfrm>
                <a:off x="1523" y="2901"/>
                <a:ext cx="571" cy="274"/>
              </a:xfrm>
              <a:prstGeom prst="ellipse">
                <a:avLst/>
              </a:prstGeom>
              <a:solidFill>
                <a:srgbClr val="CC0000"/>
              </a:solidFill>
              <a:ln w="9525">
                <a:noFill/>
                <a:round/>
                <a:headEnd/>
                <a:tailEnd/>
              </a:ln>
            </p:spPr>
            <p:txBody>
              <a:bodyPr wrap="none" anchor="ctr"/>
              <a:lstStyle/>
              <a:p>
                <a:pPr eaLnBrk="1" hangingPunct="1"/>
                <a:endParaRPr lang="zh-CN" altLang="en-US"/>
              </a:p>
            </p:txBody>
          </p:sp>
          <p:sp>
            <p:nvSpPr>
              <p:cNvPr id="72739" name="Text Box 84"/>
              <p:cNvSpPr txBox="1">
                <a:spLocks noChangeArrowheads="1"/>
              </p:cNvSpPr>
              <p:nvPr/>
            </p:nvSpPr>
            <p:spPr bwMode="auto">
              <a:xfrm>
                <a:off x="1473" y="2951"/>
                <a:ext cx="671" cy="212"/>
              </a:xfrm>
              <a:prstGeom prst="rect">
                <a:avLst/>
              </a:prstGeom>
              <a:noFill/>
              <a:ln w="9525">
                <a:noFill/>
                <a:miter lim="800000"/>
                <a:headEnd/>
                <a:tailEnd/>
              </a:ln>
            </p:spPr>
            <p:txBody>
              <a:bodyPr>
                <a:spAutoFit/>
              </a:bodyPr>
              <a:lstStyle/>
              <a:p>
                <a:pPr algn="ctr" eaLnBrk="1" hangingPunct="1"/>
                <a:r>
                  <a:rPr lang="zh-CN" altLang="en-US" sz="1600">
                    <a:solidFill>
                      <a:schemeClr val="bg1"/>
                    </a:solidFill>
                  </a:rPr>
                  <a:t>协议</a:t>
                </a:r>
              </a:p>
            </p:txBody>
          </p:sp>
        </p:grpSp>
      </p:grpSp>
      <p:grpSp>
        <p:nvGrpSpPr>
          <p:cNvPr id="72720" name="Group 150"/>
          <p:cNvGrpSpPr>
            <a:grpSpLocks/>
          </p:cNvGrpSpPr>
          <p:nvPr/>
        </p:nvGrpSpPr>
        <p:grpSpPr bwMode="auto">
          <a:xfrm>
            <a:off x="5688013" y="4243388"/>
            <a:ext cx="1065212" cy="525462"/>
            <a:chOff x="1310" y="2719"/>
            <a:chExt cx="671" cy="274"/>
          </a:xfrm>
        </p:grpSpPr>
        <p:sp>
          <p:nvSpPr>
            <p:cNvPr id="72733" name="Oval 151"/>
            <p:cNvSpPr>
              <a:spLocks noChangeArrowheads="1"/>
            </p:cNvSpPr>
            <p:nvPr/>
          </p:nvSpPr>
          <p:spPr bwMode="auto">
            <a:xfrm>
              <a:off x="1360" y="2719"/>
              <a:ext cx="571" cy="274"/>
            </a:xfrm>
            <a:prstGeom prst="ellipse">
              <a:avLst/>
            </a:prstGeom>
            <a:solidFill>
              <a:schemeClr val="accent2"/>
            </a:solidFill>
            <a:ln w="9525">
              <a:noFill/>
              <a:round/>
              <a:headEnd/>
              <a:tailEnd/>
            </a:ln>
          </p:spPr>
          <p:txBody>
            <a:bodyPr wrap="none" anchor="ctr"/>
            <a:lstStyle/>
            <a:p>
              <a:pPr eaLnBrk="1" hangingPunct="1"/>
              <a:endParaRPr lang="zh-CN" altLang="en-US"/>
            </a:p>
          </p:txBody>
        </p:sp>
        <p:sp>
          <p:nvSpPr>
            <p:cNvPr id="72734" name="Text Box 84"/>
            <p:cNvSpPr txBox="1">
              <a:spLocks noChangeArrowheads="1"/>
            </p:cNvSpPr>
            <p:nvPr/>
          </p:nvSpPr>
          <p:spPr bwMode="auto">
            <a:xfrm>
              <a:off x="1310" y="2769"/>
              <a:ext cx="671" cy="175"/>
            </a:xfrm>
            <a:prstGeom prst="rect">
              <a:avLst/>
            </a:prstGeom>
            <a:noFill/>
            <a:ln w="9525">
              <a:noFill/>
              <a:miter lim="800000"/>
              <a:headEnd/>
              <a:tailEnd/>
            </a:ln>
          </p:spPr>
          <p:txBody>
            <a:bodyPr>
              <a:spAutoFit/>
            </a:bodyPr>
            <a:lstStyle/>
            <a:p>
              <a:pPr algn="ctr" eaLnBrk="1" hangingPunct="1"/>
              <a:r>
                <a:rPr lang="zh-CN" altLang="en-US" sz="1600">
                  <a:solidFill>
                    <a:schemeClr val="bg1"/>
                  </a:solidFill>
                </a:rPr>
                <a:t>系统</a:t>
              </a:r>
            </a:p>
          </p:txBody>
        </p:sp>
      </p:grpSp>
      <p:grpSp>
        <p:nvGrpSpPr>
          <p:cNvPr id="72721" name="Group 153"/>
          <p:cNvGrpSpPr>
            <a:grpSpLocks/>
          </p:cNvGrpSpPr>
          <p:nvPr/>
        </p:nvGrpSpPr>
        <p:grpSpPr bwMode="auto">
          <a:xfrm>
            <a:off x="5260975" y="4630738"/>
            <a:ext cx="1065213" cy="525462"/>
            <a:chOff x="1310" y="2719"/>
            <a:chExt cx="671" cy="274"/>
          </a:xfrm>
        </p:grpSpPr>
        <p:sp>
          <p:nvSpPr>
            <p:cNvPr id="72731" name="Oval 154"/>
            <p:cNvSpPr>
              <a:spLocks noChangeArrowheads="1"/>
            </p:cNvSpPr>
            <p:nvPr/>
          </p:nvSpPr>
          <p:spPr bwMode="auto">
            <a:xfrm>
              <a:off x="1360" y="2719"/>
              <a:ext cx="571" cy="274"/>
            </a:xfrm>
            <a:prstGeom prst="ellipse">
              <a:avLst/>
            </a:prstGeom>
            <a:solidFill>
              <a:schemeClr val="accent2"/>
            </a:solidFill>
            <a:ln w="9525">
              <a:noFill/>
              <a:round/>
              <a:headEnd/>
              <a:tailEnd/>
            </a:ln>
          </p:spPr>
          <p:txBody>
            <a:bodyPr wrap="none" anchor="ctr"/>
            <a:lstStyle/>
            <a:p>
              <a:pPr eaLnBrk="1" hangingPunct="1"/>
              <a:endParaRPr lang="zh-CN" altLang="en-US"/>
            </a:p>
          </p:txBody>
        </p:sp>
        <p:sp>
          <p:nvSpPr>
            <p:cNvPr id="72732" name="Text Box 84"/>
            <p:cNvSpPr txBox="1">
              <a:spLocks noChangeArrowheads="1"/>
            </p:cNvSpPr>
            <p:nvPr/>
          </p:nvSpPr>
          <p:spPr bwMode="auto">
            <a:xfrm>
              <a:off x="1310" y="2769"/>
              <a:ext cx="671" cy="175"/>
            </a:xfrm>
            <a:prstGeom prst="rect">
              <a:avLst/>
            </a:prstGeom>
            <a:noFill/>
            <a:ln w="9525">
              <a:noFill/>
              <a:miter lim="800000"/>
              <a:headEnd/>
              <a:tailEnd/>
            </a:ln>
          </p:spPr>
          <p:txBody>
            <a:bodyPr>
              <a:spAutoFit/>
            </a:bodyPr>
            <a:lstStyle/>
            <a:p>
              <a:pPr algn="ctr" eaLnBrk="1" hangingPunct="1"/>
              <a:r>
                <a:rPr lang="zh-CN" altLang="en-US" sz="1600">
                  <a:solidFill>
                    <a:schemeClr val="bg1"/>
                  </a:solidFill>
                </a:rPr>
                <a:t>编译器</a:t>
              </a:r>
            </a:p>
          </p:txBody>
        </p:sp>
      </p:grpSp>
      <p:grpSp>
        <p:nvGrpSpPr>
          <p:cNvPr id="72722" name="Group 156"/>
          <p:cNvGrpSpPr>
            <a:grpSpLocks/>
          </p:cNvGrpSpPr>
          <p:nvPr/>
        </p:nvGrpSpPr>
        <p:grpSpPr bwMode="auto">
          <a:xfrm>
            <a:off x="6161088" y="4600575"/>
            <a:ext cx="1187450" cy="581025"/>
            <a:chOff x="3881" y="2934"/>
            <a:chExt cx="671" cy="286"/>
          </a:xfrm>
        </p:grpSpPr>
        <p:sp>
          <p:nvSpPr>
            <p:cNvPr id="72729" name="Oval 157"/>
            <p:cNvSpPr>
              <a:spLocks noChangeArrowheads="1"/>
            </p:cNvSpPr>
            <p:nvPr/>
          </p:nvSpPr>
          <p:spPr bwMode="auto">
            <a:xfrm>
              <a:off x="3931" y="2941"/>
              <a:ext cx="571" cy="274"/>
            </a:xfrm>
            <a:prstGeom prst="ellipse">
              <a:avLst/>
            </a:prstGeom>
            <a:solidFill>
              <a:schemeClr val="accent2"/>
            </a:solidFill>
            <a:ln w="9525">
              <a:noFill/>
              <a:round/>
              <a:headEnd/>
              <a:tailEnd/>
            </a:ln>
          </p:spPr>
          <p:txBody>
            <a:bodyPr wrap="none" anchor="ctr"/>
            <a:lstStyle/>
            <a:p>
              <a:pPr eaLnBrk="1" hangingPunct="1"/>
              <a:endParaRPr lang="zh-CN" altLang="en-US"/>
            </a:p>
          </p:txBody>
        </p:sp>
        <p:sp>
          <p:nvSpPr>
            <p:cNvPr id="72730" name="Text Box 84"/>
            <p:cNvSpPr txBox="1">
              <a:spLocks noChangeArrowheads="1"/>
            </p:cNvSpPr>
            <p:nvPr/>
          </p:nvSpPr>
          <p:spPr bwMode="auto">
            <a:xfrm>
              <a:off x="3881" y="2934"/>
              <a:ext cx="671" cy="286"/>
            </a:xfrm>
            <a:prstGeom prst="rect">
              <a:avLst/>
            </a:prstGeom>
            <a:noFill/>
            <a:ln w="9525">
              <a:noFill/>
              <a:miter lim="800000"/>
              <a:headEnd/>
              <a:tailEnd/>
            </a:ln>
          </p:spPr>
          <p:txBody>
            <a:bodyPr>
              <a:spAutoFit/>
            </a:bodyPr>
            <a:lstStyle/>
            <a:p>
              <a:pPr algn="ctr" eaLnBrk="1" hangingPunct="1"/>
              <a:r>
                <a:rPr lang="zh-CN" altLang="en-US" sz="1600">
                  <a:solidFill>
                    <a:schemeClr val="bg1"/>
                  </a:solidFill>
                </a:rPr>
                <a:t>编解</a:t>
              </a:r>
            </a:p>
            <a:p>
              <a:pPr algn="ctr" eaLnBrk="1" hangingPunct="1"/>
              <a:r>
                <a:rPr lang="zh-CN" altLang="en-US" sz="1600">
                  <a:solidFill>
                    <a:schemeClr val="bg1"/>
                  </a:solidFill>
                </a:rPr>
                <a:t>码器</a:t>
              </a:r>
            </a:p>
          </p:txBody>
        </p:sp>
      </p:grpSp>
      <p:sp>
        <p:nvSpPr>
          <p:cNvPr id="72723" name="Freeform 159"/>
          <p:cNvSpPr>
            <a:spLocks/>
          </p:cNvSpPr>
          <p:nvPr/>
        </p:nvSpPr>
        <p:spPr bwMode="auto">
          <a:xfrm>
            <a:off x="1241425" y="4441825"/>
            <a:ext cx="992188" cy="1162050"/>
          </a:xfrm>
          <a:custGeom>
            <a:avLst/>
            <a:gdLst>
              <a:gd name="T0" fmla="*/ 0 w 625"/>
              <a:gd name="T1" fmla="*/ 2147483646 h 732"/>
              <a:gd name="T2" fmla="*/ 2147483646 w 625"/>
              <a:gd name="T3" fmla="*/ 2147483646 h 732"/>
              <a:gd name="T4" fmla="*/ 2147483646 w 625"/>
              <a:gd name="T5" fmla="*/ 0 h 732"/>
              <a:gd name="T6" fmla="*/ 2147483646 w 625"/>
              <a:gd name="T7" fmla="*/ 0 h 732"/>
              <a:gd name="T8" fmla="*/ 0 60000 65536"/>
              <a:gd name="T9" fmla="*/ 0 60000 65536"/>
              <a:gd name="T10" fmla="*/ 0 60000 65536"/>
              <a:gd name="T11" fmla="*/ 0 60000 65536"/>
              <a:gd name="T12" fmla="*/ 0 w 625"/>
              <a:gd name="T13" fmla="*/ 0 h 732"/>
              <a:gd name="T14" fmla="*/ 625 w 625"/>
              <a:gd name="T15" fmla="*/ 732 h 732"/>
            </a:gdLst>
            <a:ahLst/>
            <a:cxnLst>
              <a:cxn ang="T8">
                <a:pos x="T0" y="T1"/>
              </a:cxn>
              <a:cxn ang="T9">
                <a:pos x="T2" y="T3"/>
              </a:cxn>
              <a:cxn ang="T10">
                <a:pos x="T4" y="T5"/>
              </a:cxn>
              <a:cxn ang="T11">
                <a:pos x="T6" y="T7"/>
              </a:cxn>
            </a:cxnLst>
            <a:rect l="T12" t="T13" r="T14" b="T15"/>
            <a:pathLst>
              <a:path w="625" h="732">
                <a:moveTo>
                  <a:pt x="0" y="732"/>
                </a:moveTo>
                <a:lnTo>
                  <a:pt x="189" y="386"/>
                </a:lnTo>
                <a:lnTo>
                  <a:pt x="403" y="0"/>
                </a:lnTo>
                <a:lnTo>
                  <a:pt x="625" y="0"/>
                </a:lnTo>
              </a:path>
            </a:pathLst>
          </a:custGeom>
          <a:noFill/>
          <a:ln w="9525">
            <a:solidFill>
              <a:schemeClr val="tx1"/>
            </a:solidFill>
            <a:round/>
            <a:headEnd/>
            <a:tailEnd/>
          </a:ln>
        </p:spPr>
        <p:txBody>
          <a:bodyPr/>
          <a:lstStyle/>
          <a:p>
            <a:endParaRPr lang="zh-CN" altLang="en-US"/>
          </a:p>
        </p:txBody>
      </p:sp>
      <p:sp>
        <p:nvSpPr>
          <p:cNvPr id="72724" name="Line 160"/>
          <p:cNvSpPr>
            <a:spLocks noChangeShapeType="1"/>
          </p:cNvSpPr>
          <p:nvPr/>
        </p:nvSpPr>
        <p:spPr bwMode="auto">
          <a:xfrm flipV="1">
            <a:off x="1722438" y="5029200"/>
            <a:ext cx="301625" cy="587375"/>
          </a:xfrm>
          <a:prstGeom prst="line">
            <a:avLst/>
          </a:prstGeom>
          <a:noFill/>
          <a:ln w="9525">
            <a:solidFill>
              <a:schemeClr val="tx1"/>
            </a:solidFill>
            <a:round/>
            <a:headEnd/>
            <a:tailEnd/>
          </a:ln>
        </p:spPr>
        <p:txBody>
          <a:bodyPr/>
          <a:lstStyle/>
          <a:p>
            <a:endParaRPr lang="zh-CN" altLang="en-US"/>
          </a:p>
        </p:txBody>
      </p:sp>
      <p:sp>
        <p:nvSpPr>
          <p:cNvPr id="72725" name="Line 161"/>
          <p:cNvSpPr>
            <a:spLocks noChangeShapeType="1"/>
          </p:cNvSpPr>
          <p:nvPr/>
        </p:nvSpPr>
        <p:spPr bwMode="auto">
          <a:xfrm flipV="1">
            <a:off x="2468563" y="4976813"/>
            <a:ext cx="366712" cy="704850"/>
          </a:xfrm>
          <a:prstGeom prst="line">
            <a:avLst/>
          </a:prstGeom>
          <a:noFill/>
          <a:ln w="9525">
            <a:solidFill>
              <a:schemeClr val="tx1"/>
            </a:solidFill>
            <a:round/>
            <a:headEnd/>
            <a:tailEnd/>
          </a:ln>
        </p:spPr>
        <p:txBody>
          <a:bodyPr/>
          <a:lstStyle/>
          <a:p>
            <a:endParaRPr lang="zh-CN" altLang="en-US"/>
          </a:p>
        </p:txBody>
      </p:sp>
      <p:sp>
        <p:nvSpPr>
          <p:cNvPr id="72726" name="Text Box 162"/>
          <p:cNvSpPr txBox="1">
            <a:spLocks noChangeArrowheads="1"/>
          </p:cNvSpPr>
          <p:nvPr/>
        </p:nvSpPr>
        <p:spPr bwMode="auto">
          <a:xfrm rot="-3688771">
            <a:off x="762794" y="5101432"/>
            <a:ext cx="954087" cy="304800"/>
          </a:xfrm>
          <a:prstGeom prst="rect">
            <a:avLst/>
          </a:prstGeom>
          <a:noFill/>
          <a:ln w="9525">
            <a:noFill/>
            <a:miter lim="800000"/>
            <a:headEnd/>
            <a:tailEnd/>
          </a:ln>
        </p:spPr>
        <p:txBody>
          <a:bodyPr wrap="none">
            <a:spAutoFit/>
          </a:bodyPr>
          <a:lstStyle/>
          <a:p>
            <a:pPr eaLnBrk="1" hangingPunct="1"/>
            <a:r>
              <a:rPr lang="zh-CN" altLang="en-US" sz="1400"/>
              <a:t>业务</a:t>
            </a:r>
            <a:r>
              <a:rPr lang="en-US" altLang="zh-CN" sz="1400"/>
              <a:t>-</a:t>
            </a:r>
            <a:r>
              <a:rPr lang="zh-CN" altLang="en-US" sz="1400"/>
              <a:t>计算</a:t>
            </a:r>
          </a:p>
        </p:txBody>
      </p:sp>
      <p:sp>
        <p:nvSpPr>
          <p:cNvPr id="72727" name="Text Box 163"/>
          <p:cNvSpPr txBox="1">
            <a:spLocks noChangeArrowheads="1"/>
          </p:cNvSpPr>
          <p:nvPr/>
        </p:nvSpPr>
        <p:spPr bwMode="auto">
          <a:xfrm rot="-3688771">
            <a:off x="1131094" y="5304632"/>
            <a:ext cx="954087" cy="304800"/>
          </a:xfrm>
          <a:prstGeom prst="rect">
            <a:avLst/>
          </a:prstGeom>
          <a:noFill/>
          <a:ln w="9525">
            <a:noFill/>
            <a:miter lim="800000"/>
            <a:headEnd/>
            <a:tailEnd/>
          </a:ln>
        </p:spPr>
        <p:txBody>
          <a:bodyPr wrap="none">
            <a:spAutoFit/>
          </a:bodyPr>
          <a:lstStyle/>
          <a:p>
            <a:pPr eaLnBrk="1" hangingPunct="1"/>
            <a:r>
              <a:rPr lang="zh-CN" altLang="en-US" sz="1400"/>
              <a:t>人</a:t>
            </a:r>
            <a:r>
              <a:rPr lang="en-US" altLang="zh-CN" sz="1400"/>
              <a:t>-</a:t>
            </a:r>
            <a:r>
              <a:rPr lang="zh-CN" altLang="en-US" sz="1400"/>
              <a:t>计算机</a:t>
            </a:r>
          </a:p>
        </p:txBody>
      </p:sp>
      <p:sp>
        <p:nvSpPr>
          <p:cNvPr id="72728" name="Text Box 164"/>
          <p:cNvSpPr txBox="1">
            <a:spLocks noChangeArrowheads="1"/>
          </p:cNvSpPr>
          <p:nvPr/>
        </p:nvSpPr>
        <p:spPr bwMode="auto">
          <a:xfrm rot="-3687666">
            <a:off x="1689100" y="5508626"/>
            <a:ext cx="1190625" cy="304800"/>
          </a:xfrm>
          <a:prstGeom prst="rect">
            <a:avLst/>
          </a:prstGeom>
          <a:noFill/>
          <a:ln w="9525">
            <a:noFill/>
            <a:miter lim="800000"/>
            <a:headEnd/>
            <a:tailEnd/>
          </a:ln>
        </p:spPr>
        <p:txBody>
          <a:bodyPr wrap="none">
            <a:spAutoFit/>
          </a:bodyPr>
          <a:lstStyle/>
          <a:p>
            <a:pPr eaLnBrk="1" hangingPunct="1"/>
            <a:r>
              <a:rPr lang="zh-CN" altLang="en-US" sz="1400"/>
              <a:t>机</a:t>
            </a:r>
            <a:r>
              <a:rPr lang="en-US" altLang="zh-CN" sz="1400"/>
              <a:t>-</a:t>
            </a:r>
            <a:r>
              <a:rPr lang="zh-CN" altLang="en-US" sz="1400"/>
              <a:t>机，物</a:t>
            </a:r>
            <a:r>
              <a:rPr lang="en-US" altLang="zh-CN" sz="1400"/>
              <a:t>-</a:t>
            </a:r>
            <a:r>
              <a:rPr lang="zh-CN" altLang="en-US" sz="1400"/>
              <a:t>物</a:t>
            </a:r>
          </a:p>
        </p:txBody>
      </p:sp>
    </p:spTree>
  </p:cSld>
  <p:clrMapOvr>
    <a:masterClrMapping/>
  </p:clrMapOvr>
  <p:transition>
    <p:zo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2" name="Text Box 15"/>
          <p:cNvSpPr txBox="1">
            <a:spLocks noChangeArrowheads="1"/>
          </p:cNvSpPr>
          <p:nvPr/>
        </p:nvSpPr>
        <p:spPr bwMode="auto">
          <a:xfrm>
            <a:off x="200025" y="1579563"/>
            <a:ext cx="8589963" cy="488950"/>
          </a:xfrm>
          <a:prstGeom prst="rect">
            <a:avLst/>
          </a:prstGeom>
          <a:noFill/>
          <a:ln w="9525">
            <a:noFill/>
            <a:miter lim="800000"/>
            <a:headEnd/>
            <a:tailEnd/>
          </a:ln>
        </p:spPr>
        <p:txBody>
          <a:bodyPr>
            <a:spAutoFit/>
          </a:bodyPr>
          <a:lstStyle/>
          <a:p>
            <a:pPr eaLnBrk="1" hangingPunct="1">
              <a:lnSpc>
                <a:spcPct val="130000"/>
              </a:lnSpc>
              <a:buFont typeface="Wingdings" pitchFamily="2" charset="2"/>
              <a:buChar char="u"/>
            </a:pPr>
            <a:r>
              <a:rPr lang="zh-CN" altLang="zh-CN">
                <a:solidFill>
                  <a:schemeClr val="accent2"/>
                </a:solidFill>
                <a:latin typeface="Times New Roman" pitchFamily="18" charset="0"/>
              </a:rPr>
              <a:t>汇编语言程序处理过程</a:t>
            </a:r>
          </a:p>
        </p:txBody>
      </p:sp>
      <p:sp>
        <p:nvSpPr>
          <p:cNvPr id="1757203" name="Text Box 16"/>
          <p:cNvSpPr txBox="1">
            <a:spLocks noChangeArrowheads="1"/>
          </p:cNvSpPr>
          <p:nvPr/>
        </p:nvSpPr>
        <p:spPr bwMode="auto">
          <a:xfrm>
            <a:off x="163513" y="0"/>
            <a:ext cx="4783137" cy="822325"/>
          </a:xfrm>
          <a:prstGeom prst="rect">
            <a:avLst/>
          </a:prstGeom>
          <a:noFill/>
          <a:ln w="9525">
            <a:noFill/>
            <a:miter lim="800000"/>
            <a:headEnd/>
            <a:tailEnd/>
          </a:ln>
        </p:spPr>
        <p:txBody>
          <a:bodyPr wrap="none">
            <a:spAutoFit/>
          </a:bodyPr>
          <a:lstStyle/>
          <a:p>
            <a:pPr eaLnBrk="1" hangingPunct="1">
              <a:lnSpc>
                <a:spcPct val="120000"/>
              </a:lnSpc>
              <a:defRPr/>
            </a:pPr>
            <a:r>
              <a:rPr lang="zh-CN" altLang="en-US" dirty="0">
                <a:solidFill>
                  <a:schemeClr val="accent6"/>
                </a:solidFill>
                <a:ea typeface="华文中宋" pitchFamily="2" charset="-122"/>
              </a:rPr>
              <a:t>由机器语言到高级语言</a:t>
            </a:r>
          </a:p>
          <a:p>
            <a:pPr eaLnBrk="1" hangingPunct="1">
              <a:lnSpc>
                <a:spcPct val="120000"/>
              </a:lnSpc>
              <a:defRPr/>
            </a:pPr>
            <a:r>
              <a:rPr lang="en-US" altLang="zh-CN" dirty="0">
                <a:solidFill>
                  <a:schemeClr val="accent6"/>
                </a:solidFill>
                <a:ea typeface="华文中宋" pitchFamily="2" charset="-122"/>
              </a:rPr>
              <a:t>(4)</a:t>
            </a:r>
            <a:r>
              <a:rPr lang="zh-CN" altLang="en-US" dirty="0">
                <a:solidFill>
                  <a:schemeClr val="accent6"/>
                </a:solidFill>
                <a:ea typeface="华文中宋" pitchFamily="2" charset="-122"/>
              </a:rPr>
              <a:t>符号化程序机器不能直接执行怎么办</a:t>
            </a:r>
            <a:r>
              <a:rPr lang="en-US" altLang="zh-CN" dirty="0">
                <a:solidFill>
                  <a:schemeClr val="accent6"/>
                </a:solidFill>
                <a:ea typeface="华文中宋" pitchFamily="2" charset="-122"/>
              </a:rPr>
              <a:t>? </a:t>
            </a:r>
          </a:p>
        </p:txBody>
      </p:sp>
      <p:sp>
        <p:nvSpPr>
          <p:cNvPr id="10244" name="Text Box 20"/>
          <p:cNvSpPr txBox="1">
            <a:spLocks noChangeArrowheads="1"/>
          </p:cNvSpPr>
          <p:nvPr/>
        </p:nvSpPr>
        <p:spPr bwMode="auto">
          <a:xfrm>
            <a:off x="207963" y="1163638"/>
            <a:ext cx="5884862" cy="457200"/>
          </a:xfrm>
          <a:prstGeom prst="rect">
            <a:avLst/>
          </a:prstGeom>
          <a:noFill/>
          <a:ln w="9525">
            <a:noFill/>
            <a:miter lim="800000"/>
            <a:headEnd/>
            <a:tailEnd/>
          </a:ln>
        </p:spPr>
        <p:txBody>
          <a:bodyPr>
            <a:spAutoFit/>
          </a:bodyPr>
          <a:lstStyle/>
          <a:p>
            <a:pPr eaLnBrk="1" hangingPunct="1"/>
            <a:r>
              <a:rPr lang="zh-CN" altLang="zh-CN" sz="2400">
                <a:ea typeface="华文中宋" pitchFamily="2" charset="-122"/>
                <a:sym typeface="Wingdings" pitchFamily="2" charset="2"/>
              </a:rPr>
              <a:t>计算机语言---汇编语言---汇编程序</a:t>
            </a:r>
            <a:r>
              <a:rPr lang="zh-CN" altLang="en-US" sz="2400">
                <a:ea typeface="华文中宋" pitchFamily="2" charset="-122"/>
                <a:sym typeface="Wingdings" pitchFamily="2" charset="2"/>
              </a:rPr>
              <a:t>(编译器</a:t>
            </a:r>
            <a:r>
              <a:rPr lang="en-US" altLang="zh-CN" sz="2400">
                <a:ea typeface="华文中宋" pitchFamily="2" charset="-122"/>
                <a:sym typeface="Wingdings" pitchFamily="2" charset="2"/>
              </a:rPr>
              <a:t>)</a:t>
            </a:r>
            <a:endParaRPr lang="en-US" altLang="zh-CN" sz="1600">
              <a:ea typeface="华文中宋" pitchFamily="2" charset="-122"/>
              <a:sym typeface="Wingdings" pitchFamily="2" charset="2"/>
            </a:endParaRPr>
          </a:p>
        </p:txBody>
      </p:sp>
      <p:pic>
        <p:nvPicPr>
          <p:cNvPr id="1757259" name="Picture 75"/>
          <p:cNvPicPr>
            <a:picLocks noChangeAspect="1" noChangeArrowheads="1"/>
          </p:cNvPicPr>
          <p:nvPr/>
        </p:nvPicPr>
        <p:blipFill>
          <a:blip r:embed="rId2" cstate="print"/>
          <a:srcRect/>
          <a:stretch>
            <a:fillRect/>
          </a:stretch>
        </p:blipFill>
        <p:spPr bwMode="auto">
          <a:xfrm>
            <a:off x="7858125" y="4684713"/>
            <a:ext cx="1081088" cy="1295400"/>
          </a:xfrm>
          <a:prstGeom prst="rect">
            <a:avLst/>
          </a:prstGeom>
          <a:noFill/>
          <a:ln w="9525" algn="ctr">
            <a:noFill/>
            <a:miter lim="800000"/>
            <a:headEnd/>
            <a:tailEnd/>
          </a:ln>
        </p:spPr>
      </p:pic>
      <p:pic>
        <p:nvPicPr>
          <p:cNvPr id="1757260" name="Picture 76"/>
          <p:cNvPicPr>
            <a:picLocks noChangeAspect="1" noChangeArrowheads="1"/>
          </p:cNvPicPr>
          <p:nvPr/>
        </p:nvPicPr>
        <p:blipFill>
          <a:blip r:embed="rId3" cstate="print"/>
          <a:srcRect/>
          <a:stretch>
            <a:fillRect/>
          </a:stretch>
        </p:blipFill>
        <p:spPr bwMode="auto">
          <a:xfrm>
            <a:off x="565150" y="4876800"/>
            <a:ext cx="1054100" cy="1292225"/>
          </a:xfrm>
          <a:prstGeom prst="rect">
            <a:avLst/>
          </a:prstGeom>
          <a:noFill/>
          <a:ln w="9525" algn="ctr">
            <a:noFill/>
            <a:miter lim="800000"/>
            <a:headEnd/>
            <a:tailEnd/>
          </a:ln>
        </p:spPr>
      </p:pic>
      <p:sp>
        <p:nvSpPr>
          <p:cNvPr id="1757261" name="Text Box 77"/>
          <p:cNvSpPr txBox="1">
            <a:spLocks noChangeArrowheads="1"/>
          </p:cNvSpPr>
          <p:nvPr/>
        </p:nvSpPr>
        <p:spPr bwMode="auto">
          <a:xfrm>
            <a:off x="2746375" y="4843463"/>
            <a:ext cx="1176338" cy="942975"/>
          </a:xfrm>
          <a:prstGeom prst="rect">
            <a:avLst/>
          </a:prstGeom>
          <a:noFill/>
          <a:ln w="9525">
            <a:noFill/>
            <a:miter lim="800000"/>
            <a:headEnd/>
            <a:tailEnd/>
          </a:ln>
        </p:spPr>
        <p:txBody>
          <a:bodyPr wrap="none" anchor="ctr">
            <a:spAutoFit/>
          </a:bodyPr>
          <a:lstStyle/>
          <a:p>
            <a:pPr eaLnBrk="1" hangingPunct="1"/>
            <a:r>
              <a:rPr lang="en-US" altLang="zh-CN" sz="1400">
                <a:solidFill>
                  <a:srgbClr val="000000"/>
                </a:solidFill>
                <a:latin typeface="Times New Roman" pitchFamily="18" charset="0"/>
              </a:rPr>
              <a:t>MOV  A,  7</a:t>
            </a:r>
          </a:p>
          <a:p>
            <a:pPr eaLnBrk="1" hangingPunct="1"/>
            <a:r>
              <a:rPr lang="en-US" altLang="zh-CN" sz="1400">
                <a:solidFill>
                  <a:srgbClr val="000000"/>
                </a:solidFill>
                <a:latin typeface="Times New Roman" pitchFamily="18" charset="0"/>
              </a:rPr>
              <a:t>ADD  A,  10</a:t>
            </a:r>
          </a:p>
          <a:p>
            <a:pPr eaLnBrk="1" hangingPunct="1"/>
            <a:r>
              <a:rPr lang="en-US" altLang="zh-CN" sz="1400">
                <a:solidFill>
                  <a:srgbClr val="000000"/>
                </a:solidFill>
                <a:latin typeface="Times New Roman" pitchFamily="18" charset="0"/>
              </a:rPr>
              <a:t>MOV  (6),  A</a:t>
            </a:r>
          </a:p>
          <a:p>
            <a:pPr eaLnBrk="1" hangingPunct="1"/>
            <a:r>
              <a:rPr lang="en-US" altLang="zh-CN" sz="1400">
                <a:solidFill>
                  <a:srgbClr val="000000"/>
                </a:solidFill>
                <a:latin typeface="Times New Roman" pitchFamily="18" charset="0"/>
              </a:rPr>
              <a:t>HLT</a:t>
            </a:r>
          </a:p>
        </p:txBody>
      </p:sp>
      <p:sp>
        <p:nvSpPr>
          <p:cNvPr id="1757262" name="Freeform 78"/>
          <p:cNvSpPr>
            <a:spLocks/>
          </p:cNvSpPr>
          <p:nvPr/>
        </p:nvSpPr>
        <p:spPr bwMode="auto">
          <a:xfrm>
            <a:off x="3778250" y="2792413"/>
            <a:ext cx="887413" cy="3175"/>
          </a:xfrm>
          <a:custGeom>
            <a:avLst/>
            <a:gdLst>
              <a:gd name="T0" fmla="*/ 0 w 559"/>
              <a:gd name="T1" fmla="*/ 2147483646 h 2"/>
              <a:gd name="T2" fmla="*/ 2147483646 w 559"/>
              <a:gd name="T3" fmla="*/ 0 h 2"/>
              <a:gd name="T4" fmla="*/ 0 60000 65536"/>
              <a:gd name="T5" fmla="*/ 0 60000 65536"/>
              <a:gd name="T6" fmla="*/ 0 w 559"/>
              <a:gd name="T7" fmla="*/ 0 h 2"/>
              <a:gd name="T8" fmla="*/ 559 w 559"/>
              <a:gd name="T9" fmla="*/ 2 h 2"/>
            </a:gdLst>
            <a:ahLst/>
            <a:cxnLst>
              <a:cxn ang="T4">
                <a:pos x="T0" y="T1"/>
              </a:cxn>
              <a:cxn ang="T5">
                <a:pos x="T2" y="T3"/>
              </a:cxn>
            </a:cxnLst>
            <a:rect l="T6" t="T7" r="T8" b="T9"/>
            <a:pathLst>
              <a:path w="559" h="2">
                <a:moveTo>
                  <a:pt x="0" y="2"/>
                </a:moveTo>
                <a:lnTo>
                  <a:pt x="559" y="0"/>
                </a:lnTo>
              </a:path>
            </a:pathLst>
          </a:custGeom>
          <a:noFill/>
          <a:ln w="76200" cmpd="tri">
            <a:solidFill>
              <a:srgbClr val="4D4D4D"/>
            </a:solidFill>
            <a:round/>
            <a:headEnd/>
            <a:tailEnd type="triangle" w="med" len="med"/>
          </a:ln>
        </p:spPr>
        <p:txBody>
          <a:bodyPr anchor="ctr">
            <a:spAutoFit/>
          </a:bodyPr>
          <a:lstStyle/>
          <a:p>
            <a:endParaRPr lang="zh-CN" altLang="en-US"/>
          </a:p>
        </p:txBody>
      </p:sp>
      <p:sp>
        <p:nvSpPr>
          <p:cNvPr id="1757263" name="Oval 79"/>
          <p:cNvSpPr>
            <a:spLocks noChangeArrowheads="1"/>
          </p:cNvSpPr>
          <p:nvPr/>
        </p:nvSpPr>
        <p:spPr bwMode="auto">
          <a:xfrm>
            <a:off x="4537075" y="3535363"/>
            <a:ext cx="912813" cy="877887"/>
          </a:xfrm>
          <a:prstGeom prst="ellipse">
            <a:avLst/>
          </a:prstGeom>
          <a:solidFill>
            <a:schemeClr val="tx1"/>
          </a:solidFill>
          <a:ln w="9525">
            <a:solidFill>
              <a:srgbClr val="4D4D4D"/>
            </a:solidFill>
            <a:round/>
            <a:headEnd/>
            <a:tailEnd/>
          </a:ln>
        </p:spPr>
        <p:txBody>
          <a:bodyPr wrap="none" anchor="ctr">
            <a:spAutoFit/>
          </a:bodyPr>
          <a:lstStyle/>
          <a:p>
            <a:pPr algn="ctr" eaLnBrk="1" hangingPunct="1">
              <a:lnSpc>
                <a:spcPct val="90000"/>
              </a:lnSpc>
            </a:pPr>
            <a:r>
              <a:rPr lang="zh-CN" altLang="en-US">
                <a:solidFill>
                  <a:schemeClr val="bg1"/>
                </a:solidFill>
                <a:latin typeface="Times New Roman" pitchFamily="18" charset="0"/>
                <a:ea typeface="楷体_GB2312" pitchFamily="49" charset="-122"/>
              </a:rPr>
              <a:t>汇编</a:t>
            </a:r>
          </a:p>
          <a:p>
            <a:pPr algn="ctr" eaLnBrk="1" hangingPunct="1">
              <a:lnSpc>
                <a:spcPct val="90000"/>
              </a:lnSpc>
            </a:pPr>
            <a:r>
              <a:rPr lang="zh-CN" altLang="en-US">
                <a:solidFill>
                  <a:schemeClr val="bg1"/>
                </a:solidFill>
                <a:latin typeface="Times New Roman" pitchFamily="18" charset="0"/>
                <a:ea typeface="楷体_GB2312" pitchFamily="49" charset="-122"/>
              </a:rPr>
              <a:t>程序</a:t>
            </a:r>
          </a:p>
        </p:txBody>
      </p:sp>
      <p:sp>
        <p:nvSpPr>
          <p:cNvPr id="1757264" name="AutoShape 80"/>
          <p:cNvSpPr>
            <a:spLocks noChangeArrowheads="1"/>
          </p:cNvSpPr>
          <p:nvPr/>
        </p:nvSpPr>
        <p:spPr bwMode="auto">
          <a:xfrm>
            <a:off x="2795588" y="2533650"/>
            <a:ext cx="923925" cy="528638"/>
          </a:xfrm>
          <a:prstGeom prst="foldedCorner">
            <a:avLst>
              <a:gd name="adj" fmla="val 12500"/>
            </a:avLst>
          </a:prstGeom>
          <a:noFill/>
          <a:ln w="9525">
            <a:solidFill>
              <a:srgbClr val="000000"/>
            </a:solidFill>
            <a:round/>
            <a:headEnd/>
            <a:tailEnd/>
          </a:ln>
        </p:spPr>
        <p:txBody>
          <a:bodyPr anchor="ctr">
            <a:spAutoFit/>
          </a:bodyPr>
          <a:lstStyle/>
          <a:p>
            <a:pPr algn="ctr" eaLnBrk="1" hangingPunct="1">
              <a:lnSpc>
                <a:spcPct val="90000"/>
              </a:lnSpc>
            </a:pPr>
            <a:r>
              <a:rPr lang="zh-CN" altLang="en-US" sz="1400" b="0">
                <a:solidFill>
                  <a:srgbClr val="000000"/>
                </a:solidFill>
                <a:latin typeface="Times New Roman" pitchFamily="18" charset="0"/>
                <a:ea typeface="楷体_GB2312" pitchFamily="49" charset="-122"/>
              </a:rPr>
              <a:t>汇编语言源程序</a:t>
            </a:r>
          </a:p>
        </p:txBody>
      </p:sp>
      <p:sp>
        <p:nvSpPr>
          <p:cNvPr id="1757265" name="Text Box 81"/>
          <p:cNvSpPr txBox="1">
            <a:spLocks noChangeArrowheads="1"/>
          </p:cNvSpPr>
          <p:nvPr/>
        </p:nvSpPr>
        <p:spPr bwMode="auto">
          <a:xfrm>
            <a:off x="2860675" y="3046413"/>
            <a:ext cx="793750" cy="257175"/>
          </a:xfrm>
          <a:prstGeom prst="rect">
            <a:avLst/>
          </a:prstGeom>
          <a:noFill/>
          <a:ln w="9525">
            <a:noFill/>
            <a:miter lim="800000"/>
            <a:headEnd/>
            <a:tailEnd/>
          </a:ln>
        </p:spPr>
        <p:txBody>
          <a:bodyPr wrap="none" anchor="ctr">
            <a:spAutoFit/>
          </a:bodyPr>
          <a:lstStyle/>
          <a:p>
            <a:pPr algn="ctr" eaLnBrk="1" hangingPunct="1">
              <a:lnSpc>
                <a:spcPct val="90000"/>
              </a:lnSpc>
            </a:pPr>
            <a:r>
              <a:rPr lang="zh-CN" altLang="en-US" sz="1200" b="0">
                <a:solidFill>
                  <a:srgbClr val="000000"/>
                </a:solidFill>
                <a:latin typeface="Times New Roman" pitchFamily="18" charset="0"/>
                <a:ea typeface="楷体_GB2312" pitchFamily="49" charset="-122"/>
              </a:rPr>
              <a:t>助记符号</a:t>
            </a:r>
          </a:p>
        </p:txBody>
      </p:sp>
      <p:sp>
        <p:nvSpPr>
          <p:cNvPr id="1757266" name="AutoShape 82"/>
          <p:cNvSpPr>
            <a:spLocks noChangeArrowheads="1"/>
          </p:cNvSpPr>
          <p:nvPr/>
        </p:nvSpPr>
        <p:spPr bwMode="auto">
          <a:xfrm>
            <a:off x="6200775" y="2517775"/>
            <a:ext cx="727075" cy="528638"/>
          </a:xfrm>
          <a:prstGeom prst="foldedCorner">
            <a:avLst>
              <a:gd name="adj" fmla="val 12500"/>
            </a:avLst>
          </a:prstGeom>
          <a:noFill/>
          <a:ln w="9525">
            <a:solidFill>
              <a:srgbClr val="000000"/>
            </a:solidFill>
            <a:round/>
            <a:headEnd/>
            <a:tailEnd/>
          </a:ln>
        </p:spPr>
        <p:txBody>
          <a:bodyPr wrap="none" anchor="ctr">
            <a:spAutoFit/>
          </a:bodyPr>
          <a:lstStyle/>
          <a:p>
            <a:pPr algn="ctr" eaLnBrk="1" hangingPunct="1">
              <a:lnSpc>
                <a:spcPct val="90000"/>
              </a:lnSpc>
            </a:pPr>
            <a:r>
              <a:rPr lang="zh-CN" altLang="en-US" sz="1400">
                <a:solidFill>
                  <a:srgbClr val="FF0000"/>
                </a:solidFill>
                <a:latin typeface="Times New Roman" pitchFamily="18" charset="0"/>
                <a:ea typeface="楷体_GB2312" pitchFamily="49" charset="-122"/>
              </a:rPr>
              <a:t>机器语</a:t>
            </a:r>
          </a:p>
          <a:p>
            <a:pPr algn="ctr" eaLnBrk="1" hangingPunct="1">
              <a:lnSpc>
                <a:spcPct val="90000"/>
              </a:lnSpc>
            </a:pPr>
            <a:r>
              <a:rPr lang="zh-CN" altLang="en-US" sz="1400">
                <a:solidFill>
                  <a:srgbClr val="FF0000"/>
                </a:solidFill>
                <a:latin typeface="Times New Roman" pitchFamily="18" charset="0"/>
                <a:ea typeface="楷体_GB2312" pitchFamily="49" charset="-122"/>
              </a:rPr>
              <a:t>言程序</a:t>
            </a:r>
          </a:p>
        </p:txBody>
      </p:sp>
      <p:sp>
        <p:nvSpPr>
          <p:cNvPr id="1757267" name="Text Box 83"/>
          <p:cNvSpPr txBox="1">
            <a:spLocks noChangeArrowheads="1"/>
          </p:cNvSpPr>
          <p:nvPr/>
        </p:nvSpPr>
        <p:spPr bwMode="auto">
          <a:xfrm>
            <a:off x="6022975" y="3055938"/>
            <a:ext cx="1098550" cy="257175"/>
          </a:xfrm>
          <a:prstGeom prst="rect">
            <a:avLst/>
          </a:prstGeom>
          <a:noFill/>
          <a:ln w="9525">
            <a:noFill/>
            <a:miter lim="800000"/>
            <a:headEnd/>
            <a:tailEnd/>
          </a:ln>
        </p:spPr>
        <p:txBody>
          <a:bodyPr wrap="none" anchor="ctr">
            <a:spAutoFit/>
          </a:bodyPr>
          <a:lstStyle/>
          <a:p>
            <a:pPr algn="ctr" eaLnBrk="1" hangingPunct="1">
              <a:lnSpc>
                <a:spcPct val="90000"/>
              </a:lnSpc>
            </a:pPr>
            <a:r>
              <a:rPr lang="zh-CN" altLang="en-US" sz="1200" b="0">
                <a:solidFill>
                  <a:srgbClr val="000000"/>
                </a:solidFill>
                <a:latin typeface="Times New Roman" pitchFamily="18" charset="0"/>
                <a:ea typeface="楷体_GB2312" pitchFamily="49" charset="-122"/>
              </a:rPr>
              <a:t>二进制和编码</a:t>
            </a:r>
          </a:p>
        </p:txBody>
      </p:sp>
      <p:sp>
        <p:nvSpPr>
          <p:cNvPr id="1757268" name="Text Box 84"/>
          <p:cNvSpPr txBox="1">
            <a:spLocks noChangeArrowheads="1"/>
          </p:cNvSpPr>
          <p:nvPr/>
        </p:nvSpPr>
        <p:spPr bwMode="auto">
          <a:xfrm>
            <a:off x="6134100" y="4779963"/>
            <a:ext cx="895350" cy="1581150"/>
          </a:xfrm>
          <a:prstGeom prst="rect">
            <a:avLst/>
          </a:prstGeom>
          <a:noFill/>
          <a:ln w="9525">
            <a:noFill/>
            <a:miter lim="800000"/>
            <a:headEnd/>
            <a:tailEnd/>
          </a:ln>
        </p:spPr>
        <p:txBody>
          <a:bodyPr wrap="none" anchor="ctr">
            <a:spAutoFit/>
          </a:bodyPr>
          <a:lstStyle/>
          <a:p>
            <a:pPr algn="ctr" eaLnBrk="1" hangingPunct="1"/>
            <a:r>
              <a:rPr lang="en-US" altLang="zh-CN" sz="1400">
                <a:solidFill>
                  <a:srgbClr val="FF0000"/>
                </a:solidFill>
                <a:latin typeface="Times New Roman" pitchFamily="18" charset="0"/>
              </a:rPr>
              <a:t>10000110</a:t>
            </a:r>
          </a:p>
          <a:p>
            <a:pPr algn="ctr" eaLnBrk="1" hangingPunct="1"/>
            <a:r>
              <a:rPr lang="en-US" altLang="zh-CN" sz="1400">
                <a:solidFill>
                  <a:srgbClr val="FF0000"/>
                </a:solidFill>
                <a:latin typeface="Times New Roman" pitchFamily="18" charset="0"/>
              </a:rPr>
              <a:t>00000111</a:t>
            </a:r>
          </a:p>
          <a:p>
            <a:pPr algn="ctr" eaLnBrk="1" hangingPunct="1"/>
            <a:r>
              <a:rPr lang="en-US" altLang="zh-CN" sz="1400">
                <a:solidFill>
                  <a:srgbClr val="FF0000"/>
                </a:solidFill>
                <a:latin typeface="Times New Roman" pitchFamily="18" charset="0"/>
              </a:rPr>
              <a:t>10001011</a:t>
            </a:r>
          </a:p>
          <a:p>
            <a:pPr algn="ctr" eaLnBrk="1" hangingPunct="1"/>
            <a:r>
              <a:rPr lang="en-US" altLang="zh-CN" sz="1400">
                <a:solidFill>
                  <a:srgbClr val="FF0000"/>
                </a:solidFill>
                <a:latin typeface="Times New Roman" pitchFamily="18" charset="0"/>
              </a:rPr>
              <a:t>00001010</a:t>
            </a:r>
          </a:p>
          <a:p>
            <a:pPr algn="ctr" eaLnBrk="1" hangingPunct="1"/>
            <a:r>
              <a:rPr lang="en-US" altLang="zh-CN" sz="1400">
                <a:solidFill>
                  <a:srgbClr val="FF0000"/>
                </a:solidFill>
                <a:latin typeface="Times New Roman" pitchFamily="18" charset="0"/>
              </a:rPr>
              <a:t>10010111</a:t>
            </a:r>
          </a:p>
          <a:p>
            <a:pPr algn="ctr" eaLnBrk="1" hangingPunct="1"/>
            <a:r>
              <a:rPr lang="en-US" altLang="zh-CN" sz="1400">
                <a:solidFill>
                  <a:srgbClr val="FF0000"/>
                </a:solidFill>
                <a:latin typeface="Times New Roman" pitchFamily="18" charset="0"/>
              </a:rPr>
              <a:t>00000110</a:t>
            </a:r>
          </a:p>
          <a:p>
            <a:pPr algn="ctr" eaLnBrk="1" hangingPunct="1"/>
            <a:r>
              <a:rPr lang="en-US" altLang="zh-CN" sz="1400">
                <a:solidFill>
                  <a:srgbClr val="FF0000"/>
                </a:solidFill>
                <a:latin typeface="Times New Roman" pitchFamily="18" charset="0"/>
              </a:rPr>
              <a:t>11110100</a:t>
            </a:r>
            <a:endParaRPr lang="en-US" altLang="zh-CN" sz="1400">
              <a:solidFill>
                <a:srgbClr val="FF0000"/>
              </a:solidFill>
              <a:latin typeface="Times New Roman" pitchFamily="18" charset="0"/>
              <a:ea typeface="隶书" pitchFamily="49" charset="-122"/>
            </a:endParaRPr>
          </a:p>
        </p:txBody>
      </p:sp>
      <p:sp>
        <p:nvSpPr>
          <p:cNvPr id="1757269" name="Line 85"/>
          <p:cNvSpPr>
            <a:spLocks noChangeShapeType="1"/>
          </p:cNvSpPr>
          <p:nvPr/>
        </p:nvSpPr>
        <p:spPr bwMode="auto">
          <a:xfrm>
            <a:off x="4178300" y="5256213"/>
            <a:ext cx="1771650" cy="0"/>
          </a:xfrm>
          <a:prstGeom prst="line">
            <a:avLst/>
          </a:prstGeom>
          <a:noFill/>
          <a:ln w="76200" cmpd="tri">
            <a:solidFill>
              <a:srgbClr val="000000"/>
            </a:solidFill>
            <a:round/>
            <a:headEnd/>
            <a:tailEnd type="triangle" w="med" len="med"/>
          </a:ln>
        </p:spPr>
        <p:txBody>
          <a:bodyPr anchor="ctr">
            <a:spAutoFit/>
          </a:bodyPr>
          <a:lstStyle/>
          <a:p>
            <a:endParaRPr lang="zh-CN" altLang="en-US"/>
          </a:p>
        </p:txBody>
      </p:sp>
      <p:sp>
        <p:nvSpPr>
          <p:cNvPr id="1757270" name="Text Box 86"/>
          <p:cNvSpPr txBox="1">
            <a:spLocks noChangeArrowheads="1"/>
          </p:cNvSpPr>
          <p:nvPr/>
        </p:nvSpPr>
        <p:spPr bwMode="auto">
          <a:xfrm>
            <a:off x="4475163" y="5245100"/>
            <a:ext cx="1073150" cy="517525"/>
          </a:xfrm>
          <a:prstGeom prst="rect">
            <a:avLst/>
          </a:prstGeom>
          <a:noFill/>
          <a:ln w="9525">
            <a:noFill/>
            <a:miter lim="800000"/>
            <a:headEnd/>
            <a:tailEnd/>
          </a:ln>
        </p:spPr>
        <p:txBody>
          <a:bodyPr wrap="none">
            <a:spAutoFit/>
          </a:bodyPr>
          <a:lstStyle/>
          <a:p>
            <a:pPr eaLnBrk="1" hangingPunct="1"/>
            <a:r>
              <a:rPr lang="zh-CN" altLang="en-US" sz="1400" b="0">
                <a:solidFill>
                  <a:srgbClr val="000000"/>
                </a:solidFill>
              </a:rPr>
              <a:t>由汇编程序</a:t>
            </a:r>
          </a:p>
          <a:p>
            <a:pPr eaLnBrk="1" hangingPunct="1"/>
            <a:r>
              <a:rPr lang="zh-CN" altLang="en-US" sz="1400" b="0">
                <a:solidFill>
                  <a:srgbClr val="000000"/>
                </a:solidFill>
              </a:rPr>
              <a:t>自动转换</a:t>
            </a:r>
          </a:p>
        </p:txBody>
      </p:sp>
      <p:sp>
        <p:nvSpPr>
          <p:cNvPr id="1757271" name="Text Box 87"/>
          <p:cNvSpPr txBox="1">
            <a:spLocks noChangeArrowheads="1"/>
          </p:cNvSpPr>
          <p:nvPr/>
        </p:nvSpPr>
        <p:spPr bwMode="auto">
          <a:xfrm>
            <a:off x="4714875" y="2649538"/>
            <a:ext cx="549275" cy="314325"/>
          </a:xfrm>
          <a:prstGeom prst="rect">
            <a:avLst/>
          </a:prstGeom>
          <a:solidFill>
            <a:srgbClr val="C0C0C0"/>
          </a:solidFill>
          <a:ln w="9525" algn="ctr">
            <a:solidFill>
              <a:srgbClr val="000000"/>
            </a:solidFill>
            <a:miter lim="800000"/>
            <a:headEnd/>
            <a:tailEnd/>
          </a:ln>
        </p:spPr>
        <p:txBody>
          <a:bodyPr wrap="none">
            <a:spAutoFit/>
          </a:bodyPr>
          <a:lstStyle/>
          <a:p>
            <a:pPr algn="ctr" eaLnBrk="1" hangingPunct="1"/>
            <a:r>
              <a:rPr kumimoji="0" lang="zh-CN" altLang="en-US" sz="1400" b="0">
                <a:solidFill>
                  <a:srgbClr val="000000"/>
                </a:solidFill>
              </a:rPr>
              <a:t>转换</a:t>
            </a:r>
          </a:p>
        </p:txBody>
      </p:sp>
      <p:sp>
        <p:nvSpPr>
          <p:cNvPr id="1757272" name="Freeform 88"/>
          <p:cNvSpPr>
            <a:spLocks/>
          </p:cNvSpPr>
          <p:nvPr/>
        </p:nvSpPr>
        <p:spPr bwMode="auto">
          <a:xfrm>
            <a:off x="5327650" y="2789238"/>
            <a:ext cx="887413" cy="3175"/>
          </a:xfrm>
          <a:custGeom>
            <a:avLst/>
            <a:gdLst>
              <a:gd name="T0" fmla="*/ 0 w 559"/>
              <a:gd name="T1" fmla="*/ 2147483646 h 2"/>
              <a:gd name="T2" fmla="*/ 2147483646 w 559"/>
              <a:gd name="T3" fmla="*/ 0 h 2"/>
              <a:gd name="T4" fmla="*/ 0 60000 65536"/>
              <a:gd name="T5" fmla="*/ 0 60000 65536"/>
              <a:gd name="T6" fmla="*/ 0 w 559"/>
              <a:gd name="T7" fmla="*/ 0 h 2"/>
              <a:gd name="T8" fmla="*/ 559 w 559"/>
              <a:gd name="T9" fmla="*/ 2 h 2"/>
            </a:gdLst>
            <a:ahLst/>
            <a:cxnLst>
              <a:cxn ang="T4">
                <a:pos x="T0" y="T1"/>
              </a:cxn>
              <a:cxn ang="T5">
                <a:pos x="T2" y="T3"/>
              </a:cxn>
            </a:cxnLst>
            <a:rect l="T6" t="T7" r="T8" b="T9"/>
            <a:pathLst>
              <a:path w="559" h="2">
                <a:moveTo>
                  <a:pt x="0" y="2"/>
                </a:moveTo>
                <a:lnTo>
                  <a:pt x="559" y="0"/>
                </a:lnTo>
              </a:path>
            </a:pathLst>
          </a:custGeom>
          <a:noFill/>
          <a:ln w="76200" cmpd="tri">
            <a:solidFill>
              <a:srgbClr val="4D4D4D"/>
            </a:solidFill>
            <a:round/>
            <a:headEnd/>
            <a:tailEnd type="triangle" w="med" len="med"/>
          </a:ln>
        </p:spPr>
        <p:txBody>
          <a:bodyPr anchor="ctr">
            <a:spAutoFit/>
          </a:bodyPr>
          <a:lstStyle/>
          <a:p>
            <a:endParaRPr lang="zh-CN" altLang="en-US"/>
          </a:p>
        </p:txBody>
      </p:sp>
      <p:sp>
        <p:nvSpPr>
          <p:cNvPr id="1757273" name="Line 89"/>
          <p:cNvSpPr>
            <a:spLocks noChangeShapeType="1"/>
          </p:cNvSpPr>
          <p:nvPr/>
        </p:nvSpPr>
        <p:spPr bwMode="auto">
          <a:xfrm flipV="1">
            <a:off x="4999038" y="2973388"/>
            <a:ext cx="0" cy="685800"/>
          </a:xfrm>
          <a:prstGeom prst="line">
            <a:avLst/>
          </a:prstGeom>
          <a:noFill/>
          <a:ln w="9525">
            <a:solidFill>
              <a:srgbClr val="000000"/>
            </a:solidFill>
            <a:round/>
            <a:headEnd/>
            <a:tailEnd type="triangle" w="med" len="med"/>
          </a:ln>
        </p:spPr>
        <p:txBody>
          <a:bodyPr wrap="none" anchor="ctr"/>
          <a:lstStyle/>
          <a:p>
            <a:endParaRPr lang="zh-CN" altLang="en-US"/>
          </a:p>
        </p:txBody>
      </p:sp>
      <p:sp>
        <p:nvSpPr>
          <p:cNvPr id="1757274" name="Text Box 90"/>
          <p:cNvSpPr txBox="1">
            <a:spLocks noChangeArrowheads="1"/>
          </p:cNvSpPr>
          <p:nvPr/>
        </p:nvSpPr>
        <p:spPr bwMode="auto">
          <a:xfrm>
            <a:off x="4935538" y="3000375"/>
            <a:ext cx="327025" cy="457200"/>
          </a:xfrm>
          <a:prstGeom prst="rect">
            <a:avLst/>
          </a:prstGeom>
          <a:noFill/>
          <a:ln w="9525" algn="ctr">
            <a:noFill/>
            <a:miter lim="800000"/>
            <a:headEnd/>
            <a:tailEnd/>
          </a:ln>
        </p:spPr>
        <p:txBody>
          <a:bodyPr>
            <a:spAutoFit/>
          </a:bodyPr>
          <a:lstStyle/>
          <a:p>
            <a:pPr algn="ctr" eaLnBrk="1" hangingPunct="1"/>
            <a:r>
              <a:rPr kumimoji="0" lang="zh-CN" altLang="en-US" sz="1200">
                <a:solidFill>
                  <a:srgbClr val="000000"/>
                </a:solidFill>
              </a:rPr>
              <a:t>执行</a:t>
            </a:r>
          </a:p>
        </p:txBody>
      </p:sp>
      <p:sp>
        <p:nvSpPr>
          <p:cNvPr id="1757275" name="Line 91"/>
          <p:cNvSpPr>
            <a:spLocks noChangeShapeType="1"/>
          </p:cNvSpPr>
          <p:nvPr/>
        </p:nvSpPr>
        <p:spPr bwMode="auto">
          <a:xfrm>
            <a:off x="4084638" y="3987800"/>
            <a:ext cx="581025" cy="0"/>
          </a:xfrm>
          <a:prstGeom prst="line">
            <a:avLst/>
          </a:prstGeom>
          <a:noFill/>
          <a:ln w="9525">
            <a:solidFill>
              <a:srgbClr val="000000"/>
            </a:solidFill>
            <a:round/>
            <a:headEnd/>
            <a:tailEnd type="triangle" w="med" len="med"/>
          </a:ln>
        </p:spPr>
        <p:txBody>
          <a:bodyPr wrap="none" anchor="ctr"/>
          <a:lstStyle/>
          <a:p>
            <a:endParaRPr lang="zh-CN" altLang="en-US"/>
          </a:p>
        </p:txBody>
      </p:sp>
      <p:sp>
        <p:nvSpPr>
          <p:cNvPr id="1757276" name="Rectangle 92"/>
          <p:cNvSpPr>
            <a:spLocks noChangeArrowheads="1"/>
          </p:cNvSpPr>
          <p:nvPr/>
        </p:nvSpPr>
        <p:spPr bwMode="auto">
          <a:xfrm>
            <a:off x="1028700" y="2546350"/>
            <a:ext cx="539750" cy="476250"/>
          </a:xfrm>
          <a:prstGeom prst="rect">
            <a:avLst/>
          </a:prstGeom>
          <a:noFill/>
          <a:ln w="9525">
            <a:noFill/>
            <a:miter lim="800000"/>
            <a:headEnd/>
            <a:tailEnd/>
          </a:ln>
        </p:spPr>
        <p:txBody>
          <a:bodyPr wrap="none" anchor="ctr">
            <a:spAutoFit/>
          </a:bodyPr>
          <a:lstStyle/>
          <a:p>
            <a:pPr algn="ctr" eaLnBrk="1" hangingPunct="1">
              <a:lnSpc>
                <a:spcPct val="90000"/>
              </a:lnSpc>
            </a:pPr>
            <a:r>
              <a:rPr lang="zh-CN" altLang="en-US" sz="1400">
                <a:solidFill>
                  <a:srgbClr val="3333CC"/>
                </a:solidFill>
                <a:latin typeface="Times New Roman" pitchFamily="18" charset="0"/>
                <a:ea typeface="楷体_GB2312" pitchFamily="49" charset="-122"/>
              </a:rPr>
              <a:t>汇编</a:t>
            </a:r>
          </a:p>
          <a:p>
            <a:pPr algn="ctr" eaLnBrk="1" hangingPunct="1">
              <a:lnSpc>
                <a:spcPct val="90000"/>
              </a:lnSpc>
            </a:pPr>
            <a:r>
              <a:rPr lang="zh-CN" altLang="en-US" sz="1400">
                <a:solidFill>
                  <a:srgbClr val="3333CC"/>
                </a:solidFill>
                <a:latin typeface="Times New Roman" pitchFamily="18" charset="0"/>
                <a:ea typeface="楷体_GB2312" pitchFamily="49" charset="-122"/>
              </a:rPr>
              <a:t>语言</a:t>
            </a:r>
          </a:p>
        </p:txBody>
      </p:sp>
      <p:sp>
        <p:nvSpPr>
          <p:cNvPr id="1757277" name="AutoShape 93"/>
          <p:cNvSpPr>
            <a:spLocks noChangeArrowheads="1"/>
          </p:cNvSpPr>
          <p:nvPr/>
        </p:nvSpPr>
        <p:spPr bwMode="auto">
          <a:xfrm>
            <a:off x="2417763" y="3544888"/>
            <a:ext cx="1836737" cy="885825"/>
          </a:xfrm>
          <a:prstGeom prst="can">
            <a:avLst>
              <a:gd name="adj" fmla="val 13264"/>
            </a:avLst>
          </a:prstGeom>
          <a:solidFill>
            <a:schemeClr val="tx1"/>
          </a:solidFill>
          <a:ln w="9525">
            <a:solidFill>
              <a:srgbClr val="000000"/>
            </a:solidFill>
            <a:round/>
            <a:headEnd/>
            <a:tailEnd/>
          </a:ln>
        </p:spPr>
        <p:txBody>
          <a:bodyPr wrap="none" anchor="ctr"/>
          <a:lstStyle/>
          <a:p>
            <a:pPr eaLnBrk="1" hangingPunct="1"/>
            <a:endParaRPr lang="zh-CN" altLang="en-US"/>
          </a:p>
        </p:txBody>
      </p:sp>
      <p:sp>
        <p:nvSpPr>
          <p:cNvPr id="1757278" name="Text Box 94"/>
          <p:cNvSpPr txBox="1">
            <a:spLocks noChangeArrowheads="1"/>
          </p:cNvSpPr>
          <p:nvPr/>
        </p:nvSpPr>
        <p:spPr bwMode="auto">
          <a:xfrm>
            <a:off x="2295525" y="3671888"/>
            <a:ext cx="2016125" cy="641350"/>
          </a:xfrm>
          <a:prstGeom prst="rect">
            <a:avLst/>
          </a:prstGeom>
          <a:noFill/>
          <a:ln w="9525" algn="ctr">
            <a:noFill/>
            <a:miter lim="800000"/>
            <a:headEnd/>
            <a:tailEnd/>
          </a:ln>
        </p:spPr>
        <p:txBody>
          <a:bodyPr wrap="none">
            <a:spAutoFit/>
          </a:bodyPr>
          <a:lstStyle/>
          <a:p>
            <a:pPr algn="ctr" eaLnBrk="1" hangingPunct="1"/>
            <a:r>
              <a:rPr kumimoji="0" lang="zh-CN" altLang="en-US">
                <a:solidFill>
                  <a:schemeClr val="bg1"/>
                </a:solidFill>
              </a:rPr>
              <a:t>转换规则</a:t>
            </a:r>
          </a:p>
          <a:p>
            <a:pPr algn="ctr" eaLnBrk="1" hangingPunct="1"/>
            <a:r>
              <a:rPr kumimoji="0" lang="en-US" altLang="zh-CN" sz="1400">
                <a:solidFill>
                  <a:schemeClr val="bg1"/>
                </a:solidFill>
              </a:rPr>
              <a:t>{</a:t>
            </a:r>
            <a:r>
              <a:rPr kumimoji="0" lang="en-US" altLang="zh-CN" sz="1000" b="0">
                <a:solidFill>
                  <a:schemeClr val="bg1"/>
                </a:solidFill>
              </a:rPr>
              <a:t> </a:t>
            </a:r>
            <a:r>
              <a:rPr kumimoji="0" lang="zh-CN" altLang="en-US" sz="1600">
                <a:solidFill>
                  <a:schemeClr val="bg1"/>
                </a:solidFill>
              </a:rPr>
              <a:t>助记符号</a:t>
            </a:r>
            <a:r>
              <a:rPr kumimoji="0" lang="zh-CN" altLang="en-US" sz="1000" b="0">
                <a:solidFill>
                  <a:schemeClr val="bg1"/>
                </a:solidFill>
              </a:rPr>
              <a:t>，</a:t>
            </a:r>
            <a:r>
              <a:rPr kumimoji="0" lang="zh-CN" altLang="en-US" sz="1400">
                <a:solidFill>
                  <a:srgbClr val="FFFF00"/>
                </a:solidFill>
              </a:rPr>
              <a:t>机器指令</a:t>
            </a:r>
            <a:r>
              <a:rPr kumimoji="0" lang="en-US" altLang="zh-CN" sz="1400">
                <a:solidFill>
                  <a:schemeClr val="bg1"/>
                </a:solidFill>
              </a:rPr>
              <a:t>}</a:t>
            </a:r>
          </a:p>
        </p:txBody>
      </p:sp>
      <p:sp>
        <p:nvSpPr>
          <p:cNvPr id="1757279" name="Rectangle 95"/>
          <p:cNvSpPr>
            <a:spLocks noChangeArrowheads="1"/>
          </p:cNvSpPr>
          <p:nvPr/>
        </p:nvSpPr>
        <p:spPr bwMode="auto">
          <a:xfrm>
            <a:off x="576263" y="3030538"/>
            <a:ext cx="1514475" cy="1096962"/>
          </a:xfrm>
          <a:prstGeom prst="rect">
            <a:avLst/>
          </a:prstGeom>
          <a:solidFill>
            <a:srgbClr val="EAEAEA"/>
          </a:solidFill>
          <a:ln w="9525" algn="ctr">
            <a:noFill/>
            <a:miter lim="800000"/>
            <a:headEnd/>
            <a:tailEnd/>
          </a:ln>
        </p:spPr>
        <p:txBody>
          <a:bodyPr>
            <a:spAutoFit/>
          </a:bodyPr>
          <a:lstStyle/>
          <a:p>
            <a:pPr eaLnBrk="1" hangingPunct="1">
              <a:spcBef>
                <a:spcPct val="50000"/>
              </a:spcBef>
            </a:pPr>
            <a:r>
              <a:rPr kumimoji="0" lang="zh-CN" altLang="en-US" sz="1200" b="0">
                <a:solidFill>
                  <a:srgbClr val="000000"/>
                </a:solidFill>
              </a:rPr>
              <a:t>用助记符号书写程序的规范、语法规则、标准的集合</a:t>
            </a:r>
          </a:p>
          <a:p>
            <a:pPr eaLnBrk="1" hangingPunct="1">
              <a:spcBef>
                <a:spcPct val="50000"/>
              </a:spcBef>
            </a:pPr>
            <a:r>
              <a:rPr kumimoji="0" lang="zh-CN" altLang="en-US" sz="1200" b="0">
                <a:solidFill>
                  <a:srgbClr val="000000"/>
                </a:solidFill>
              </a:rPr>
              <a:t>是人和计算机都能理解的语言</a:t>
            </a:r>
          </a:p>
        </p:txBody>
      </p:sp>
      <p:sp>
        <p:nvSpPr>
          <p:cNvPr id="1757280" name="Rectangle 96"/>
          <p:cNvSpPr>
            <a:spLocks noChangeArrowheads="1"/>
          </p:cNvSpPr>
          <p:nvPr/>
        </p:nvSpPr>
        <p:spPr bwMode="auto">
          <a:xfrm>
            <a:off x="7308850" y="3073400"/>
            <a:ext cx="1316038" cy="914400"/>
          </a:xfrm>
          <a:prstGeom prst="rect">
            <a:avLst/>
          </a:prstGeom>
          <a:solidFill>
            <a:srgbClr val="EAEAEA"/>
          </a:solidFill>
          <a:ln w="9525" algn="ctr">
            <a:noFill/>
            <a:miter lim="800000"/>
            <a:headEnd/>
            <a:tailEnd/>
          </a:ln>
        </p:spPr>
        <p:txBody>
          <a:bodyPr>
            <a:spAutoFit/>
          </a:bodyPr>
          <a:lstStyle/>
          <a:p>
            <a:pPr eaLnBrk="1" hangingPunct="1">
              <a:spcBef>
                <a:spcPct val="50000"/>
              </a:spcBef>
            </a:pPr>
            <a:r>
              <a:rPr kumimoji="0" lang="zh-CN" altLang="en-US" sz="1200" b="0">
                <a:solidFill>
                  <a:srgbClr val="000000"/>
                </a:solidFill>
              </a:rPr>
              <a:t>机器指令的集合</a:t>
            </a:r>
          </a:p>
          <a:p>
            <a:pPr eaLnBrk="1" hangingPunct="1">
              <a:spcBef>
                <a:spcPct val="50000"/>
              </a:spcBef>
            </a:pPr>
            <a:r>
              <a:rPr kumimoji="0" lang="zh-CN" altLang="en-US" sz="1200" b="0">
                <a:solidFill>
                  <a:srgbClr val="000000"/>
                </a:solidFill>
              </a:rPr>
              <a:t>是计算机能够理解并执行，但人理解困难的语言</a:t>
            </a:r>
          </a:p>
        </p:txBody>
      </p:sp>
      <p:sp>
        <p:nvSpPr>
          <p:cNvPr id="1757281" name="Rectangle 97"/>
          <p:cNvSpPr>
            <a:spLocks noChangeArrowheads="1"/>
          </p:cNvSpPr>
          <p:nvPr/>
        </p:nvSpPr>
        <p:spPr bwMode="auto">
          <a:xfrm>
            <a:off x="7637463" y="2589213"/>
            <a:ext cx="539750" cy="476250"/>
          </a:xfrm>
          <a:prstGeom prst="rect">
            <a:avLst/>
          </a:prstGeom>
          <a:noFill/>
          <a:ln w="9525">
            <a:noFill/>
            <a:miter lim="800000"/>
            <a:headEnd/>
            <a:tailEnd/>
          </a:ln>
        </p:spPr>
        <p:txBody>
          <a:bodyPr wrap="none" anchor="ctr">
            <a:spAutoFit/>
          </a:bodyPr>
          <a:lstStyle/>
          <a:p>
            <a:pPr algn="ctr" eaLnBrk="1" hangingPunct="1">
              <a:lnSpc>
                <a:spcPct val="90000"/>
              </a:lnSpc>
            </a:pPr>
            <a:r>
              <a:rPr lang="zh-CN" altLang="en-US" sz="1400">
                <a:solidFill>
                  <a:srgbClr val="3333CC"/>
                </a:solidFill>
                <a:latin typeface="Times New Roman" pitchFamily="18" charset="0"/>
                <a:ea typeface="楷体_GB2312" pitchFamily="49" charset="-122"/>
              </a:rPr>
              <a:t>机器</a:t>
            </a:r>
          </a:p>
          <a:p>
            <a:pPr algn="ctr" eaLnBrk="1" hangingPunct="1">
              <a:lnSpc>
                <a:spcPct val="90000"/>
              </a:lnSpc>
            </a:pPr>
            <a:r>
              <a:rPr lang="zh-CN" altLang="en-US" sz="1400">
                <a:solidFill>
                  <a:srgbClr val="3333CC"/>
                </a:solidFill>
                <a:latin typeface="Times New Roman" pitchFamily="18" charset="0"/>
                <a:ea typeface="楷体_GB2312" pitchFamily="49" charset="-122"/>
              </a:rPr>
              <a:t>语言</a:t>
            </a:r>
          </a:p>
        </p:txBody>
      </p:sp>
      <p:sp>
        <p:nvSpPr>
          <p:cNvPr id="1757282" name="Text Box 98"/>
          <p:cNvSpPr txBox="1">
            <a:spLocks noChangeArrowheads="1"/>
          </p:cNvSpPr>
          <p:nvPr/>
        </p:nvSpPr>
        <p:spPr bwMode="auto">
          <a:xfrm>
            <a:off x="1370013" y="5110163"/>
            <a:ext cx="549275" cy="314325"/>
          </a:xfrm>
          <a:prstGeom prst="rect">
            <a:avLst/>
          </a:prstGeom>
          <a:solidFill>
            <a:srgbClr val="EAEAEA"/>
          </a:solidFill>
          <a:ln w="9525" algn="ctr">
            <a:solidFill>
              <a:srgbClr val="000000"/>
            </a:solidFill>
            <a:miter lim="800000"/>
            <a:headEnd/>
            <a:tailEnd/>
          </a:ln>
        </p:spPr>
        <p:txBody>
          <a:bodyPr wrap="none">
            <a:spAutoFit/>
          </a:bodyPr>
          <a:lstStyle/>
          <a:p>
            <a:pPr algn="ctr" eaLnBrk="1" hangingPunct="1"/>
            <a:r>
              <a:rPr kumimoji="0" lang="zh-CN" altLang="en-US" sz="1400" b="0">
                <a:solidFill>
                  <a:srgbClr val="000000"/>
                </a:solidFill>
              </a:rPr>
              <a:t>编制</a:t>
            </a:r>
          </a:p>
        </p:txBody>
      </p:sp>
      <p:sp>
        <p:nvSpPr>
          <p:cNvPr id="1757283" name="Line 99"/>
          <p:cNvSpPr>
            <a:spLocks noChangeShapeType="1"/>
          </p:cNvSpPr>
          <p:nvPr/>
        </p:nvSpPr>
        <p:spPr bwMode="auto">
          <a:xfrm>
            <a:off x="1906588" y="5281613"/>
            <a:ext cx="857250" cy="0"/>
          </a:xfrm>
          <a:prstGeom prst="line">
            <a:avLst/>
          </a:prstGeom>
          <a:noFill/>
          <a:ln w="9525">
            <a:solidFill>
              <a:srgbClr val="000000"/>
            </a:solidFill>
            <a:round/>
            <a:headEnd/>
            <a:tailEnd type="triangle" w="med" len="med"/>
          </a:ln>
        </p:spPr>
        <p:txBody>
          <a:bodyPr wrap="none" anchor="ctr"/>
          <a:lstStyle/>
          <a:p>
            <a:endParaRPr lang="zh-CN" altLang="en-US"/>
          </a:p>
        </p:txBody>
      </p:sp>
      <p:sp>
        <p:nvSpPr>
          <p:cNvPr id="1757284" name="Rectangle 100"/>
          <p:cNvSpPr>
            <a:spLocks noChangeArrowheads="1"/>
          </p:cNvSpPr>
          <p:nvPr/>
        </p:nvSpPr>
        <p:spPr bwMode="auto">
          <a:xfrm>
            <a:off x="2346325" y="3455988"/>
            <a:ext cx="3200400" cy="1047750"/>
          </a:xfrm>
          <a:prstGeom prst="rect">
            <a:avLst/>
          </a:prstGeom>
          <a:noFill/>
          <a:ln w="28575" algn="ctr">
            <a:solidFill>
              <a:srgbClr val="FF0000"/>
            </a:solidFill>
            <a:prstDash val="dash"/>
            <a:miter lim="800000"/>
            <a:headEnd/>
            <a:tailEnd/>
          </a:ln>
        </p:spPr>
        <p:txBody>
          <a:bodyPr wrap="none" anchor="ctr"/>
          <a:lstStyle/>
          <a:p>
            <a:pPr eaLnBrk="1" hangingPunct="1"/>
            <a:endParaRPr lang="zh-CN" altLang="en-US"/>
          </a:p>
        </p:txBody>
      </p:sp>
      <p:sp>
        <p:nvSpPr>
          <p:cNvPr id="1757285" name="Rectangle 101"/>
          <p:cNvSpPr>
            <a:spLocks noChangeArrowheads="1"/>
          </p:cNvSpPr>
          <p:nvPr/>
        </p:nvSpPr>
        <p:spPr bwMode="auto">
          <a:xfrm>
            <a:off x="2687638" y="5838825"/>
            <a:ext cx="1184275" cy="639763"/>
          </a:xfrm>
          <a:prstGeom prst="rect">
            <a:avLst/>
          </a:prstGeom>
          <a:solidFill>
            <a:srgbClr val="EAEAEA"/>
          </a:solidFill>
          <a:ln w="9525" algn="ctr">
            <a:noFill/>
            <a:miter lim="800000"/>
            <a:headEnd/>
            <a:tailEnd/>
          </a:ln>
        </p:spPr>
        <p:txBody>
          <a:bodyPr>
            <a:spAutoFit/>
          </a:bodyPr>
          <a:lstStyle/>
          <a:p>
            <a:pPr eaLnBrk="1" hangingPunct="1">
              <a:spcBef>
                <a:spcPct val="50000"/>
              </a:spcBef>
            </a:pPr>
            <a:r>
              <a:rPr kumimoji="0" lang="zh-CN" altLang="en-US" sz="1200" b="0">
                <a:solidFill>
                  <a:srgbClr val="000000"/>
                </a:solidFill>
              </a:rPr>
              <a:t>完成</a:t>
            </a:r>
            <a:r>
              <a:rPr kumimoji="0" lang="en-US" altLang="zh-CN" sz="1200" b="0">
                <a:solidFill>
                  <a:srgbClr val="000000"/>
                </a:solidFill>
              </a:rPr>
              <a:t>7+10</a:t>
            </a:r>
            <a:r>
              <a:rPr kumimoji="0" lang="zh-CN" altLang="en-US" sz="1200" b="0">
                <a:solidFill>
                  <a:srgbClr val="000000"/>
                </a:solidFill>
              </a:rPr>
              <a:t>并存储的汇编语言程序</a:t>
            </a:r>
          </a:p>
        </p:txBody>
      </p:sp>
      <p:sp>
        <p:nvSpPr>
          <p:cNvPr id="1757286" name="Rectangle 102"/>
          <p:cNvSpPr>
            <a:spLocks noChangeArrowheads="1"/>
          </p:cNvSpPr>
          <p:nvPr/>
        </p:nvSpPr>
        <p:spPr bwMode="auto">
          <a:xfrm>
            <a:off x="7011988" y="5838825"/>
            <a:ext cx="1184275" cy="639763"/>
          </a:xfrm>
          <a:prstGeom prst="rect">
            <a:avLst/>
          </a:prstGeom>
          <a:solidFill>
            <a:srgbClr val="EAEAEA"/>
          </a:solidFill>
          <a:ln w="9525" algn="ctr">
            <a:noFill/>
            <a:miter lim="800000"/>
            <a:headEnd/>
            <a:tailEnd/>
          </a:ln>
        </p:spPr>
        <p:txBody>
          <a:bodyPr>
            <a:spAutoFit/>
          </a:bodyPr>
          <a:lstStyle/>
          <a:p>
            <a:pPr eaLnBrk="1" hangingPunct="1">
              <a:spcBef>
                <a:spcPct val="50000"/>
              </a:spcBef>
            </a:pPr>
            <a:r>
              <a:rPr kumimoji="0" lang="zh-CN" altLang="en-US" sz="1200" b="0">
                <a:solidFill>
                  <a:srgbClr val="000000"/>
                </a:solidFill>
              </a:rPr>
              <a:t>完成</a:t>
            </a:r>
            <a:r>
              <a:rPr kumimoji="0" lang="en-US" altLang="zh-CN" sz="1200" b="0">
                <a:solidFill>
                  <a:srgbClr val="000000"/>
                </a:solidFill>
              </a:rPr>
              <a:t>7+10</a:t>
            </a:r>
            <a:r>
              <a:rPr kumimoji="0" lang="zh-CN" altLang="en-US" sz="1200" b="0">
                <a:solidFill>
                  <a:srgbClr val="000000"/>
                </a:solidFill>
              </a:rPr>
              <a:t>并存储的机器语言程序</a:t>
            </a:r>
          </a:p>
        </p:txBody>
      </p:sp>
      <p:sp>
        <p:nvSpPr>
          <p:cNvPr id="1757287" name="Line 103"/>
          <p:cNvSpPr>
            <a:spLocks noChangeShapeType="1"/>
          </p:cNvSpPr>
          <p:nvPr/>
        </p:nvSpPr>
        <p:spPr bwMode="auto">
          <a:xfrm>
            <a:off x="7050088" y="5238750"/>
            <a:ext cx="663575" cy="0"/>
          </a:xfrm>
          <a:prstGeom prst="line">
            <a:avLst/>
          </a:prstGeom>
          <a:noFill/>
          <a:ln w="9525">
            <a:solidFill>
              <a:srgbClr val="000000"/>
            </a:solidFill>
            <a:round/>
            <a:headEnd/>
            <a:tailEnd type="triangle" w="med" len="med"/>
          </a:ln>
        </p:spPr>
        <p:txBody>
          <a:bodyPr wrap="none" anchor="ctr"/>
          <a:lstStyle/>
          <a:p>
            <a:endParaRPr lang="zh-CN" altLang="en-US"/>
          </a:p>
        </p:txBody>
      </p:sp>
      <p:sp>
        <p:nvSpPr>
          <p:cNvPr id="1757288" name="Text Box 104"/>
          <p:cNvSpPr txBox="1">
            <a:spLocks noChangeArrowheads="1"/>
          </p:cNvSpPr>
          <p:nvPr/>
        </p:nvSpPr>
        <p:spPr bwMode="auto">
          <a:xfrm>
            <a:off x="7724775" y="5089525"/>
            <a:ext cx="549275" cy="314325"/>
          </a:xfrm>
          <a:prstGeom prst="rect">
            <a:avLst/>
          </a:prstGeom>
          <a:solidFill>
            <a:srgbClr val="EAEAEA"/>
          </a:solidFill>
          <a:ln w="9525" algn="ctr">
            <a:solidFill>
              <a:srgbClr val="000000"/>
            </a:solidFill>
            <a:miter lim="800000"/>
            <a:headEnd/>
            <a:tailEnd/>
          </a:ln>
        </p:spPr>
        <p:txBody>
          <a:bodyPr wrap="none">
            <a:spAutoFit/>
          </a:bodyPr>
          <a:lstStyle/>
          <a:p>
            <a:pPr algn="ctr" eaLnBrk="1" hangingPunct="1"/>
            <a:r>
              <a:rPr kumimoji="0" lang="zh-CN" altLang="en-US" sz="1400" b="0">
                <a:solidFill>
                  <a:srgbClr val="000000"/>
                </a:solidFill>
              </a:rPr>
              <a:t>执行</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757260"/>
                                        </p:tgtEl>
                                        <p:attrNameLst>
                                          <p:attrName>style.visibility</p:attrName>
                                        </p:attrNameLst>
                                      </p:cBhvr>
                                      <p:to>
                                        <p:strVal val="visible"/>
                                      </p:to>
                                    </p:set>
                                    <p:anim calcmode="lin" valueType="num">
                                      <p:cBhvr additive="base">
                                        <p:cTn id="7" dur="500" fill="hold"/>
                                        <p:tgtEl>
                                          <p:spTgt spid="1757260"/>
                                        </p:tgtEl>
                                        <p:attrNameLst>
                                          <p:attrName>ppt_x</p:attrName>
                                        </p:attrNameLst>
                                      </p:cBhvr>
                                      <p:tavLst>
                                        <p:tav tm="0">
                                          <p:val>
                                            <p:strVal val="#ppt_x"/>
                                          </p:val>
                                        </p:tav>
                                        <p:tav tm="100000">
                                          <p:val>
                                            <p:strVal val="#ppt_x"/>
                                          </p:val>
                                        </p:tav>
                                      </p:tavLst>
                                    </p:anim>
                                    <p:anim calcmode="lin" valueType="num">
                                      <p:cBhvr additive="base">
                                        <p:cTn id="8" dur="500" fill="hold"/>
                                        <p:tgtEl>
                                          <p:spTgt spid="175726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57261"/>
                                        </p:tgtEl>
                                        <p:attrNameLst>
                                          <p:attrName>style.visibility</p:attrName>
                                        </p:attrNameLst>
                                      </p:cBhvr>
                                      <p:to>
                                        <p:strVal val="visible"/>
                                      </p:to>
                                    </p:set>
                                    <p:anim calcmode="lin" valueType="num">
                                      <p:cBhvr additive="base">
                                        <p:cTn id="11" dur="500" fill="hold"/>
                                        <p:tgtEl>
                                          <p:spTgt spid="1757261"/>
                                        </p:tgtEl>
                                        <p:attrNameLst>
                                          <p:attrName>ppt_x</p:attrName>
                                        </p:attrNameLst>
                                      </p:cBhvr>
                                      <p:tavLst>
                                        <p:tav tm="0">
                                          <p:val>
                                            <p:strVal val="#ppt_x"/>
                                          </p:val>
                                        </p:tav>
                                        <p:tav tm="100000">
                                          <p:val>
                                            <p:strVal val="#ppt_x"/>
                                          </p:val>
                                        </p:tav>
                                      </p:tavLst>
                                    </p:anim>
                                    <p:anim calcmode="lin" valueType="num">
                                      <p:cBhvr additive="base">
                                        <p:cTn id="12" dur="500" fill="hold"/>
                                        <p:tgtEl>
                                          <p:spTgt spid="175726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757282"/>
                                        </p:tgtEl>
                                        <p:attrNameLst>
                                          <p:attrName>style.visibility</p:attrName>
                                        </p:attrNameLst>
                                      </p:cBhvr>
                                      <p:to>
                                        <p:strVal val="visible"/>
                                      </p:to>
                                    </p:set>
                                    <p:anim calcmode="lin" valueType="num">
                                      <p:cBhvr additive="base">
                                        <p:cTn id="15" dur="500" fill="hold"/>
                                        <p:tgtEl>
                                          <p:spTgt spid="1757282"/>
                                        </p:tgtEl>
                                        <p:attrNameLst>
                                          <p:attrName>ppt_x</p:attrName>
                                        </p:attrNameLst>
                                      </p:cBhvr>
                                      <p:tavLst>
                                        <p:tav tm="0">
                                          <p:val>
                                            <p:strVal val="#ppt_x"/>
                                          </p:val>
                                        </p:tav>
                                        <p:tav tm="100000">
                                          <p:val>
                                            <p:strVal val="#ppt_x"/>
                                          </p:val>
                                        </p:tav>
                                      </p:tavLst>
                                    </p:anim>
                                    <p:anim calcmode="lin" valueType="num">
                                      <p:cBhvr additive="base">
                                        <p:cTn id="16" dur="500" fill="hold"/>
                                        <p:tgtEl>
                                          <p:spTgt spid="175728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757283"/>
                                        </p:tgtEl>
                                        <p:attrNameLst>
                                          <p:attrName>style.visibility</p:attrName>
                                        </p:attrNameLst>
                                      </p:cBhvr>
                                      <p:to>
                                        <p:strVal val="visible"/>
                                      </p:to>
                                    </p:set>
                                    <p:anim calcmode="lin" valueType="num">
                                      <p:cBhvr additive="base">
                                        <p:cTn id="19" dur="500" fill="hold"/>
                                        <p:tgtEl>
                                          <p:spTgt spid="1757283"/>
                                        </p:tgtEl>
                                        <p:attrNameLst>
                                          <p:attrName>ppt_x</p:attrName>
                                        </p:attrNameLst>
                                      </p:cBhvr>
                                      <p:tavLst>
                                        <p:tav tm="0">
                                          <p:val>
                                            <p:strVal val="#ppt_x"/>
                                          </p:val>
                                        </p:tav>
                                        <p:tav tm="100000">
                                          <p:val>
                                            <p:strVal val="#ppt_x"/>
                                          </p:val>
                                        </p:tav>
                                      </p:tavLst>
                                    </p:anim>
                                    <p:anim calcmode="lin" valueType="num">
                                      <p:cBhvr additive="base">
                                        <p:cTn id="20" dur="500" fill="hold"/>
                                        <p:tgtEl>
                                          <p:spTgt spid="175728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757285"/>
                                        </p:tgtEl>
                                        <p:attrNameLst>
                                          <p:attrName>style.visibility</p:attrName>
                                        </p:attrNameLst>
                                      </p:cBhvr>
                                      <p:to>
                                        <p:strVal val="visible"/>
                                      </p:to>
                                    </p:set>
                                    <p:anim calcmode="lin" valueType="num">
                                      <p:cBhvr additive="base">
                                        <p:cTn id="23" dur="500" fill="hold"/>
                                        <p:tgtEl>
                                          <p:spTgt spid="1757285"/>
                                        </p:tgtEl>
                                        <p:attrNameLst>
                                          <p:attrName>ppt_x</p:attrName>
                                        </p:attrNameLst>
                                      </p:cBhvr>
                                      <p:tavLst>
                                        <p:tav tm="0">
                                          <p:val>
                                            <p:strVal val="#ppt_x"/>
                                          </p:val>
                                        </p:tav>
                                        <p:tav tm="100000">
                                          <p:val>
                                            <p:strVal val="#ppt_x"/>
                                          </p:val>
                                        </p:tav>
                                      </p:tavLst>
                                    </p:anim>
                                    <p:anim calcmode="lin" valueType="num">
                                      <p:cBhvr additive="base">
                                        <p:cTn id="24" dur="500" fill="hold"/>
                                        <p:tgtEl>
                                          <p:spTgt spid="1757285"/>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1757259"/>
                                        </p:tgtEl>
                                        <p:attrNameLst>
                                          <p:attrName>style.visibility</p:attrName>
                                        </p:attrNameLst>
                                      </p:cBhvr>
                                      <p:to>
                                        <p:strVal val="visible"/>
                                      </p:to>
                                    </p:set>
                                    <p:anim calcmode="lin" valueType="num">
                                      <p:cBhvr additive="base">
                                        <p:cTn id="29" dur="500" fill="hold"/>
                                        <p:tgtEl>
                                          <p:spTgt spid="1757259"/>
                                        </p:tgtEl>
                                        <p:attrNameLst>
                                          <p:attrName>ppt_x</p:attrName>
                                        </p:attrNameLst>
                                      </p:cBhvr>
                                      <p:tavLst>
                                        <p:tav tm="0">
                                          <p:val>
                                            <p:strVal val="#ppt_x"/>
                                          </p:val>
                                        </p:tav>
                                        <p:tav tm="100000">
                                          <p:val>
                                            <p:strVal val="#ppt_x"/>
                                          </p:val>
                                        </p:tav>
                                      </p:tavLst>
                                    </p:anim>
                                    <p:anim calcmode="lin" valueType="num">
                                      <p:cBhvr additive="base">
                                        <p:cTn id="30" dur="500" fill="hold"/>
                                        <p:tgtEl>
                                          <p:spTgt spid="1757259"/>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757268"/>
                                        </p:tgtEl>
                                        <p:attrNameLst>
                                          <p:attrName>style.visibility</p:attrName>
                                        </p:attrNameLst>
                                      </p:cBhvr>
                                      <p:to>
                                        <p:strVal val="visible"/>
                                      </p:to>
                                    </p:set>
                                    <p:anim calcmode="lin" valueType="num">
                                      <p:cBhvr additive="base">
                                        <p:cTn id="33" dur="500" fill="hold"/>
                                        <p:tgtEl>
                                          <p:spTgt spid="1757268"/>
                                        </p:tgtEl>
                                        <p:attrNameLst>
                                          <p:attrName>ppt_x</p:attrName>
                                        </p:attrNameLst>
                                      </p:cBhvr>
                                      <p:tavLst>
                                        <p:tav tm="0">
                                          <p:val>
                                            <p:strVal val="#ppt_x"/>
                                          </p:val>
                                        </p:tav>
                                        <p:tav tm="100000">
                                          <p:val>
                                            <p:strVal val="#ppt_x"/>
                                          </p:val>
                                        </p:tav>
                                      </p:tavLst>
                                    </p:anim>
                                    <p:anim calcmode="lin" valueType="num">
                                      <p:cBhvr additive="base">
                                        <p:cTn id="34" dur="500" fill="hold"/>
                                        <p:tgtEl>
                                          <p:spTgt spid="1757268"/>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757286"/>
                                        </p:tgtEl>
                                        <p:attrNameLst>
                                          <p:attrName>style.visibility</p:attrName>
                                        </p:attrNameLst>
                                      </p:cBhvr>
                                      <p:to>
                                        <p:strVal val="visible"/>
                                      </p:to>
                                    </p:set>
                                    <p:anim calcmode="lin" valueType="num">
                                      <p:cBhvr additive="base">
                                        <p:cTn id="37" dur="500" fill="hold"/>
                                        <p:tgtEl>
                                          <p:spTgt spid="1757286"/>
                                        </p:tgtEl>
                                        <p:attrNameLst>
                                          <p:attrName>ppt_x</p:attrName>
                                        </p:attrNameLst>
                                      </p:cBhvr>
                                      <p:tavLst>
                                        <p:tav tm="0">
                                          <p:val>
                                            <p:strVal val="#ppt_x"/>
                                          </p:val>
                                        </p:tav>
                                        <p:tav tm="100000">
                                          <p:val>
                                            <p:strVal val="#ppt_x"/>
                                          </p:val>
                                        </p:tav>
                                      </p:tavLst>
                                    </p:anim>
                                    <p:anim calcmode="lin" valueType="num">
                                      <p:cBhvr additive="base">
                                        <p:cTn id="38" dur="500" fill="hold"/>
                                        <p:tgtEl>
                                          <p:spTgt spid="1757286"/>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757287"/>
                                        </p:tgtEl>
                                        <p:attrNameLst>
                                          <p:attrName>style.visibility</p:attrName>
                                        </p:attrNameLst>
                                      </p:cBhvr>
                                      <p:to>
                                        <p:strVal val="visible"/>
                                      </p:to>
                                    </p:set>
                                    <p:anim calcmode="lin" valueType="num">
                                      <p:cBhvr additive="base">
                                        <p:cTn id="41" dur="500" fill="hold"/>
                                        <p:tgtEl>
                                          <p:spTgt spid="1757287"/>
                                        </p:tgtEl>
                                        <p:attrNameLst>
                                          <p:attrName>ppt_x</p:attrName>
                                        </p:attrNameLst>
                                      </p:cBhvr>
                                      <p:tavLst>
                                        <p:tav tm="0">
                                          <p:val>
                                            <p:strVal val="#ppt_x"/>
                                          </p:val>
                                        </p:tav>
                                        <p:tav tm="100000">
                                          <p:val>
                                            <p:strVal val="#ppt_x"/>
                                          </p:val>
                                        </p:tav>
                                      </p:tavLst>
                                    </p:anim>
                                    <p:anim calcmode="lin" valueType="num">
                                      <p:cBhvr additive="base">
                                        <p:cTn id="42" dur="500" fill="hold"/>
                                        <p:tgtEl>
                                          <p:spTgt spid="1757287"/>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757288"/>
                                        </p:tgtEl>
                                        <p:attrNameLst>
                                          <p:attrName>style.visibility</p:attrName>
                                        </p:attrNameLst>
                                      </p:cBhvr>
                                      <p:to>
                                        <p:strVal val="visible"/>
                                      </p:to>
                                    </p:set>
                                    <p:anim calcmode="lin" valueType="num">
                                      <p:cBhvr additive="base">
                                        <p:cTn id="45" dur="500" fill="hold"/>
                                        <p:tgtEl>
                                          <p:spTgt spid="1757288"/>
                                        </p:tgtEl>
                                        <p:attrNameLst>
                                          <p:attrName>ppt_x</p:attrName>
                                        </p:attrNameLst>
                                      </p:cBhvr>
                                      <p:tavLst>
                                        <p:tav tm="0">
                                          <p:val>
                                            <p:strVal val="#ppt_x"/>
                                          </p:val>
                                        </p:tav>
                                        <p:tav tm="100000">
                                          <p:val>
                                            <p:strVal val="#ppt_x"/>
                                          </p:val>
                                        </p:tav>
                                      </p:tavLst>
                                    </p:anim>
                                    <p:anim calcmode="lin" valueType="num">
                                      <p:cBhvr additive="base">
                                        <p:cTn id="46" dur="500" fill="hold"/>
                                        <p:tgtEl>
                                          <p:spTgt spid="1757288"/>
                                        </p:tgtEl>
                                        <p:attrNameLst>
                                          <p:attrName>ppt_y</p:attrName>
                                        </p:attrNameLst>
                                      </p:cBhvr>
                                      <p:tavLst>
                                        <p:tav tm="0">
                                          <p:val>
                                            <p:strVal val="1+#ppt_h/2"/>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757264"/>
                                        </p:tgtEl>
                                        <p:attrNameLst>
                                          <p:attrName>style.visibility</p:attrName>
                                        </p:attrNameLst>
                                      </p:cBhvr>
                                      <p:to>
                                        <p:strVal val="visible"/>
                                      </p:to>
                                    </p:set>
                                    <p:anim calcmode="lin" valueType="num">
                                      <p:cBhvr additive="base">
                                        <p:cTn id="51" dur="500" fill="hold"/>
                                        <p:tgtEl>
                                          <p:spTgt spid="1757264"/>
                                        </p:tgtEl>
                                        <p:attrNameLst>
                                          <p:attrName>ppt_x</p:attrName>
                                        </p:attrNameLst>
                                      </p:cBhvr>
                                      <p:tavLst>
                                        <p:tav tm="0">
                                          <p:val>
                                            <p:strVal val="#ppt_x"/>
                                          </p:val>
                                        </p:tav>
                                        <p:tav tm="100000">
                                          <p:val>
                                            <p:strVal val="#ppt_x"/>
                                          </p:val>
                                        </p:tav>
                                      </p:tavLst>
                                    </p:anim>
                                    <p:anim calcmode="lin" valueType="num">
                                      <p:cBhvr additive="base">
                                        <p:cTn id="52" dur="500" fill="hold"/>
                                        <p:tgtEl>
                                          <p:spTgt spid="1757264"/>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757265"/>
                                        </p:tgtEl>
                                        <p:attrNameLst>
                                          <p:attrName>style.visibility</p:attrName>
                                        </p:attrNameLst>
                                      </p:cBhvr>
                                      <p:to>
                                        <p:strVal val="visible"/>
                                      </p:to>
                                    </p:set>
                                    <p:anim calcmode="lin" valueType="num">
                                      <p:cBhvr additive="base">
                                        <p:cTn id="55" dur="500" fill="hold"/>
                                        <p:tgtEl>
                                          <p:spTgt spid="1757265"/>
                                        </p:tgtEl>
                                        <p:attrNameLst>
                                          <p:attrName>ppt_x</p:attrName>
                                        </p:attrNameLst>
                                      </p:cBhvr>
                                      <p:tavLst>
                                        <p:tav tm="0">
                                          <p:val>
                                            <p:strVal val="#ppt_x"/>
                                          </p:val>
                                        </p:tav>
                                        <p:tav tm="100000">
                                          <p:val>
                                            <p:strVal val="#ppt_x"/>
                                          </p:val>
                                        </p:tav>
                                      </p:tavLst>
                                    </p:anim>
                                    <p:anim calcmode="lin" valueType="num">
                                      <p:cBhvr additive="base">
                                        <p:cTn id="56" dur="500" fill="hold"/>
                                        <p:tgtEl>
                                          <p:spTgt spid="1757265"/>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757276"/>
                                        </p:tgtEl>
                                        <p:attrNameLst>
                                          <p:attrName>style.visibility</p:attrName>
                                        </p:attrNameLst>
                                      </p:cBhvr>
                                      <p:to>
                                        <p:strVal val="visible"/>
                                      </p:to>
                                    </p:set>
                                    <p:anim calcmode="lin" valueType="num">
                                      <p:cBhvr additive="base">
                                        <p:cTn id="59" dur="500" fill="hold"/>
                                        <p:tgtEl>
                                          <p:spTgt spid="1757276"/>
                                        </p:tgtEl>
                                        <p:attrNameLst>
                                          <p:attrName>ppt_x</p:attrName>
                                        </p:attrNameLst>
                                      </p:cBhvr>
                                      <p:tavLst>
                                        <p:tav tm="0">
                                          <p:val>
                                            <p:strVal val="#ppt_x"/>
                                          </p:val>
                                        </p:tav>
                                        <p:tav tm="100000">
                                          <p:val>
                                            <p:strVal val="#ppt_x"/>
                                          </p:val>
                                        </p:tav>
                                      </p:tavLst>
                                    </p:anim>
                                    <p:anim calcmode="lin" valueType="num">
                                      <p:cBhvr additive="base">
                                        <p:cTn id="60" dur="500" fill="hold"/>
                                        <p:tgtEl>
                                          <p:spTgt spid="1757276"/>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757279"/>
                                        </p:tgtEl>
                                        <p:attrNameLst>
                                          <p:attrName>style.visibility</p:attrName>
                                        </p:attrNameLst>
                                      </p:cBhvr>
                                      <p:to>
                                        <p:strVal val="visible"/>
                                      </p:to>
                                    </p:set>
                                    <p:anim calcmode="lin" valueType="num">
                                      <p:cBhvr additive="base">
                                        <p:cTn id="63" dur="500" fill="hold"/>
                                        <p:tgtEl>
                                          <p:spTgt spid="1757279"/>
                                        </p:tgtEl>
                                        <p:attrNameLst>
                                          <p:attrName>ppt_x</p:attrName>
                                        </p:attrNameLst>
                                      </p:cBhvr>
                                      <p:tavLst>
                                        <p:tav tm="0">
                                          <p:val>
                                            <p:strVal val="#ppt_x"/>
                                          </p:val>
                                        </p:tav>
                                        <p:tav tm="100000">
                                          <p:val>
                                            <p:strVal val="#ppt_x"/>
                                          </p:val>
                                        </p:tav>
                                      </p:tavLst>
                                    </p:anim>
                                    <p:anim calcmode="lin" valueType="num">
                                      <p:cBhvr additive="base">
                                        <p:cTn id="64" dur="500" fill="hold"/>
                                        <p:tgtEl>
                                          <p:spTgt spid="1757279"/>
                                        </p:tgtEl>
                                        <p:attrNameLst>
                                          <p:attrName>ppt_y</p:attrName>
                                        </p:attrNameLst>
                                      </p:cBhvr>
                                      <p:tavLst>
                                        <p:tav tm="0">
                                          <p:val>
                                            <p:strVal val="1+#ppt_h/2"/>
                                          </p:val>
                                        </p:tav>
                                        <p:tav tm="100000">
                                          <p:val>
                                            <p:strVal val="#ppt_y"/>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1757266"/>
                                        </p:tgtEl>
                                        <p:attrNameLst>
                                          <p:attrName>style.visibility</p:attrName>
                                        </p:attrNameLst>
                                      </p:cBhvr>
                                      <p:to>
                                        <p:strVal val="visible"/>
                                      </p:to>
                                    </p:set>
                                    <p:anim calcmode="lin" valueType="num">
                                      <p:cBhvr additive="base">
                                        <p:cTn id="69" dur="500" fill="hold"/>
                                        <p:tgtEl>
                                          <p:spTgt spid="1757266"/>
                                        </p:tgtEl>
                                        <p:attrNameLst>
                                          <p:attrName>ppt_x</p:attrName>
                                        </p:attrNameLst>
                                      </p:cBhvr>
                                      <p:tavLst>
                                        <p:tav tm="0">
                                          <p:val>
                                            <p:strVal val="#ppt_x"/>
                                          </p:val>
                                        </p:tav>
                                        <p:tav tm="100000">
                                          <p:val>
                                            <p:strVal val="#ppt_x"/>
                                          </p:val>
                                        </p:tav>
                                      </p:tavLst>
                                    </p:anim>
                                    <p:anim calcmode="lin" valueType="num">
                                      <p:cBhvr additive="base">
                                        <p:cTn id="70" dur="500" fill="hold"/>
                                        <p:tgtEl>
                                          <p:spTgt spid="1757266"/>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1757267"/>
                                        </p:tgtEl>
                                        <p:attrNameLst>
                                          <p:attrName>style.visibility</p:attrName>
                                        </p:attrNameLst>
                                      </p:cBhvr>
                                      <p:to>
                                        <p:strVal val="visible"/>
                                      </p:to>
                                    </p:set>
                                    <p:anim calcmode="lin" valueType="num">
                                      <p:cBhvr additive="base">
                                        <p:cTn id="73" dur="500" fill="hold"/>
                                        <p:tgtEl>
                                          <p:spTgt spid="1757267"/>
                                        </p:tgtEl>
                                        <p:attrNameLst>
                                          <p:attrName>ppt_x</p:attrName>
                                        </p:attrNameLst>
                                      </p:cBhvr>
                                      <p:tavLst>
                                        <p:tav tm="0">
                                          <p:val>
                                            <p:strVal val="#ppt_x"/>
                                          </p:val>
                                        </p:tav>
                                        <p:tav tm="100000">
                                          <p:val>
                                            <p:strVal val="#ppt_x"/>
                                          </p:val>
                                        </p:tav>
                                      </p:tavLst>
                                    </p:anim>
                                    <p:anim calcmode="lin" valueType="num">
                                      <p:cBhvr additive="base">
                                        <p:cTn id="74" dur="500" fill="hold"/>
                                        <p:tgtEl>
                                          <p:spTgt spid="1757267"/>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757280"/>
                                        </p:tgtEl>
                                        <p:attrNameLst>
                                          <p:attrName>style.visibility</p:attrName>
                                        </p:attrNameLst>
                                      </p:cBhvr>
                                      <p:to>
                                        <p:strVal val="visible"/>
                                      </p:to>
                                    </p:set>
                                    <p:anim calcmode="lin" valueType="num">
                                      <p:cBhvr additive="base">
                                        <p:cTn id="77" dur="500" fill="hold"/>
                                        <p:tgtEl>
                                          <p:spTgt spid="1757280"/>
                                        </p:tgtEl>
                                        <p:attrNameLst>
                                          <p:attrName>ppt_x</p:attrName>
                                        </p:attrNameLst>
                                      </p:cBhvr>
                                      <p:tavLst>
                                        <p:tav tm="0">
                                          <p:val>
                                            <p:strVal val="#ppt_x"/>
                                          </p:val>
                                        </p:tav>
                                        <p:tav tm="100000">
                                          <p:val>
                                            <p:strVal val="#ppt_x"/>
                                          </p:val>
                                        </p:tav>
                                      </p:tavLst>
                                    </p:anim>
                                    <p:anim calcmode="lin" valueType="num">
                                      <p:cBhvr additive="base">
                                        <p:cTn id="78" dur="500" fill="hold"/>
                                        <p:tgtEl>
                                          <p:spTgt spid="1757280"/>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757281"/>
                                        </p:tgtEl>
                                        <p:attrNameLst>
                                          <p:attrName>style.visibility</p:attrName>
                                        </p:attrNameLst>
                                      </p:cBhvr>
                                      <p:to>
                                        <p:strVal val="visible"/>
                                      </p:to>
                                    </p:set>
                                    <p:anim calcmode="lin" valueType="num">
                                      <p:cBhvr additive="base">
                                        <p:cTn id="81" dur="500" fill="hold"/>
                                        <p:tgtEl>
                                          <p:spTgt spid="1757281"/>
                                        </p:tgtEl>
                                        <p:attrNameLst>
                                          <p:attrName>ppt_x</p:attrName>
                                        </p:attrNameLst>
                                      </p:cBhvr>
                                      <p:tavLst>
                                        <p:tav tm="0">
                                          <p:val>
                                            <p:strVal val="#ppt_x"/>
                                          </p:val>
                                        </p:tav>
                                        <p:tav tm="100000">
                                          <p:val>
                                            <p:strVal val="#ppt_x"/>
                                          </p:val>
                                        </p:tav>
                                      </p:tavLst>
                                    </p:anim>
                                    <p:anim calcmode="lin" valueType="num">
                                      <p:cBhvr additive="base">
                                        <p:cTn id="82" dur="500" fill="hold"/>
                                        <p:tgtEl>
                                          <p:spTgt spid="1757281"/>
                                        </p:tgtEl>
                                        <p:attrNameLst>
                                          <p:attrName>ppt_y</p:attrName>
                                        </p:attrNameLst>
                                      </p:cBhvr>
                                      <p:tavLst>
                                        <p:tav tm="0">
                                          <p:val>
                                            <p:strVal val="1+#ppt_h/2"/>
                                          </p:val>
                                        </p:tav>
                                        <p:tav tm="100000">
                                          <p:val>
                                            <p:strVal val="#ppt_y"/>
                                          </p:val>
                                        </p:tav>
                                      </p:tavLst>
                                    </p:anim>
                                  </p:childTnLst>
                                </p:cTn>
                              </p:par>
                            </p:childTnLst>
                          </p:cTn>
                        </p:par>
                      </p:childTnLst>
                    </p:cTn>
                  </p:par>
                  <p:par>
                    <p:cTn id="83" fill="hold" nodeType="clickPar">
                      <p:stCondLst>
                        <p:cond delay="indefinite"/>
                      </p:stCondLst>
                      <p:childTnLst>
                        <p:par>
                          <p:cTn id="84" fill="hold" nodeType="withGroup">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1757263"/>
                                        </p:tgtEl>
                                        <p:attrNameLst>
                                          <p:attrName>style.visibility</p:attrName>
                                        </p:attrNameLst>
                                      </p:cBhvr>
                                      <p:to>
                                        <p:strVal val="visible"/>
                                      </p:to>
                                    </p:set>
                                    <p:anim calcmode="lin" valueType="num">
                                      <p:cBhvr additive="base">
                                        <p:cTn id="87" dur="500" fill="hold"/>
                                        <p:tgtEl>
                                          <p:spTgt spid="1757263"/>
                                        </p:tgtEl>
                                        <p:attrNameLst>
                                          <p:attrName>ppt_x</p:attrName>
                                        </p:attrNameLst>
                                      </p:cBhvr>
                                      <p:tavLst>
                                        <p:tav tm="0">
                                          <p:val>
                                            <p:strVal val="#ppt_x"/>
                                          </p:val>
                                        </p:tav>
                                        <p:tav tm="100000">
                                          <p:val>
                                            <p:strVal val="#ppt_x"/>
                                          </p:val>
                                        </p:tav>
                                      </p:tavLst>
                                    </p:anim>
                                    <p:anim calcmode="lin" valueType="num">
                                      <p:cBhvr additive="base">
                                        <p:cTn id="88" dur="500" fill="hold"/>
                                        <p:tgtEl>
                                          <p:spTgt spid="1757263"/>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1757275"/>
                                        </p:tgtEl>
                                        <p:attrNameLst>
                                          <p:attrName>style.visibility</p:attrName>
                                        </p:attrNameLst>
                                      </p:cBhvr>
                                      <p:to>
                                        <p:strVal val="visible"/>
                                      </p:to>
                                    </p:set>
                                    <p:anim calcmode="lin" valueType="num">
                                      <p:cBhvr additive="base">
                                        <p:cTn id="91" dur="500" fill="hold"/>
                                        <p:tgtEl>
                                          <p:spTgt spid="1757275"/>
                                        </p:tgtEl>
                                        <p:attrNameLst>
                                          <p:attrName>ppt_x</p:attrName>
                                        </p:attrNameLst>
                                      </p:cBhvr>
                                      <p:tavLst>
                                        <p:tav tm="0">
                                          <p:val>
                                            <p:strVal val="#ppt_x"/>
                                          </p:val>
                                        </p:tav>
                                        <p:tav tm="100000">
                                          <p:val>
                                            <p:strVal val="#ppt_x"/>
                                          </p:val>
                                        </p:tav>
                                      </p:tavLst>
                                    </p:anim>
                                    <p:anim calcmode="lin" valueType="num">
                                      <p:cBhvr additive="base">
                                        <p:cTn id="92" dur="500" fill="hold"/>
                                        <p:tgtEl>
                                          <p:spTgt spid="1757275"/>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1757277"/>
                                        </p:tgtEl>
                                        <p:attrNameLst>
                                          <p:attrName>style.visibility</p:attrName>
                                        </p:attrNameLst>
                                      </p:cBhvr>
                                      <p:to>
                                        <p:strVal val="visible"/>
                                      </p:to>
                                    </p:set>
                                    <p:anim calcmode="lin" valueType="num">
                                      <p:cBhvr additive="base">
                                        <p:cTn id="95" dur="500" fill="hold"/>
                                        <p:tgtEl>
                                          <p:spTgt spid="1757277"/>
                                        </p:tgtEl>
                                        <p:attrNameLst>
                                          <p:attrName>ppt_x</p:attrName>
                                        </p:attrNameLst>
                                      </p:cBhvr>
                                      <p:tavLst>
                                        <p:tav tm="0">
                                          <p:val>
                                            <p:strVal val="#ppt_x"/>
                                          </p:val>
                                        </p:tav>
                                        <p:tav tm="100000">
                                          <p:val>
                                            <p:strVal val="#ppt_x"/>
                                          </p:val>
                                        </p:tav>
                                      </p:tavLst>
                                    </p:anim>
                                    <p:anim calcmode="lin" valueType="num">
                                      <p:cBhvr additive="base">
                                        <p:cTn id="96" dur="500" fill="hold"/>
                                        <p:tgtEl>
                                          <p:spTgt spid="1757277"/>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1757278"/>
                                        </p:tgtEl>
                                        <p:attrNameLst>
                                          <p:attrName>style.visibility</p:attrName>
                                        </p:attrNameLst>
                                      </p:cBhvr>
                                      <p:to>
                                        <p:strVal val="visible"/>
                                      </p:to>
                                    </p:set>
                                    <p:anim calcmode="lin" valueType="num">
                                      <p:cBhvr additive="base">
                                        <p:cTn id="99" dur="500" fill="hold"/>
                                        <p:tgtEl>
                                          <p:spTgt spid="1757278"/>
                                        </p:tgtEl>
                                        <p:attrNameLst>
                                          <p:attrName>ppt_x</p:attrName>
                                        </p:attrNameLst>
                                      </p:cBhvr>
                                      <p:tavLst>
                                        <p:tav tm="0">
                                          <p:val>
                                            <p:strVal val="#ppt_x"/>
                                          </p:val>
                                        </p:tav>
                                        <p:tav tm="100000">
                                          <p:val>
                                            <p:strVal val="#ppt_x"/>
                                          </p:val>
                                        </p:tav>
                                      </p:tavLst>
                                    </p:anim>
                                    <p:anim calcmode="lin" valueType="num">
                                      <p:cBhvr additive="base">
                                        <p:cTn id="100" dur="500" fill="hold"/>
                                        <p:tgtEl>
                                          <p:spTgt spid="1757278"/>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1757284"/>
                                        </p:tgtEl>
                                        <p:attrNameLst>
                                          <p:attrName>style.visibility</p:attrName>
                                        </p:attrNameLst>
                                      </p:cBhvr>
                                      <p:to>
                                        <p:strVal val="visible"/>
                                      </p:to>
                                    </p:set>
                                    <p:anim calcmode="lin" valueType="num">
                                      <p:cBhvr additive="base">
                                        <p:cTn id="103" dur="500" fill="hold"/>
                                        <p:tgtEl>
                                          <p:spTgt spid="1757284"/>
                                        </p:tgtEl>
                                        <p:attrNameLst>
                                          <p:attrName>ppt_x</p:attrName>
                                        </p:attrNameLst>
                                      </p:cBhvr>
                                      <p:tavLst>
                                        <p:tav tm="0">
                                          <p:val>
                                            <p:strVal val="#ppt_x"/>
                                          </p:val>
                                        </p:tav>
                                        <p:tav tm="100000">
                                          <p:val>
                                            <p:strVal val="#ppt_x"/>
                                          </p:val>
                                        </p:tav>
                                      </p:tavLst>
                                    </p:anim>
                                    <p:anim calcmode="lin" valueType="num">
                                      <p:cBhvr additive="base">
                                        <p:cTn id="104" dur="500" fill="hold"/>
                                        <p:tgtEl>
                                          <p:spTgt spid="1757284"/>
                                        </p:tgtEl>
                                        <p:attrNameLst>
                                          <p:attrName>ppt_y</p:attrName>
                                        </p:attrNameLst>
                                      </p:cBhvr>
                                      <p:tavLst>
                                        <p:tav tm="0">
                                          <p:val>
                                            <p:strVal val="1+#ppt_h/2"/>
                                          </p:val>
                                        </p:tav>
                                        <p:tav tm="100000">
                                          <p:val>
                                            <p:strVal val="#ppt_y"/>
                                          </p:val>
                                        </p:tav>
                                      </p:tavLst>
                                    </p:anim>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1757262"/>
                                        </p:tgtEl>
                                        <p:attrNameLst>
                                          <p:attrName>style.visibility</p:attrName>
                                        </p:attrNameLst>
                                      </p:cBhvr>
                                      <p:to>
                                        <p:strVal val="visible"/>
                                      </p:to>
                                    </p:set>
                                    <p:anim calcmode="lin" valueType="num">
                                      <p:cBhvr additive="base">
                                        <p:cTn id="109" dur="500" fill="hold"/>
                                        <p:tgtEl>
                                          <p:spTgt spid="1757262"/>
                                        </p:tgtEl>
                                        <p:attrNameLst>
                                          <p:attrName>ppt_x</p:attrName>
                                        </p:attrNameLst>
                                      </p:cBhvr>
                                      <p:tavLst>
                                        <p:tav tm="0">
                                          <p:val>
                                            <p:strVal val="#ppt_x"/>
                                          </p:val>
                                        </p:tav>
                                        <p:tav tm="100000">
                                          <p:val>
                                            <p:strVal val="#ppt_x"/>
                                          </p:val>
                                        </p:tav>
                                      </p:tavLst>
                                    </p:anim>
                                    <p:anim calcmode="lin" valueType="num">
                                      <p:cBhvr additive="base">
                                        <p:cTn id="110" dur="500" fill="hold"/>
                                        <p:tgtEl>
                                          <p:spTgt spid="1757262"/>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1757271"/>
                                        </p:tgtEl>
                                        <p:attrNameLst>
                                          <p:attrName>style.visibility</p:attrName>
                                        </p:attrNameLst>
                                      </p:cBhvr>
                                      <p:to>
                                        <p:strVal val="visible"/>
                                      </p:to>
                                    </p:set>
                                    <p:anim calcmode="lin" valueType="num">
                                      <p:cBhvr additive="base">
                                        <p:cTn id="113" dur="500" fill="hold"/>
                                        <p:tgtEl>
                                          <p:spTgt spid="1757271"/>
                                        </p:tgtEl>
                                        <p:attrNameLst>
                                          <p:attrName>ppt_x</p:attrName>
                                        </p:attrNameLst>
                                      </p:cBhvr>
                                      <p:tavLst>
                                        <p:tav tm="0">
                                          <p:val>
                                            <p:strVal val="#ppt_x"/>
                                          </p:val>
                                        </p:tav>
                                        <p:tav tm="100000">
                                          <p:val>
                                            <p:strVal val="#ppt_x"/>
                                          </p:val>
                                        </p:tav>
                                      </p:tavLst>
                                    </p:anim>
                                    <p:anim calcmode="lin" valueType="num">
                                      <p:cBhvr additive="base">
                                        <p:cTn id="114" dur="500" fill="hold"/>
                                        <p:tgtEl>
                                          <p:spTgt spid="1757271"/>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1757272"/>
                                        </p:tgtEl>
                                        <p:attrNameLst>
                                          <p:attrName>style.visibility</p:attrName>
                                        </p:attrNameLst>
                                      </p:cBhvr>
                                      <p:to>
                                        <p:strVal val="visible"/>
                                      </p:to>
                                    </p:set>
                                    <p:anim calcmode="lin" valueType="num">
                                      <p:cBhvr additive="base">
                                        <p:cTn id="117" dur="500" fill="hold"/>
                                        <p:tgtEl>
                                          <p:spTgt spid="1757272"/>
                                        </p:tgtEl>
                                        <p:attrNameLst>
                                          <p:attrName>ppt_x</p:attrName>
                                        </p:attrNameLst>
                                      </p:cBhvr>
                                      <p:tavLst>
                                        <p:tav tm="0">
                                          <p:val>
                                            <p:strVal val="#ppt_x"/>
                                          </p:val>
                                        </p:tav>
                                        <p:tav tm="100000">
                                          <p:val>
                                            <p:strVal val="#ppt_x"/>
                                          </p:val>
                                        </p:tav>
                                      </p:tavLst>
                                    </p:anim>
                                    <p:anim calcmode="lin" valueType="num">
                                      <p:cBhvr additive="base">
                                        <p:cTn id="118" dur="500" fill="hold"/>
                                        <p:tgtEl>
                                          <p:spTgt spid="1757272"/>
                                        </p:tgtEl>
                                        <p:attrNameLst>
                                          <p:attrName>ppt_y</p:attrName>
                                        </p:attrNameLst>
                                      </p:cBhvr>
                                      <p:tavLst>
                                        <p:tav tm="0">
                                          <p:val>
                                            <p:strVal val="1+#ppt_h/2"/>
                                          </p:val>
                                        </p:tav>
                                        <p:tav tm="100000">
                                          <p:val>
                                            <p:strVal val="#ppt_y"/>
                                          </p:val>
                                        </p:tav>
                                      </p:tavLst>
                                    </p:anim>
                                  </p:childTnLst>
                                </p:cTn>
                              </p:par>
                              <p:par>
                                <p:cTn id="119" presetID="2" presetClass="entr" presetSubtype="4" fill="hold" grpId="0" nodeType="withEffect">
                                  <p:stCondLst>
                                    <p:cond delay="0"/>
                                  </p:stCondLst>
                                  <p:childTnLst>
                                    <p:set>
                                      <p:cBhvr>
                                        <p:cTn id="120" dur="1" fill="hold">
                                          <p:stCondLst>
                                            <p:cond delay="0"/>
                                          </p:stCondLst>
                                        </p:cTn>
                                        <p:tgtEl>
                                          <p:spTgt spid="1757273"/>
                                        </p:tgtEl>
                                        <p:attrNameLst>
                                          <p:attrName>style.visibility</p:attrName>
                                        </p:attrNameLst>
                                      </p:cBhvr>
                                      <p:to>
                                        <p:strVal val="visible"/>
                                      </p:to>
                                    </p:set>
                                    <p:anim calcmode="lin" valueType="num">
                                      <p:cBhvr additive="base">
                                        <p:cTn id="121" dur="500" fill="hold"/>
                                        <p:tgtEl>
                                          <p:spTgt spid="1757273"/>
                                        </p:tgtEl>
                                        <p:attrNameLst>
                                          <p:attrName>ppt_x</p:attrName>
                                        </p:attrNameLst>
                                      </p:cBhvr>
                                      <p:tavLst>
                                        <p:tav tm="0">
                                          <p:val>
                                            <p:strVal val="#ppt_x"/>
                                          </p:val>
                                        </p:tav>
                                        <p:tav tm="100000">
                                          <p:val>
                                            <p:strVal val="#ppt_x"/>
                                          </p:val>
                                        </p:tav>
                                      </p:tavLst>
                                    </p:anim>
                                    <p:anim calcmode="lin" valueType="num">
                                      <p:cBhvr additive="base">
                                        <p:cTn id="122" dur="500" fill="hold"/>
                                        <p:tgtEl>
                                          <p:spTgt spid="1757273"/>
                                        </p:tgtEl>
                                        <p:attrNameLst>
                                          <p:attrName>ppt_y</p:attrName>
                                        </p:attrNameLst>
                                      </p:cBhvr>
                                      <p:tavLst>
                                        <p:tav tm="0">
                                          <p:val>
                                            <p:strVal val="1+#ppt_h/2"/>
                                          </p:val>
                                        </p:tav>
                                        <p:tav tm="100000">
                                          <p:val>
                                            <p:strVal val="#ppt_y"/>
                                          </p:val>
                                        </p:tav>
                                      </p:tavLst>
                                    </p:anim>
                                  </p:childTnLst>
                                </p:cTn>
                              </p:par>
                              <p:par>
                                <p:cTn id="123" presetID="2" presetClass="entr" presetSubtype="4" fill="hold" grpId="0" nodeType="withEffect">
                                  <p:stCondLst>
                                    <p:cond delay="0"/>
                                  </p:stCondLst>
                                  <p:childTnLst>
                                    <p:set>
                                      <p:cBhvr>
                                        <p:cTn id="124" dur="1" fill="hold">
                                          <p:stCondLst>
                                            <p:cond delay="0"/>
                                          </p:stCondLst>
                                        </p:cTn>
                                        <p:tgtEl>
                                          <p:spTgt spid="1757274"/>
                                        </p:tgtEl>
                                        <p:attrNameLst>
                                          <p:attrName>style.visibility</p:attrName>
                                        </p:attrNameLst>
                                      </p:cBhvr>
                                      <p:to>
                                        <p:strVal val="visible"/>
                                      </p:to>
                                    </p:set>
                                    <p:anim calcmode="lin" valueType="num">
                                      <p:cBhvr additive="base">
                                        <p:cTn id="125" dur="500" fill="hold"/>
                                        <p:tgtEl>
                                          <p:spTgt spid="1757274"/>
                                        </p:tgtEl>
                                        <p:attrNameLst>
                                          <p:attrName>ppt_x</p:attrName>
                                        </p:attrNameLst>
                                      </p:cBhvr>
                                      <p:tavLst>
                                        <p:tav tm="0">
                                          <p:val>
                                            <p:strVal val="#ppt_x"/>
                                          </p:val>
                                        </p:tav>
                                        <p:tav tm="100000">
                                          <p:val>
                                            <p:strVal val="#ppt_x"/>
                                          </p:val>
                                        </p:tav>
                                      </p:tavLst>
                                    </p:anim>
                                    <p:anim calcmode="lin" valueType="num">
                                      <p:cBhvr additive="base">
                                        <p:cTn id="126" dur="500" fill="hold"/>
                                        <p:tgtEl>
                                          <p:spTgt spid="1757274"/>
                                        </p:tgtEl>
                                        <p:attrNameLst>
                                          <p:attrName>ppt_y</p:attrName>
                                        </p:attrNameLst>
                                      </p:cBhvr>
                                      <p:tavLst>
                                        <p:tav tm="0">
                                          <p:val>
                                            <p:strVal val="1+#ppt_h/2"/>
                                          </p:val>
                                        </p:tav>
                                        <p:tav tm="100000">
                                          <p:val>
                                            <p:strVal val="#ppt_y"/>
                                          </p:val>
                                        </p:tav>
                                      </p:tavLst>
                                    </p:anim>
                                  </p:childTnLst>
                                </p:cTn>
                              </p:par>
                            </p:childTnLst>
                          </p:cTn>
                        </p:par>
                      </p:childTnLst>
                    </p:cTn>
                  </p:par>
                  <p:par>
                    <p:cTn id="127" fill="hold" nodeType="clickPar">
                      <p:stCondLst>
                        <p:cond delay="indefinite"/>
                      </p:stCondLst>
                      <p:childTnLst>
                        <p:par>
                          <p:cTn id="128" fill="hold" nodeType="withGroup">
                            <p:stCondLst>
                              <p:cond delay="0"/>
                            </p:stCondLst>
                            <p:childTnLst>
                              <p:par>
                                <p:cTn id="129" presetID="2" presetClass="entr" presetSubtype="4" fill="hold" grpId="0" nodeType="clickEffect">
                                  <p:stCondLst>
                                    <p:cond delay="0"/>
                                  </p:stCondLst>
                                  <p:childTnLst>
                                    <p:set>
                                      <p:cBhvr>
                                        <p:cTn id="130" dur="1" fill="hold">
                                          <p:stCondLst>
                                            <p:cond delay="0"/>
                                          </p:stCondLst>
                                        </p:cTn>
                                        <p:tgtEl>
                                          <p:spTgt spid="1757269"/>
                                        </p:tgtEl>
                                        <p:attrNameLst>
                                          <p:attrName>style.visibility</p:attrName>
                                        </p:attrNameLst>
                                      </p:cBhvr>
                                      <p:to>
                                        <p:strVal val="visible"/>
                                      </p:to>
                                    </p:set>
                                    <p:anim calcmode="lin" valueType="num">
                                      <p:cBhvr additive="base">
                                        <p:cTn id="131" dur="500" fill="hold"/>
                                        <p:tgtEl>
                                          <p:spTgt spid="1757269"/>
                                        </p:tgtEl>
                                        <p:attrNameLst>
                                          <p:attrName>ppt_x</p:attrName>
                                        </p:attrNameLst>
                                      </p:cBhvr>
                                      <p:tavLst>
                                        <p:tav tm="0">
                                          <p:val>
                                            <p:strVal val="#ppt_x"/>
                                          </p:val>
                                        </p:tav>
                                        <p:tav tm="100000">
                                          <p:val>
                                            <p:strVal val="#ppt_x"/>
                                          </p:val>
                                        </p:tav>
                                      </p:tavLst>
                                    </p:anim>
                                    <p:anim calcmode="lin" valueType="num">
                                      <p:cBhvr additive="base">
                                        <p:cTn id="132" dur="500" fill="hold"/>
                                        <p:tgtEl>
                                          <p:spTgt spid="1757269"/>
                                        </p:tgtEl>
                                        <p:attrNameLst>
                                          <p:attrName>ppt_y</p:attrName>
                                        </p:attrNameLst>
                                      </p:cBhvr>
                                      <p:tavLst>
                                        <p:tav tm="0">
                                          <p:val>
                                            <p:strVal val="1+#ppt_h/2"/>
                                          </p:val>
                                        </p:tav>
                                        <p:tav tm="100000">
                                          <p:val>
                                            <p:strVal val="#ppt_y"/>
                                          </p:val>
                                        </p:tav>
                                      </p:tavLst>
                                    </p:anim>
                                  </p:childTnLst>
                                </p:cTn>
                              </p:par>
                              <p:par>
                                <p:cTn id="133" presetID="2" presetClass="entr" presetSubtype="4" fill="hold" grpId="0" nodeType="withEffect">
                                  <p:stCondLst>
                                    <p:cond delay="0"/>
                                  </p:stCondLst>
                                  <p:childTnLst>
                                    <p:set>
                                      <p:cBhvr>
                                        <p:cTn id="134" dur="1" fill="hold">
                                          <p:stCondLst>
                                            <p:cond delay="0"/>
                                          </p:stCondLst>
                                        </p:cTn>
                                        <p:tgtEl>
                                          <p:spTgt spid="1757270"/>
                                        </p:tgtEl>
                                        <p:attrNameLst>
                                          <p:attrName>style.visibility</p:attrName>
                                        </p:attrNameLst>
                                      </p:cBhvr>
                                      <p:to>
                                        <p:strVal val="visible"/>
                                      </p:to>
                                    </p:set>
                                    <p:anim calcmode="lin" valueType="num">
                                      <p:cBhvr additive="base">
                                        <p:cTn id="135" dur="500" fill="hold"/>
                                        <p:tgtEl>
                                          <p:spTgt spid="1757270"/>
                                        </p:tgtEl>
                                        <p:attrNameLst>
                                          <p:attrName>ppt_x</p:attrName>
                                        </p:attrNameLst>
                                      </p:cBhvr>
                                      <p:tavLst>
                                        <p:tav tm="0">
                                          <p:val>
                                            <p:strVal val="#ppt_x"/>
                                          </p:val>
                                        </p:tav>
                                        <p:tav tm="100000">
                                          <p:val>
                                            <p:strVal val="#ppt_x"/>
                                          </p:val>
                                        </p:tav>
                                      </p:tavLst>
                                    </p:anim>
                                    <p:anim calcmode="lin" valueType="num">
                                      <p:cBhvr additive="base">
                                        <p:cTn id="136" dur="500" fill="hold"/>
                                        <p:tgtEl>
                                          <p:spTgt spid="17572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7261" grpId="0"/>
      <p:bldP spid="1757262" grpId="0" animBg="1"/>
      <p:bldP spid="1757263" grpId="0" animBg="1"/>
      <p:bldP spid="1757264" grpId="0" animBg="1"/>
      <p:bldP spid="1757265" grpId="0"/>
      <p:bldP spid="1757266" grpId="0" animBg="1"/>
      <p:bldP spid="1757267" grpId="0"/>
      <p:bldP spid="1757268" grpId="0"/>
      <p:bldP spid="1757269" grpId="0" animBg="1"/>
      <p:bldP spid="1757270" grpId="0"/>
      <p:bldP spid="1757271" grpId="0" animBg="1"/>
      <p:bldP spid="1757272" grpId="0" animBg="1"/>
      <p:bldP spid="1757273" grpId="0" animBg="1"/>
      <p:bldP spid="1757274" grpId="0"/>
      <p:bldP spid="1757275" grpId="0" animBg="1"/>
      <p:bldP spid="1757276" grpId="0"/>
      <p:bldP spid="1757277" grpId="0" animBg="1"/>
      <p:bldP spid="1757278" grpId="0"/>
      <p:bldP spid="1757279" grpId="0" animBg="1"/>
      <p:bldP spid="1757280" grpId="0" animBg="1"/>
      <p:bldP spid="1757281" grpId="0"/>
      <p:bldP spid="1757282" grpId="0" animBg="1"/>
      <p:bldP spid="1757283" grpId="0" animBg="1"/>
      <p:bldP spid="1757284" grpId="0" animBg="1"/>
      <p:bldP spid="1757285" grpId="0" animBg="1"/>
      <p:bldP spid="1757286" grpId="0" animBg="1"/>
      <p:bldP spid="1757287" grpId="0" animBg="1"/>
      <p:bldP spid="1757288"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19330" name="Text Box 16"/>
          <p:cNvSpPr txBox="1">
            <a:spLocks noChangeArrowheads="1"/>
          </p:cNvSpPr>
          <p:nvPr/>
        </p:nvSpPr>
        <p:spPr bwMode="auto">
          <a:xfrm>
            <a:off x="163513" y="0"/>
            <a:ext cx="5262562" cy="822325"/>
          </a:xfrm>
          <a:prstGeom prst="rect">
            <a:avLst/>
          </a:prstGeom>
          <a:noFill/>
          <a:ln w="9525">
            <a:noFill/>
            <a:miter lim="800000"/>
            <a:headEnd/>
            <a:tailEnd/>
          </a:ln>
        </p:spPr>
        <p:txBody>
          <a:bodyPr wrap="none">
            <a:spAutoFit/>
          </a:bodyPr>
          <a:lstStyle/>
          <a:p>
            <a:pPr eaLnBrk="1" hangingPunct="1">
              <a:lnSpc>
                <a:spcPct val="120000"/>
              </a:lnSpc>
              <a:defRPr/>
            </a:pPr>
            <a:r>
              <a:rPr lang="en-US" altLang="zh-CN" dirty="0" err="1">
                <a:solidFill>
                  <a:schemeClr val="accent6"/>
                </a:solidFill>
                <a:ea typeface="华文中宋" pitchFamily="2" charset="-122"/>
              </a:rPr>
              <a:t>协议与编解码器</a:t>
            </a:r>
            <a:r>
              <a:rPr lang="en-US" altLang="zh-CN" dirty="0">
                <a:solidFill>
                  <a:schemeClr val="accent6"/>
                </a:solidFill>
                <a:ea typeface="华文中宋" pitchFamily="2" charset="-122"/>
              </a:rPr>
              <a:t>--</a:t>
            </a:r>
            <a:r>
              <a:rPr lang="en-US" altLang="zh-CN" dirty="0" err="1">
                <a:solidFill>
                  <a:schemeClr val="accent6"/>
                </a:solidFill>
                <a:ea typeface="华文中宋" pitchFamily="2" charset="-122"/>
              </a:rPr>
              <a:t>另一种抽象-自动化机制示例</a:t>
            </a:r>
            <a:endParaRPr lang="en-US" altLang="zh-CN" dirty="0">
              <a:solidFill>
                <a:schemeClr val="accent6"/>
              </a:solidFill>
              <a:ea typeface="华文中宋" pitchFamily="2" charset="-122"/>
            </a:endParaRPr>
          </a:p>
          <a:p>
            <a:pPr eaLnBrk="1" hangingPunct="1">
              <a:lnSpc>
                <a:spcPct val="120000"/>
              </a:lnSpc>
              <a:defRPr/>
            </a:pPr>
            <a:r>
              <a:rPr lang="en-US" altLang="zh-CN" dirty="0">
                <a:solidFill>
                  <a:schemeClr val="accent6"/>
                </a:solidFill>
                <a:ea typeface="华文中宋" pitchFamily="2" charset="-122"/>
              </a:rPr>
              <a:t>(2)</a:t>
            </a:r>
            <a:r>
              <a:rPr lang="zh-CN" altLang="en-US" dirty="0">
                <a:solidFill>
                  <a:schemeClr val="accent6"/>
                </a:solidFill>
                <a:ea typeface="华文中宋" pitchFamily="2" charset="-122"/>
              </a:rPr>
              <a:t>怎样解决机器与机器之间的交互问题</a:t>
            </a:r>
            <a:r>
              <a:rPr lang="en-US" altLang="zh-CN" dirty="0">
                <a:solidFill>
                  <a:schemeClr val="accent6"/>
                </a:solidFill>
                <a:ea typeface="华文中宋" pitchFamily="2" charset="-122"/>
              </a:rPr>
              <a:t>? </a:t>
            </a:r>
          </a:p>
        </p:txBody>
      </p:sp>
      <p:sp>
        <p:nvSpPr>
          <p:cNvPr id="73731" name="Text Box 4"/>
          <p:cNvSpPr txBox="1">
            <a:spLocks noChangeArrowheads="1"/>
          </p:cNvSpPr>
          <p:nvPr/>
        </p:nvSpPr>
        <p:spPr bwMode="auto">
          <a:xfrm>
            <a:off x="254000" y="1125538"/>
            <a:ext cx="8575675" cy="603250"/>
          </a:xfrm>
          <a:prstGeom prst="rect">
            <a:avLst/>
          </a:prstGeom>
          <a:noFill/>
          <a:ln w="9525">
            <a:noFill/>
            <a:miter lim="800000"/>
            <a:headEnd/>
            <a:tailEnd/>
          </a:ln>
        </p:spPr>
        <p:txBody>
          <a:bodyPr>
            <a:spAutoFit/>
          </a:bodyPr>
          <a:lstStyle/>
          <a:p>
            <a:pPr eaLnBrk="1" hangingPunct="1">
              <a:lnSpc>
                <a:spcPct val="140000"/>
              </a:lnSpc>
              <a:buClr>
                <a:srgbClr val="0066FF"/>
              </a:buClr>
              <a:buFont typeface="Wingdings" pitchFamily="2" charset="2"/>
              <a:buNone/>
            </a:pPr>
            <a:r>
              <a:rPr kumimoji="0" lang="zh-CN" altLang="en-US" sz="2400">
                <a:latin typeface="宋体" pitchFamily="2" charset="-122"/>
              </a:rPr>
              <a:t>协议及其应用示意：键盘输入</a:t>
            </a:r>
            <a:r>
              <a:rPr kumimoji="0" lang="en-US" altLang="zh-CN" sz="2400">
                <a:latin typeface="宋体" pitchFamily="2" charset="-122"/>
              </a:rPr>
              <a:t>/</a:t>
            </a:r>
            <a:r>
              <a:rPr kumimoji="0" lang="zh-CN" altLang="en-US" sz="2400">
                <a:latin typeface="宋体" pitchFamily="2" charset="-122"/>
              </a:rPr>
              <a:t>与显示器显示处理</a:t>
            </a:r>
          </a:p>
        </p:txBody>
      </p:sp>
      <p:grpSp>
        <p:nvGrpSpPr>
          <p:cNvPr id="73732" name="Group 5"/>
          <p:cNvGrpSpPr>
            <a:grpSpLocks/>
          </p:cNvGrpSpPr>
          <p:nvPr/>
        </p:nvGrpSpPr>
        <p:grpSpPr bwMode="auto">
          <a:xfrm>
            <a:off x="2087563" y="1863725"/>
            <a:ext cx="6643687" cy="4738688"/>
            <a:chOff x="2961" y="2186"/>
            <a:chExt cx="2743" cy="1764"/>
          </a:xfrm>
        </p:grpSpPr>
        <p:pic>
          <p:nvPicPr>
            <p:cNvPr id="73734" name="Picture 6"/>
            <p:cNvPicPr>
              <a:picLocks noChangeAspect="1" noChangeArrowheads="1"/>
            </p:cNvPicPr>
            <p:nvPr/>
          </p:nvPicPr>
          <p:blipFill>
            <a:blip r:embed="rId2" cstate="print"/>
            <a:srcRect/>
            <a:stretch>
              <a:fillRect/>
            </a:stretch>
          </p:blipFill>
          <p:spPr bwMode="auto">
            <a:xfrm>
              <a:off x="2961" y="2186"/>
              <a:ext cx="2743" cy="1764"/>
            </a:xfrm>
            <a:prstGeom prst="rect">
              <a:avLst/>
            </a:prstGeom>
            <a:noFill/>
            <a:ln w="9525">
              <a:solidFill>
                <a:schemeClr val="accent2"/>
              </a:solidFill>
              <a:miter lim="800000"/>
              <a:headEnd/>
              <a:tailEnd/>
            </a:ln>
          </p:spPr>
        </p:pic>
        <p:sp>
          <p:nvSpPr>
            <p:cNvPr id="73735" name="Text Box 7"/>
            <p:cNvSpPr txBox="1">
              <a:spLocks noChangeArrowheads="1"/>
            </p:cNvSpPr>
            <p:nvPr/>
          </p:nvSpPr>
          <p:spPr bwMode="auto">
            <a:xfrm>
              <a:off x="2966" y="2189"/>
              <a:ext cx="329" cy="170"/>
            </a:xfrm>
            <a:prstGeom prst="rect">
              <a:avLst/>
            </a:prstGeom>
            <a:noFill/>
            <a:ln w="9525">
              <a:noFill/>
              <a:miter lim="800000"/>
              <a:headEnd/>
              <a:tailEnd/>
            </a:ln>
          </p:spPr>
          <p:txBody>
            <a:bodyPr wrap="none">
              <a:spAutoFit/>
            </a:bodyPr>
            <a:lstStyle/>
            <a:p>
              <a:pPr eaLnBrk="1" hangingPunct="1"/>
              <a:r>
                <a:rPr lang="zh-CN" altLang="en-US" sz="2400">
                  <a:ea typeface="隶书" pitchFamily="49" charset="-122"/>
                </a:rPr>
                <a:t>示例</a:t>
              </a:r>
            </a:p>
          </p:txBody>
        </p:sp>
      </p:grpSp>
      <p:sp>
        <p:nvSpPr>
          <p:cNvPr id="2019336" name="Rectangle 8"/>
          <p:cNvSpPr>
            <a:spLocks noChangeArrowheads="1"/>
          </p:cNvSpPr>
          <p:nvPr/>
        </p:nvSpPr>
        <p:spPr bwMode="auto">
          <a:xfrm>
            <a:off x="328613" y="2544763"/>
            <a:ext cx="1804987" cy="3267075"/>
          </a:xfrm>
          <a:prstGeom prst="rect">
            <a:avLst/>
          </a:prstGeom>
          <a:noFill/>
          <a:ln w="9525">
            <a:noFill/>
            <a:miter lim="800000"/>
            <a:headEnd/>
            <a:tailEnd/>
          </a:ln>
        </p:spPr>
        <p:txBody>
          <a:bodyPr>
            <a:spAutoFit/>
          </a:bodyPr>
          <a:lstStyle/>
          <a:p>
            <a:pPr eaLnBrk="1" hangingPunct="1">
              <a:lnSpc>
                <a:spcPct val="130000"/>
              </a:lnSpc>
              <a:buFont typeface="Wingdings" pitchFamily="2" charset="2"/>
              <a:buNone/>
            </a:pPr>
            <a:r>
              <a:rPr lang="zh-CN" altLang="en-US"/>
              <a:t>一般而言，“协议”是为交流信息的双方</a:t>
            </a:r>
            <a:r>
              <a:rPr lang="en-US" altLang="zh-CN"/>
              <a:t>(</a:t>
            </a:r>
            <a:r>
              <a:rPr lang="zh-CN" altLang="en-US"/>
              <a:t>计算机</a:t>
            </a:r>
            <a:r>
              <a:rPr lang="en-US" altLang="zh-CN"/>
              <a:t>)</a:t>
            </a:r>
            <a:r>
              <a:rPr lang="zh-CN" altLang="en-US"/>
              <a:t>能够正确实现信息交流而建立的一套规则、标准或约定。</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19336"/>
                                        </p:tgtEl>
                                        <p:attrNameLst>
                                          <p:attrName>style.visibility</p:attrName>
                                        </p:attrNameLst>
                                      </p:cBhvr>
                                      <p:to>
                                        <p:strVal val="visible"/>
                                      </p:to>
                                    </p:set>
                                    <p:anim calcmode="lin" valueType="num">
                                      <p:cBhvr additive="base">
                                        <p:cTn id="7" dur="500" fill="hold"/>
                                        <p:tgtEl>
                                          <p:spTgt spid="2019336"/>
                                        </p:tgtEl>
                                        <p:attrNameLst>
                                          <p:attrName>ppt_x</p:attrName>
                                        </p:attrNameLst>
                                      </p:cBhvr>
                                      <p:tavLst>
                                        <p:tav tm="0">
                                          <p:val>
                                            <p:strVal val="#ppt_x"/>
                                          </p:val>
                                        </p:tav>
                                        <p:tav tm="100000">
                                          <p:val>
                                            <p:strVal val="#ppt_x"/>
                                          </p:val>
                                        </p:tav>
                                      </p:tavLst>
                                    </p:anim>
                                    <p:anim calcmode="lin" valueType="num">
                                      <p:cBhvr additive="base">
                                        <p:cTn id="8" dur="500" fill="hold"/>
                                        <p:tgtEl>
                                          <p:spTgt spid="20193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9336"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20354" name="Text Box 16"/>
          <p:cNvSpPr txBox="1">
            <a:spLocks noChangeArrowheads="1"/>
          </p:cNvSpPr>
          <p:nvPr/>
        </p:nvSpPr>
        <p:spPr bwMode="auto">
          <a:xfrm>
            <a:off x="163513" y="0"/>
            <a:ext cx="5262562" cy="822325"/>
          </a:xfrm>
          <a:prstGeom prst="rect">
            <a:avLst/>
          </a:prstGeom>
          <a:noFill/>
          <a:ln w="9525">
            <a:noFill/>
            <a:miter lim="800000"/>
            <a:headEnd/>
            <a:tailEnd/>
          </a:ln>
        </p:spPr>
        <p:txBody>
          <a:bodyPr wrap="none">
            <a:spAutoFit/>
          </a:bodyPr>
          <a:lstStyle/>
          <a:p>
            <a:pPr eaLnBrk="1" hangingPunct="1">
              <a:lnSpc>
                <a:spcPct val="120000"/>
              </a:lnSpc>
              <a:defRPr/>
            </a:pPr>
            <a:r>
              <a:rPr lang="en-US" altLang="zh-CN" dirty="0" err="1">
                <a:solidFill>
                  <a:schemeClr val="accent6"/>
                </a:solidFill>
                <a:ea typeface="华文中宋" pitchFamily="2" charset="-122"/>
              </a:rPr>
              <a:t>协议与编解码器</a:t>
            </a:r>
            <a:r>
              <a:rPr lang="en-US" altLang="zh-CN" dirty="0">
                <a:solidFill>
                  <a:schemeClr val="accent6"/>
                </a:solidFill>
                <a:ea typeface="华文中宋" pitchFamily="2" charset="-122"/>
              </a:rPr>
              <a:t>--</a:t>
            </a:r>
            <a:r>
              <a:rPr lang="en-US" altLang="zh-CN" dirty="0" err="1">
                <a:solidFill>
                  <a:schemeClr val="accent6"/>
                </a:solidFill>
                <a:ea typeface="华文中宋" pitchFamily="2" charset="-122"/>
              </a:rPr>
              <a:t>另一种抽象-自动化机制示例</a:t>
            </a:r>
            <a:endParaRPr lang="en-US" altLang="zh-CN" dirty="0">
              <a:solidFill>
                <a:schemeClr val="accent6"/>
              </a:solidFill>
              <a:ea typeface="华文中宋" pitchFamily="2" charset="-122"/>
            </a:endParaRPr>
          </a:p>
          <a:p>
            <a:pPr eaLnBrk="1" hangingPunct="1">
              <a:lnSpc>
                <a:spcPct val="120000"/>
              </a:lnSpc>
              <a:defRPr/>
            </a:pPr>
            <a:r>
              <a:rPr lang="en-US" altLang="zh-CN" dirty="0">
                <a:solidFill>
                  <a:schemeClr val="accent6"/>
                </a:solidFill>
                <a:ea typeface="华文中宋" pitchFamily="2" charset="-122"/>
              </a:rPr>
              <a:t>(3)</a:t>
            </a:r>
            <a:r>
              <a:rPr lang="zh-CN" altLang="en-US" dirty="0">
                <a:solidFill>
                  <a:schemeClr val="accent6"/>
                </a:solidFill>
                <a:ea typeface="华文中宋" pitchFamily="2" charset="-122"/>
              </a:rPr>
              <a:t>推而广之</a:t>
            </a:r>
            <a:r>
              <a:rPr lang="en-US" altLang="zh-CN" dirty="0">
                <a:solidFill>
                  <a:schemeClr val="accent6"/>
                </a:solidFill>
                <a:ea typeface="华文中宋" pitchFamily="2" charset="-122"/>
              </a:rPr>
              <a:t>? </a:t>
            </a:r>
          </a:p>
        </p:txBody>
      </p:sp>
      <p:sp>
        <p:nvSpPr>
          <p:cNvPr id="74755" name="AutoShape 3"/>
          <p:cNvSpPr>
            <a:spLocks noChangeArrowheads="1"/>
          </p:cNvSpPr>
          <p:nvPr/>
        </p:nvSpPr>
        <p:spPr bwMode="auto">
          <a:xfrm>
            <a:off x="1168400" y="6281738"/>
            <a:ext cx="7054850" cy="496887"/>
          </a:xfrm>
          <a:prstGeom prst="roundRect">
            <a:avLst>
              <a:gd name="adj" fmla="val 16667"/>
            </a:avLst>
          </a:prstGeom>
          <a:solidFill>
            <a:schemeClr val="tx1"/>
          </a:solidFill>
          <a:ln w="9525">
            <a:noFill/>
            <a:round/>
            <a:headEnd/>
            <a:tailEnd/>
          </a:ln>
        </p:spPr>
        <p:txBody>
          <a:bodyPr>
            <a:spAutoFit/>
          </a:bodyPr>
          <a:lstStyle/>
          <a:p>
            <a:pPr eaLnBrk="1" hangingPunct="1"/>
            <a:r>
              <a:rPr kumimoji="0" lang="zh-CN" altLang="en-US" sz="2400">
                <a:solidFill>
                  <a:schemeClr val="bg1"/>
                </a:solidFill>
                <a:ea typeface="华文中宋" pitchFamily="2" charset="-122"/>
                <a:sym typeface="Wingdings" pitchFamily="2" charset="2"/>
              </a:rPr>
              <a:t>协议与编码器</a:t>
            </a:r>
            <a:r>
              <a:rPr kumimoji="0" lang="en-US" altLang="zh-CN" sz="2400">
                <a:solidFill>
                  <a:schemeClr val="bg1"/>
                </a:solidFill>
                <a:ea typeface="华文中宋" pitchFamily="2" charset="-122"/>
                <a:sym typeface="Wingdings" pitchFamily="2" charset="2"/>
              </a:rPr>
              <a:t>/</a:t>
            </a:r>
            <a:r>
              <a:rPr kumimoji="0" lang="zh-CN" altLang="en-US" sz="2400">
                <a:solidFill>
                  <a:schemeClr val="bg1"/>
                </a:solidFill>
                <a:ea typeface="华文中宋" pitchFamily="2" charset="-122"/>
                <a:sym typeface="Wingdings" pitchFamily="2" charset="2"/>
              </a:rPr>
              <a:t>解码器体现了</a:t>
            </a:r>
            <a:r>
              <a:rPr lang="zh-CN" altLang="en-US" sz="2400">
                <a:solidFill>
                  <a:schemeClr val="bg1"/>
                </a:solidFill>
                <a:ea typeface="华文中宋" pitchFamily="2" charset="-122"/>
                <a:sym typeface="Wingdings" pitchFamily="2" charset="2"/>
              </a:rPr>
              <a:t>信息处理的一般性思维</a:t>
            </a:r>
            <a:endParaRPr lang="en-US" altLang="zh-CN" sz="1600">
              <a:solidFill>
                <a:schemeClr val="bg1"/>
              </a:solidFill>
              <a:ea typeface="华文中宋" pitchFamily="2" charset="-122"/>
              <a:sym typeface="Wingdings" pitchFamily="2" charset="2"/>
            </a:endParaRPr>
          </a:p>
        </p:txBody>
      </p:sp>
      <p:sp>
        <p:nvSpPr>
          <p:cNvPr id="74756" name="Text Box 4"/>
          <p:cNvSpPr txBox="1">
            <a:spLocks noChangeArrowheads="1"/>
          </p:cNvSpPr>
          <p:nvPr/>
        </p:nvSpPr>
        <p:spPr bwMode="auto">
          <a:xfrm>
            <a:off x="174625" y="1138238"/>
            <a:ext cx="5954713" cy="603250"/>
          </a:xfrm>
          <a:prstGeom prst="rect">
            <a:avLst/>
          </a:prstGeom>
          <a:noFill/>
          <a:ln w="9525">
            <a:noFill/>
            <a:miter lim="800000"/>
            <a:headEnd/>
            <a:tailEnd/>
          </a:ln>
        </p:spPr>
        <p:txBody>
          <a:bodyPr>
            <a:spAutoFit/>
          </a:bodyPr>
          <a:lstStyle/>
          <a:p>
            <a:pPr eaLnBrk="1" hangingPunct="1">
              <a:lnSpc>
                <a:spcPct val="140000"/>
              </a:lnSpc>
              <a:buClr>
                <a:srgbClr val="0066FF"/>
              </a:buClr>
              <a:buFont typeface="Wingdings" pitchFamily="2" charset="2"/>
              <a:buNone/>
            </a:pPr>
            <a:r>
              <a:rPr kumimoji="0" lang="zh-CN" altLang="en-US" sz="2400">
                <a:latin typeface="宋体" pitchFamily="2" charset="-122"/>
              </a:rPr>
              <a:t>信息绑定</a:t>
            </a:r>
            <a:r>
              <a:rPr kumimoji="0" lang="en-US" altLang="zh-CN" sz="2400">
                <a:latin typeface="宋体" pitchFamily="2" charset="-122"/>
                <a:sym typeface="Wingdings" pitchFamily="2" charset="2"/>
              </a:rPr>
              <a:t></a:t>
            </a:r>
            <a:r>
              <a:rPr kumimoji="0" lang="zh-CN" altLang="en-US" sz="2400">
                <a:latin typeface="宋体" pitchFamily="2" charset="-122"/>
              </a:rPr>
              <a:t>协议</a:t>
            </a:r>
            <a:r>
              <a:rPr kumimoji="0" lang="en-US" altLang="zh-CN" sz="2400">
                <a:latin typeface="宋体" pitchFamily="2" charset="-122"/>
                <a:sym typeface="Wingdings" pitchFamily="2" charset="2"/>
              </a:rPr>
              <a:t></a:t>
            </a:r>
            <a:r>
              <a:rPr kumimoji="0" lang="zh-CN" altLang="en-US" sz="2400">
                <a:latin typeface="宋体" pitchFamily="2" charset="-122"/>
              </a:rPr>
              <a:t>协议编码器</a:t>
            </a:r>
            <a:r>
              <a:rPr kumimoji="0" lang="en-US" altLang="zh-CN" sz="2400">
                <a:latin typeface="宋体" pitchFamily="2" charset="-122"/>
              </a:rPr>
              <a:t>/</a:t>
            </a:r>
            <a:r>
              <a:rPr kumimoji="0" lang="zh-CN" altLang="en-US" sz="2400">
                <a:latin typeface="宋体" pitchFamily="2" charset="-122"/>
              </a:rPr>
              <a:t>解码器</a:t>
            </a:r>
          </a:p>
        </p:txBody>
      </p:sp>
      <p:sp>
        <p:nvSpPr>
          <p:cNvPr id="74757" name="Text Box 5"/>
          <p:cNvSpPr txBox="1">
            <a:spLocks noChangeArrowheads="1"/>
          </p:cNvSpPr>
          <p:nvPr/>
        </p:nvSpPr>
        <p:spPr bwMode="auto">
          <a:xfrm>
            <a:off x="952500" y="1952625"/>
            <a:ext cx="2152650" cy="1190625"/>
          </a:xfrm>
          <a:prstGeom prst="rect">
            <a:avLst/>
          </a:prstGeom>
          <a:noFill/>
          <a:ln w="9525">
            <a:noFill/>
            <a:miter lim="800000"/>
            <a:headEnd/>
            <a:tailEnd/>
          </a:ln>
        </p:spPr>
        <p:txBody>
          <a:bodyPr lIns="91429" tIns="45716" rIns="91429" bIns="45716">
            <a:spAutoFit/>
          </a:bodyPr>
          <a:lstStyle/>
          <a:p>
            <a:pPr eaLnBrk="1" hangingPunct="1"/>
            <a:r>
              <a:rPr kumimoji="0" lang="en-US" altLang="zh-CN" sz="1800" b="0"/>
              <a:t>(</a:t>
            </a:r>
            <a:r>
              <a:rPr kumimoji="0" lang="zh-CN" altLang="en-US" sz="1800" b="0"/>
              <a:t>研究对象的</a:t>
            </a:r>
            <a:r>
              <a:rPr kumimoji="0" lang="en-US" altLang="zh-CN" sz="1800" b="0"/>
              <a:t>)</a:t>
            </a:r>
            <a:r>
              <a:rPr kumimoji="0" lang="zh-CN" altLang="en-US" sz="1800" b="0"/>
              <a:t>信息绑定语义的方法：</a:t>
            </a:r>
          </a:p>
          <a:p>
            <a:pPr eaLnBrk="1" hangingPunct="1"/>
            <a:r>
              <a:rPr kumimoji="0" lang="en-US" altLang="zh-CN" sz="1800" b="0"/>
              <a:t>0/1</a:t>
            </a:r>
            <a:r>
              <a:rPr kumimoji="0" lang="zh-CN" altLang="en-US" sz="1800" b="0"/>
              <a:t>码绑定或字母符号绑定</a:t>
            </a:r>
            <a:r>
              <a:rPr kumimoji="0" lang="en-US" altLang="zh-CN" sz="1800" b="0"/>
              <a:t>----</a:t>
            </a:r>
            <a:r>
              <a:rPr kumimoji="0" lang="zh-CN" altLang="en-US" sz="1800" b="0"/>
              <a:t>何种语义</a:t>
            </a:r>
          </a:p>
        </p:txBody>
      </p:sp>
      <p:grpSp>
        <p:nvGrpSpPr>
          <p:cNvPr id="74758" name="Group 6"/>
          <p:cNvGrpSpPr>
            <a:grpSpLocks/>
          </p:cNvGrpSpPr>
          <p:nvPr/>
        </p:nvGrpSpPr>
        <p:grpSpPr bwMode="auto">
          <a:xfrm>
            <a:off x="3944938" y="2551113"/>
            <a:ext cx="1897062" cy="776287"/>
            <a:chOff x="2040" y="2135"/>
            <a:chExt cx="1194" cy="489"/>
          </a:xfrm>
        </p:grpSpPr>
        <p:sp>
          <p:nvSpPr>
            <p:cNvPr id="74783" name="AutoShape 7"/>
            <p:cNvSpPr>
              <a:spLocks noChangeArrowheads="1"/>
            </p:cNvSpPr>
            <p:nvPr/>
          </p:nvSpPr>
          <p:spPr bwMode="auto">
            <a:xfrm>
              <a:off x="2040" y="2136"/>
              <a:ext cx="1176" cy="488"/>
            </a:xfrm>
            <a:prstGeom prst="flowChartDocument">
              <a:avLst/>
            </a:prstGeom>
            <a:solidFill>
              <a:srgbClr val="CCFF99"/>
            </a:solidFill>
            <a:ln w="9525">
              <a:solidFill>
                <a:schemeClr val="tx1"/>
              </a:solidFill>
              <a:miter lim="800000"/>
              <a:headEnd/>
              <a:tailEnd/>
            </a:ln>
          </p:spPr>
          <p:txBody>
            <a:bodyPr wrap="none" anchor="ctr"/>
            <a:lstStyle/>
            <a:p>
              <a:pPr eaLnBrk="1" hangingPunct="1"/>
              <a:endParaRPr lang="zh-CN" altLang="en-US"/>
            </a:p>
          </p:txBody>
        </p:sp>
        <p:sp>
          <p:nvSpPr>
            <p:cNvPr id="74784" name="Text Box 8"/>
            <p:cNvSpPr txBox="1">
              <a:spLocks noChangeArrowheads="1"/>
            </p:cNvSpPr>
            <p:nvPr/>
          </p:nvSpPr>
          <p:spPr bwMode="auto">
            <a:xfrm>
              <a:off x="2046" y="2135"/>
              <a:ext cx="1188" cy="404"/>
            </a:xfrm>
            <a:prstGeom prst="rect">
              <a:avLst/>
            </a:prstGeom>
            <a:noFill/>
            <a:ln w="9525">
              <a:noFill/>
              <a:miter lim="800000"/>
              <a:headEnd/>
              <a:tailEnd/>
            </a:ln>
          </p:spPr>
          <p:txBody>
            <a:bodyPr lIns="91429" tIns="45716" rIns="91429" bIns="45716">
              <a:spAutoFit/>
            </a:bodyPr>
            <a:lstStyle/>
            <a:p>
              <a:pPr algn="ctr" eaLnBrk="1" hangingPunct="1"/>
              <a:r>
                <a:rPr kumimoji="0" lang="en-US" altLang="zh-CN" sz="1800"/>
                <a:t>(</a:t>
              </a:r>
              <a:r>
                <a:rPr kumimoji="0" lang="zh-CN" altLang="en-US" sz="1800"/>
                <a:t>研究对象的</a:t>
              </a:r>
              <a:r>
                <a:rPr kumimoji="0" lang="en-US" altLang="zh-CN" sz="1800"/>
                <a:t>)</a:t>
              </a:r>
              <a:r>
                <a:rPr kumimoji="0" lang="zh-CN" altLang="en-US" sz="1800"/>
                <a:t>协议</a:t>
              </a:r>
              <a:r>
                <a:rPr kumimoji="0" lang="en-US" altLang="zh-CN" sz="1800"/>
                <a:t>/</a:t>
              </a:r>
              <a:r>
                <a:rPr kumimoji="0" lang="zh-CN" altLang="en-US" sz="1800"/>
                <a:t>语言</a:t>
              </a:r>
              <a:r>
                <a:rPr kumimoji="0" lang="en-US" altLang="zh-CN" sz="1800"/>
                <a:t>/</a:t>
              </a:r>
              <a:r>
                <a:rPr kumimoji="0" lang="zh-CN" altLang="en-US" sz="1800"/>
                <a:t>标准</a:t>
              </a:r>
            </a:p>
          </p:txBody>
        </p:sp>
      </p:grpSp>
      <p:sp>
        <p:nvSpPr>
          <p:cNvPr id="2020361" name="AutoShape 9"/>
          <p:cNvSpPr>
            <a:spLocks noChangeArrowheads="1"/>
          </p:cNvSpPr>
          <p:nvPr/>
        </p:nvSpPr>
        <p:spPr bwMode="auto">
          <a:xfrm>
            <a:off x="4084638" y="4510088"/>
            <a:ext cx="1612900" cy="1319212"/>
          </a:xfrm>
          <a:prstGeom prst="roundRect">
            <a:avLst>
              <a:gd name="adj" fmla="val 16667"/>
            </a:avLst>
          </a:prstGeom>
          <a:solidFill>
            <a:schemeClr val="tx2"/>
          </a:solidFill>
          <a:ln w="9525">
            <a:solidFill>
              <a:schemeClr val="bg2"/>
            </a:solidFill>
            <a:round/>
            <a:headEnd/>
            <a:tailEnd/>
          </a:ln>
          <a:effectLst>
            <a:prstShdw prst="shdw18" dist="17961" dir="13500000">
              <a:schemeClr val="bg2">
                <a:gamma/>
                <a:shade val="60000"/>
                <a:invGamma/>
              </a:schemeClr>
            </a:prstShdw>
          </a:effectLst>
        </p:spPr>
        <p:txBody>
          <a:bodyPr lIns="91429" tIns="45716" rIns="91429" bIns="45716">
            <a:spAutoFit/>
          </a:bodyPr>
          <a:lstStyle/>
          <a:p>
            <a:pPr algn="ctr" eaLnBrk="1" hangingPunct="1">
              <a:defRPr/>
            </a:pPr>
            <a:r>
              <a:rPr kumimoji="0" lang="zh-CN" altLang="en-US" sz="1800">
                <a:solidFill>
                  <a:schemeClr val="bg1"/>
                </a:solidFill>
              </a:rPr>
              <a:t>编译器</a:t>
            </a:r>
            <a:r>
              <a:rPr kumimoji="0" lang="en-US" altLang="zh-CN" sz="1800">
                <a:solidFill>
                  <a:schemeClr val="bg1"/>
                </a:solidFill>
              </a:rPr>
              <a:t>/</a:t>
            </a:r>
            <a:r>
              <a:rPr kumimoji="0" lang="zh-CN" altLang="en-US" sz="1800">
                <a:solidFill>
                  <a:schemeClr val="bg1"/>
                </a:solidFill>
              </a:rPr>
              <a:t>解码器</a:t>
            </a:r>
            <a:r>
              <a:rPr kumimoji="0" lang="en-US" altLang="zh-CN" sz="1800">
                <a:solidFill>
                  <a:schemeClr val="bg1"/>
                </a:solidFill>
              </a:rPr>
              <a:t>/</a:t>
            </a:r>
            <a:r>
              <a:rPr kumimoji="0" lang="zh-CN" altLang="en-US" sz="1800">
                <a:solidFill>
                  <a:schemeClr val="bg1"/>
                </a:solidFill>
              </a:rPr>
              <a:t>解析器</a:t>
            </a:r>
            <a:r>
              <a:rPr kumimoji="0" lang="en-US" altLang="zh-CN" sz="1800">
                <a:solidFill>
                  <a:schemeClr val="bg1"/>
                </a:solidFill>
              </a:rPr>
              <a:t>/</a:t>
            </a:r>
            <a:r>
              <a:rPr kumimoji="0" lang="zh-CN" altLang="en-US" sz="1800">
                <a:solidFill>
                  <a:schemeClr val="bg1"/>
                </a:solidFill>
              </a:rPr>
              <a:t>执行器</a:t>
            </a:r>
            <a:r>
              <a:rPr kumimoji="0" lang="en-US" altLang="zh-CN" sz="1800">
                <a:solidFill>
                  <a:schemeClr val="bg1"/>
                </a:solidFill>
              </a:rPr>
              <a:t>/</a:t>
            </a:r>
            <a:r>
              <a:rPr kumimoji="0" lang="zh-CN" altLang="en-US" sz="1800">
                <a:solidFill>
                  <a:schemeClr val="bg1"/>
                </a:solidFill>
              </a:rPr>
              <a:t>生成器</a:t>
            </a:r>
            <a:r>
              <a:rPr kumimoji="0" lang="en-US" altLang="zh-CN" sz="1800">
                <a:solidFill>
                  <a:schemeClr val="bg1"/>
                </a:solidFill>
              </a:rPr>
              <a:t>/</a:t>
            </a:r>
            <a:r>
              <a:rPr kumimoji="0" lang="zh-CN" altLang="en-US" sz="1800">
                <a:solidFill>
                  <a:schemeClr val="bg1"/>
                </a:solidFill>
              </a:rPr>
              <a:t>变换器</a:t>
            </a:r>
            <a:r>
              <a:rPr kumimoji="0" lang="en-US" altLang="zh-CN" sz="1800">
                <a:solidFill>
                  <a:schemeClr val="bg1"/>
                </a:solidFill>
              </a:rPr>
              <a:t>…</a:t>
            </a:r>
          </a:p>
        </p:txBody>
      </p:sp>
      <p:sp>
        <p:nvSpPr>
          <p:cNvPr id="74760" name="Line 10"/>
          <p:cNvSpPr>
            <a:spLocks noChangeShapeType="1"/>
          </p:cNvSpPr>
          <p:nvPr/>
        </p:nvSpPr>
        <p:spPr bwMode="auto">
          <a:xfrm>
            <a:off x="3017838" y="2895600"/>
            <a:ext cx="914400" cy="0"/>
          </a:xfrm>
          <a:prstGeom prst="line">
            <a:avLst/>
          </a:prstGeom>
          <a:noFill/>
          <a:ln w="28575">
            <a:solidFill>
              <a:schemeClr val="tx1"/>
            </a:solidFill>
            <a:prstDash val="sysDot"/>
            <a:round/>
            <a:headEnd/>
            <a:tailEnd type="triangle" w="med" len="med"/>
          </a:ln>
        </p:spPr>
        <p:txBody>
          <a:bodyPr/>
          <a:lstStyle/>
          <a:p>
            <a:endParaRPr lang="zh-CN" altLang="en-US"/>
          </a:p>
        </p:txBody>
      </p:sp>
      <p:sp>
        <p:nvSpPr>
          <p:cNvPr id="74761" name="Text Box 11"/>
          <p:cNvSpPr txBox="1">
            <a:spLocks noChangeArrowheads="1"/>
          </p:cNvSpPr>
          <p:nvPr/>
        </p:nvSpPr>
        <p:spPr bwMode="auto">
          <a:xfrm>
            <a:off x="6483350" y="1281113"/>
            <a:ext cx="1492250" cy="641350"/>
          </a:xfrm>
          <a:prstGeom prst="rect">
            <a:avLst/>
          </a:prstGeom>
          <a:noFill/>
          <a:ln w="9525">
            <a:noFill/>
            <a:miter lim="800000"/>
            <a:headEnd/>
            <a:tailEnd/>
          </a:ln>
        </p:spPr>
        <p:txBody>
          <a:bodyPr lIns="91429" tIns="45716" rIns="91429" bIns="45716">
            <a:spAutoFit/>
          </a:bodyPr>
          <a:lstStyle/>
          <a:p>
            <a:pPr algn="ctr" eaLnBrk="1" hangingPunct="1"/>
            <a:r>
              <a:rPr kumimoji="0" lang="en-US" altLang="zh-CN" sz="1800">
                <a:solidFill>
                  <a:srgbClr val="FF0000"/>
                </a:solidFill>
              </a:rPr>
              <a:t>(</a:t>
            </a:r>
            <a:r>
              <a:rPr kumimoji="0" lang="zh-CN" altLang="en-US" sz="1800">
                <a:solidFill>
                  <a:srgbClr val="FF0000"/>
                </a:solidFill>
              </a:rPr>
              <a:t>研究对象的</a:t>
            </a:r>
            <a:r>
              <a:rPr kumimoji="0" lang="en-US" altLang="zh-CN" sz="1800">
                <a:solidFill>
                  <a:srgbClr val="FF0000"/>
                </a:solidFill>
              </a:rPr>
              <a:t>)</a:t>
            </a:r>
            <a:r>
              <a:rPr kumimoji="0" lang="zh-CN" altLang="en-US" sz="1800">
                <a:solidFill>
                  <a:srgbClr val="FF0000"/>
                </a:solidFill>
              </a:rPr>
              <a:t>信息采集</a:t>
            </a:r>
          </a:p>
        </p:txBody>
      </p:sp>
      <p:sp>
        <p:nvSpPr>
          <p:cNvPr id="2020364" name="AutoShape 12"/>
          <p:cNvSpPr>
            <a:spLocks noChangeArrowheads="1"/>
          </p:cNvSpPr>
          <p:nvPr/>
        </p:nvSpPr>
        <p:spPr bwMode="auto">
          <a:xfrm>
            <a:off x="6577013" y="2644775"/>
            <a:ext cx="1300162" cy="506413"/>
          </a:xfrm>
          <a:prstGeom prst="roundRect">
            <a:avLst>
              <a:gd name="adj" fmla="val 16667"/>
            </a:avLst>
          </a:prstGeom>
          <a:solidFill>
            <a:schemeClr val="tx2"/>
          </a:solidFill>
          <a:ln w="9525">
            <a:solidFill>
              <a:schemeClr val="bg2"/>
            </a:solidFill>
            <a:round/>
            <a:headEnd/>
            <a:tailEnd/>
          </a:ln>
          <a:effectLst>
            <a:prstShdw prst="shdw18" dist="17961" dir="13500000">
              <a:schemeClr val="bg2">
                <a:gamma/>
                <a:shade val="60000"/>
                <a:invGamma/>
              </a:schemeClr>
            </a:prstShdw>
          </a:effectLst>
        </p:spPr>
        <p:txBody>
          <a:bodyPr lIns="91429" tIns="45716" rIns="91429" bIns="45716">
            <a:spAutoFit/>
          </a:bodyPr>
          <a:lstStyle/>
          <a:p>
            <a:pPr algn="ctr" eaLnBrk="1" hangingPunct="1">
              <a:defRPr/>
            </a:pPr>
            <a:r>
              <a:rPr kumimoji="0" lang="zh-CN" altLang="en-US" sz="2400">
                <a:solidFill>
                  <a:schemeClr val="bg1"/>
                </a:solidFill>
              </a:rPr>
              <a:t>编码器</a:t>
            </a:r>
          </a:p>
        </p:txBody>
      </p:sp>
      <p:sp>
        <p:nvSpPr>
          <p:cNvPr id="74763" name="Line 13"/>
          <p:cNvSpPr>
            <a:spLocks noChangeShapeType="1"/>
          </p:cNvSpPr>
          <p:nvPr/>
        </p:nvSpPr>
        <p:spPr bwMode="auto">
          <a:xfrm>
            <a:off x="7235825" y="1917700"/>
            <a:ext cx="0" cy="736600"/>
          </a:xfrm>
          <a:prstGeom prst="line">
            <a:avLst/>
          </a:prstGeom>
          <a:noFill/>
          <a:ln w="9525">
            <a:solidFill>
              <a:schemeClr val="tx1"/>
            </a:solidFill>
            <a:round/>
            <a:headEnd/>
            <a:tailEnd type="triangle" w="med" len="med"/>
          </a:ln>
        </p:spPr>
        <p:txBody>
          <a:bodyPr/>
          <a:lstStyle/>
          <a:p>
            <a:endParaRPr lang="zh-CN" altLang="en-US"/>
          </a:p>
        </p:txBody>
      </p:sp>
      <p:sp>
        <p:nvSpPr>
          <p:cNvPr id="74764" name="Line 14"/>
          <p:cNvSpPr>
            <a:spLocks noChangeShapeType="1"/>
          </p:cNvSpPr>
          <p:nvPr/>
        </p:nvSpPr>
        <p:spPr bwMode="auto">
          <a:xfrm>
            <a:off x="5818188" y="2855913"/>
            <a:ext cx="757237" cy="1587"/>
          </a:xfrm>
          <a:prstGeom prst="line">
            <a:avLst/>
          </a:prstGeom>
          <a:noFill/>
          <a:ln w="28575">
            <a:solidFill>
              <a:schemeClr val="tx1"/>
            </a:solidFill>
            <a:prstDash val="sysDot"/>
            <a:round/>
            <a:headEnd/>
            <a:tailEnd type="triangle" w="med" len="med"/>
          </a:ln>
        </p:spPr>
        <p:txBody>
          <a:bodyPr/>
          <a:lstStyle/>
          <a:p>
            <a:endParaRPr lang="zh-CN" altLang="en-US"/>
          </a:p>
        </p:txBody>
      </p:sp>
      <p:grpSp>
        <p:nvGrpSpPr>
          <p:cNvPr id="74765" name="Group 15"/>
          <p:cNvGrpSpPr>
            <a:grpSpLocks/>
          </p:cNvGrpSpPr>
          <p:nvPr/>
        </p:nvGrpSpPr>
        <p:grpSpPr bwMode="auto">
          <a:xfrm>
            <a:off x="6499225" y="4745038"/>
            <a:ext cx="1447800" cy="996950"/>
            <a:chOff x="3974" y="3429"/>
            <a:chExt cx="912" cy="628"/>
          </a:xfrm>
        </p:grpSpPr>
        <p:sp>
          <p:nvSpPr>
            <p:cNvPr id="74781" name="AutoShape 16"/>
            <p:cNvSpPr>
              <a:spLocks noChangeArrowheads="1"/>
            </p:cNvSpPr>
            <p:nvPr/>
          </p:nvSpPr>
          <p:spPr bwMode="auto">
            <a:xfrm>
              <a:off x="3974" y="3429"/>
              <a:ext cx="912" cy="628"/>
            </a:xfrm>
            <a:prstGeom prst="can">
              <a:avLst>
                <a:gd name="adj" fmla="val 13537"/>
              </a:avLst>
            </a:prstGeom>
            <a:solidFill>
              <a:srgbClr val="FFFF99"/>
            </a:solidFill>
            <a:ln w="9525">
              <a:solidFill>
                <a:schemeClr val="tx1"/>
              </a:solidFill>
              <a:round/>
              <a:headEnd/>
              <a:tailEnd/>
            </a:ln>
          </p:spPr>
          <p:txBody>
            <a:bodyPr wrap="none" anchor="ctr"/>
            <a:lstStyle/>
            <a:p>
              <a:pPr eaLnBrk="1" hangingPunct="1"/>
              <a:endParaRPr lang="zh-CN" altLang="en-US"/>
            </a:p>
          </p:txBody>
        </p:sp>
        <p:sp>
          <p:nvSpPr>
            <p:cNvPr id="74782" name="Text Box 17"/>
            <p:cNvSpPr txBox="1">
              <a:spLocks noChangeArrowheads="1"/>
            </p:cNvSpPr>
            <p:nvPr/>
          </p:nvSpPr>
          <p:spPr bwMode="auto">
            <a:xfrm>
              <a:off x="3988" y="3524"/>
              <a:ext cx="895" cy="520"/>
            </a:xfrm>
            <a:prstGeom prst="rect">
              <a:avLst/>
            </a:prstGeom>
            <a:noFill/>
            <a:ln w="9525">
              <a:noFill/>
              <a:miter lim="800000"/>
              <a:headEnd/>
              <a:tailEnd/>
            </a:ln>
          </p:spPr>
          <p:txBody>
            <a:bodyPr lIns="91429" tIns="45716" rIns="91429" bIns="45716">
              <a:spAutoFit/>
            </a:bodyPr>
            <a:lstStyle/>
            <a:p>
              <a:pPr algn="ctr" eaLnBrk="1" hangingPunct="1"/>
              <a:r>
                <a:rPr kumimoji="0" lang="zh-CN" altLang="en-US" sz="1600"/>
                <a:t>按协议</a:t>
              </a:r>
              <a:r>
                <a:rPr kumimoji="0" lang="en-US" altLang="zh-CN" sz="1600"/>
                <a:t>/</a:t>
              </a:r>
              <a:r>
                <a:rPr kumimoji="0" lang="zh-CN" altLang="en-US" sz="1600"/>
                <a:t>语言</a:t>
              </a:r>
              <a:r>
                <a:rPr kumimoji="0" lang="en-US" altLang="zh-CN" sz="1600"/>
                <a:t>/</a:t>
              </a:r>
              <a:r>
                <a:rPr kumimoji="0" lang="zh-CN" altLang="en-US" sz="1600"/>
                <a:t>标准表示和存储的信息</a:t>
              </a:r>
            </a:p>
          </p:txBody>
        </p:sp>
      </p:grpSp>
      <p:sp>
        <p:nvSpPr>
          <p:cNvPr id="74766" name="Line 18"/>
          <p:cNvSpPr>
            <a:spLocks noChangeShapeType="1"/>
          </p:cNvSpPr>
          <p:nvPr/>
        </p:nvSpPr>
        <p:spPr bwMode="auto">
          <a:xfrm flipH="1">
            <a:off x="7223125" y="3133725"/>
            <a:ext cx="23813" cy="1704975"/>
          </a:xfrm>
          <a:prstGeom prst="line">
            <a:avLst/>
          </a:prstGeom>
          <a:noFill/>
          <a:ln w="38100">
            <a:solidFill>
              <a:schemeClr val="bg2"/>
            </a:solidFill>
            <a:round/>
            <a:headEnd/>
            <a:tailEnd type="triangle" w="med" len="med"/>
          </a:ln>
        </p:spPr>
        <p:txBody>
          <a:bodyPr/>
          <a:lstStyle/>
          <a:p>
            <a:endParaRPr lang="zh-CN" altLang="en-US"/>
          </a:p>
        </p:txBody>
      </p:sp>
      <p:sp>
        <p:nvSpPr>
          <p:cNvPr id="74767" name="Line 19"/>
          <p:cNvSpPr>
            <a:spLocks noChangeShapeType="1"/>
          </p:cNvSpPr>
          <p:nvPr/>
        </p:nvSpPr>
        <p:spPr bwMode="auto">
          <a:xfrm flipH="1">
            <a:off x="5597525" y="5170488"/>
            <a:ext cx="901700" cy="0"/>
          </a:xfrm>
          <a:prstGeom prst="line">
            <a:avLst/>
          </a:prstGeom>
          <a:noFill/>
          <a:ln w="38100">
            <a:solidFill>
              <a:schemeClr val="bg2"/>
            </a:solidFill>
            <a:round/>
            <a:headEnd/>
            <a:tailEnd type="triangle" w="med" len="med"/>
          </a:ln>
        </p:spPr>
        <p:txBody>
          <a:bodyPr/>
          <a:lstStyle/>
          <a:p>
            <a:endParaRPr lang="zh-CN" altLang="en-US"/>
          </a:p>
        </p:txBody>
      </p:sp>
      <p:sp>
        <p:nvSpPr>
          <p:cNvPr id="74768" name="Text Box 20"/>
          <p:cNvSpPr txBox="1">
            <a:spLocks noChangeArrowheads="1"/>
          </p:cNvSpPr>
          <p:nvPr/>
        </p:nvSpPr>
        <p:spPr bwMode="auto">
          <a:xfrm>
            <a:off x="1516063" y="4265613"/>
            <a:ext cx="1847850" cy="366712"/>
          </a:xfrm>
          <a:prstGeom prst="rect">
            <a:avLst/>
          </a:prstGeom>
          <a:noFill/>
          <a:ln w="9525">
            <a:noFill/>
            <a:miter lim="800000"/>
            <a:headEnd/>
            <a:tailEnd/>
          </a:ln>
        </p:spPr>
        <p:txBody>
          <a:bodyPr lIns="91429" tIns="45716" rIns="91429" bIns="45716">
            <a:spAutoFit/>
          </a:bodyPr>
          <a:lstStyle/>
          <a:p>
            <a:pPr algn="ctr" eaLnBrk="1" hangingPunct="1"/>
            <a:r>
              <a:rPr kumimoji="0" lang="zh-CN" altLang="en-US" sz="1800">
                <a:solidFill>
                  <a:srgbClr val="FF0000"/>
                </a:solidFill>
              </a:rPr>
              <a:t>信息显示</a:t>
            </a:r>
            <a:r>
              <a:rPr kumimoji="0" lang="en-US" altLang="zh-CN" sz="1800">
                <a:solidFill>
                  <a:srgbClr val="FF0000"/>
                </a:solidFill>
              </a:rPr>
              <a:t>/</a:t>
            </a:r>
            <a:r>
              <a:rPr kumimoji="0" lang="zh-CN" altLang="en-US" sz="1800">
                <a:solidFill>
                  <a:srgbClr val="FF0000"/>
                </a:solidFill>
              </a:rPr>
              <a:t>打印</a:t>
            </a:r>
          </a:p>
        </p:txBody>
      </p:sp>
      <p:sp>
        <p:nvSpPr>
          <p:cNvPr id="74769" name="Text Box 21"/>
          <p:cNvSpPr txBox="1">
            <a:spLocks noChangeArrowheads="1"/>
          </p:cNvSpPr>
          <p:nvPr/>
        </p:nvSpPr>
        <p:spPr bwMode="auto">
          <a:xfrm>
            <a:off x="2582863" y="5268913"/>
            <a:ext cx="781050" cy="366712"/>
          </a:xfrm>
          <a:prstGeom prst="rect">
            <a:avLst/>
          </a:prstGeom>
          <a:noFill/>
          <a:ln w="9525">
            <a:noFill/>
            <a:miter lim="800000"/>
            <a:headEnd/>
            <a:tailEnd/>
          </a:ln>
        </p:spPr>
        <p:txBody>
          <a:bodyPr lIns="91429" tIns="45716" rIns="91429" bIns="45716">
            <a:spAutoFit/>
          </a:bodyPr>
          <a:lstStyle/>
          <a:p>
            <a:pPr algn="ctr" eaLnBrk="1" hangingPunct="1"/>
            <a:r>
              <a:rPr kumimoji="0" lang="zh-CN" altLang="en-US" sz="1800">
                <a:solidFill>
                  <a:srgbClr val="FF0000"/>
                </a:solidFill>
              </a:rPr>
              <a:t>交换</a:t>
            </a:r>
          </a:p>
        </p:txBody>
      </p:sp>
      <p:sp>
        <p:nvSpPr>
          <p:cNvPr id="74770" name="Text Box 22"/>
          <p:cNvSpPr txBox="1">
            <a:spLocks noChangeArrowheads="1"/>
          </p:cNvSpPr>
          <p:nvPr/>
        </p:nvSpPr>
        <p:spPr bwMode="auto">
          <a:xfrm>
            <a:off x="2582863" y="4748213"/>
            <a:ext cx="781050" cy="366712"/>
          </a:xfrm>
          <a:prstGeom prst="rect">
            <a:avLst/>
          </a:prstGeom>
          <a:noFill/>
          <a:ln w="9525">
            <a:noFill/>
            <a:miter lim="800000"/>
            <a:headEnd/>
            <a:tailEnd/>
          </a:ln>
        </p:spPr>
        <p:txBody>
          <a:bodyPr lIns="91429" tIns="45716" rIns="91429" bIns="45716">
            <a:spAutoFit/>
          </a:bodyPr>
          <a:lstStyle/>
          <a:p>
            <a:pPr algn="ctr" eaLnBrk="1" hangingPunct="1"/>
            <a:r>
              <a:rPr kumimoji="0" lang="zh-CN" altLang="en-US" sz="1800">
                <a:solidFill>
                  <a:srgbClr val="FF0000"/>
                </a:solidFill>
              </a:rPr>
              <a:t>传输</a:t>
            </a:r>
          </a:p>
        </p:txBody>
      </p:sp>
      <p:sp>
        <p:nvSpPr>
          <p:cNvPr id="74771" name="Text Box 23"/>
          <p:cNvSpPr txBox="1">
            <a:spLocks noChangeArrowheads="1"/>
          </p:cNvSpPr>
          <p:nvPr/>
        </p:nvSpPr>
        <p:spPr bwMode="auto">
          <a:xfrm>
            <a:off x="2201863" y="5688013"/>
            <a:ext cx="1111250" cy="366712"/>
          </a:xfrm>
          <a:prstGeom prst="rect">
            <a:avLst/>
          </a:prstGeom>
          <a:noFill/>
          <a:ln w="9525">
            <a:noFill/>
            <a:miter lim="800000"/>
            <a:headEnd/>
            <a:tailEnd/>
          </a:ln>
        </p:spPr>
        <p:txBody>
          <a:bodyPr lIns="91429" tIns="45716" rIns="91429" bIns="45716">
            <a:spAutoFit/>
          </a:bodyPr>
          <a:lstStyle/>
          <a:p>
            <a:pPr algn="ctr" eaLnBrk="1" hangingPunct="1"/>
            <a:r>
              <a:rPr kumimoji="0" lang="zh-CN" altLang="en-US" sz="1800">
                <a:solidFill>
                  <a:srgbClr val="FF0000"/>
                </a:solidFill>
              </a:rPr>
              <a:t>外设处理</a:t>
            </a:r>
          </a:p>
        </p:txBody>
      </p:sp>
      <p:sp>
        <p:nvSpPr>
          <p:cNvPr id="74772" name="Text Box 24"/>
          <p:cNvSpPr txBox="1">
            <a:spLocks noChangeArrowheads="1"/>
          </p:cNvSpPr>
          <p:nvPr/>
        </p:nvSpPr>
        <p:spPr bwMode="auto">
          <a:xfrm>
            <a:off x="919163" y="5167313"/>
            <a:ext cx="1200150" cy="641350"/>
          </a:xfrm>
          <a:prstGeom prst="rect">
            <a:avLst/>
          </a:prstGeom>
          <a:noFill/>
          <a:ln w="9525">
            <a:noFill/>
            <a:miter lim="800000"/>
            <a:headEnd/>
            <a:tailEnd/>
          </a:ln>
        </p:spPr>
        <p:txBody>
          <a:bodyPr lIns="91429" tIns="45716" rIns="91429" bIns="45716">
            <a:spAutoFit/>
          </a:bodyPr>
          <a:lstStyle/>
          <a:p>
            <a:pPr algn="ctr" eaLnBrk="1" hangingPunct="1"/>
            <a:r>
              <a:rPr kumimoji="0" lang="zh-CN" altLang="en-US" sz="1800" b="0"/>
              <a:t>目标格式的信息</a:t>
            </a:r>
          </a:p>
        </p:txBody>
      </p:sp>
      <p:sp>
        <p:nvSpPr>
          <p:cNvPr id="74773" name="Text Box 25"/>
          <p:cNvSpPr txBox="1">
            <a:spLocks noChangeArrowheads="1"/>
          </p:cNvSpPr>
          <p:nvPr/>
        </p:nvSpPr>
        <p:spPr bwMode="auto">
          <a:xfrm>
            <a:off x="906463" y="4735513"/>
            <a:ext cx="1200150" cy="366712"/>
          </a:xfrm>
          <a:prstGeom prst="rect">
            <a:avLst/>
          </a:prstGeom>
          <a:noFill/>
          <a:ln w="9525">
            <a:noFill/>
            <a:miter lim="800000"/>
            <a:headEnd/>
            <a:tailEnd/>
          </a:ln>
        </p:spPr>
        <p:txBody>
          <a:bodyPr lIns="91429" tIns="45716" rIns="91429" bIns="45716">
            <a:spAutoFit/>
          </a:bodyPr>
          <a:lstStyle/>
          <a:p>
            <a:pPr algn="ctr" eaLnBrk="1" hangingPunct="1"/>
            <a:r>
              <a:rPr kumimoji="0" lang="en-US" altLang="zh-CN" sz="1800" b="0"/>
              <a:t>(</a:t>
            </a:r>
            <a:r>
              <a:rPr kumimoji="0" lang="zh-CN" altLang="en-US" sz="1800" b="0"/>
              <a:t>目标位置</a:t>
            </a:r>
            <a:r>
              <a:rPr kumimoji="0" lang="en-US" altLang="zh-CN" sz="1800" b="0"/>
              <a:t>)</a:t>
            </a:r>
          </a:p>
        </p:txBody>
      </p:sp>
      <p:sp>
        <p:nvSpPr>
          <p:cNvPr id="74774" name="Line 26"/>
          <p:cNvSpPr>
            <a:spLocks noChangeShapeType="1"/>
          </p:cNvSpPr>
          <p:nvPr/>
        </p:nvSpPr>
        <p:spPr bwMode="auto">
          <a:xfrm flipH="1">
            <a:off x="2103438" y="4927600"/>
            <a:ext cx="571500" cy="0"/>
          </a:xfrm>
          <a:prstGeom prst="line">
            <a:avLst/>
          </a:prstGeom>
          <a:noFill/>
          <a:ln w="38100">
            <a:solidFill>
              <a:schemeClr val="bg2"/>
            </a:solidFill>
            <a:round/>
            <a:headEnd/>
            <a:tailEnd type="triangle" w="med" len="med"/>
          </a:ln>
        </p:spPr>
        <p:txBody>
          <a:bodyPr/>
          <a:lstStyle/>
          <a:p>
            <a:endParaRPr lang="zh-CN" altLang="en-US"/>
          </a:p>
        </p:txBody>
      </p:sp>
      <p:sp>
        <p:nvSpPr>
          <p:cNvPr id="74775" name="Line 27"/>
          <p:cNvSpPr>
            <a:spLocks noChangeShapeType="1"/>
          </p:cNvSpPr>
          <p:nvPr/>
        </p:nvSpPr>
        <p:spPr bwMode="auto">
          <a:xfrm>
            <a:off x="4821238" y="3295650"/>
            <a:ext cx="0" cy="1250950"/>
          </a:xfrm>
          <a:prstGeom prst="line">
            <a:avLst/>
          </a:prstGeom>
          <a:noFill/>
          <a:ln w="28575">
            <a:solidFill>
              <a:schemeClr val="tx1"/>
            </a:solidFill>
            <a:prstDash val="sysDot"/>
            <a:round/>
            <a:headEnd/>
            <a:tailEnd type="triangle" w="med" len="med"/>
          </a:ln>
        </p:spPr>
        <p:txBody>
          <a:bodyPr/>
          <a:lstStyle/>
          <a:p>
            <a:endParaRPr lang="zh-CN" altLang="en-US"/>
          </a:p>
        </p:txBody>
      </p:sp>
      <p:sp>
        <p:nvSpPr>
          <p:cNvPr id="74776" name="Freeform 28"/>
          <p:cNvSpPr>
            <a:spLocks/>
          </p:cNvSpPr>
          <p:nvPr/>
        </p:nvSpPr>
        <p:spPr bwMode="auto">
          <a:xfrm>
            <a:off x="3221038" y="4457700"/>
            <a:ext cx="901700" cy="444500"/>
          </a:xfrm>
          <a:custGeom>
            <a:avLst/>
            <a:gdLst>
              <a:gd name="T0" fmla="*/ 2147483646 w 568"/>
              <a:gd name="T1" fmla="*/ 2147483646 h 280"/>
              <a:gd name="T2" fmla="*/ 2147483646 w 568"/>
              <a:gd name="T3" fmla="*/ 0 h 280"/>
              <a:gd name="T4" fmla="*/ 0 w 568"/>
              <a:gd name="T5" fmla="*/ 2147483646 h 280"/>
              <a:gd name="T6" fmla="*/ 0 60000 65536"/>
              <a:gd name="T7" fmla="*/ 0 60000 65536"/>
              <a:gd name="T8" fmla="*/ 0 60000 65536"/>
              <a:gd name="T9" fmla="*/ 0 w 568"/>
              <a:gd name="T10" fmla="*/ 0 h 280"/>
              <a:gd name="T11" fmla="*/ 568 w 568"/>
              <a:gd name="T12" fmla="*/ 280 h 280"/>
            </a:gdLst>
            <a:ahLst/>
            <a:cxnLst>
              <a:cxn ang="T6">
                <a:pos x="T0" y="T1"/>
              </a:cxn>
              <a:cxn ang="T7">
                <a:pos x="T2" y="T3"/>
              </a:cxn>
              <a:cxn ang="T8">
                <a:pos x="T4" y="T5"/>
              </a:cxn>
            </a:cxnLst>
            <a:rect l="T9" t="T10" r="T11" b="T12"/>
            <a:pathLst>
              <a:path w="568" h="280">
                <a:moveTo>
                  <a:pt x="568" y="280"/>
                </a:moveTo>
                <a:lnTo>
                  <a:pt x="416" y="0"/>
                </a:lnTo>
                <a:lnTo>
                  <a:pt x="0" y="8"/>
                </a:lnTo>
              </a:path>
            </a:pathLst>
          </a:custGeom>
          <a:noFill/>
          <a:ln w="38100">
            <a:solidFill>
              <a:schemeClr val="bg2"/>
            </a:solidFill>
            <a:round/>
            <a:headEnd/>
            <a:tailEnd type="triangle" w="med" len="med"/>
          </a:ln>
        </p:spPr>
        <p:txBody>
          <a:bodyPr/>
          <a:lstStyle/>
          <a:p>
            <a:endParaRPr lang="zh-CN" altLang="en-US"/>
          </a:p>
        </p:txBody>
      </p:sp>
      <p:sp>
        <p:nvSpPr>
          <p:cNvPr id="74777" name="Freeform 29"/>
          <p:cNvSpPr>
            <a:spLocks/>
          </p:cNvSpPr>
          <p:nvPr/>
        </p:nvSpPr>
        <p:spPr bwMode="auto">
          <a:xfrm flipV="1">
            <a:off x="3233738" y="5448300"/>
            <a:ext cx="901700" cy="444500"/>
          </a:xfrm>
          <a:custGeom>
            <a:avLst/>
            <a:gdLst>
              <a:gd name="T0" fmla="*/ 2147483646 w 568"/>
              <a:gd name="T1" fmla="*/ 2147483646 h 280"/>
              <a:gd name="T2" fmla="*/ 2147483646 w 568"/>
              <a:gd name="T3" fmla="*/ 0 h 280"/>
              <a:gd name="T4" fmla="*/ 0 w 568"/>
              <a:gd name="T5" fmla="*/ 2147483646 h 280"/>
              <a:gd name="T6" fmla="*/ 0 60000 65536"/>
              <a:gd name="T7" fmla="*/ 0 60000 65536"/>
              <a:gd name="T8" fmla="*/ 0 60000 65536"/>
              <a:gd name="T9" fmla="*/ 0 w 568"/>
              <a:gd name="T10" fmla="*/ 0 h 280"/>
              <a:gd name="T11" fmla="*/ 568 w 568"/>
              <a:gd name="T12" fmla="*/ 280 h 280"/>
            </a:gdLst>
            <a:ahLst/>
            <a:cxnLst>
              <a:cxn ang="T6">
                <a:pos x="T0" y="T1"/>
              </a:cxn>
              <a:cxn ang="T7">
                <a:pos x="T2" y="T3"/>
              </a:cxn>
              <a:cxn ang="T8">
                <a:pos x="T4" y="T5"/>
              </a:cxn>
            </a:cxnLst>
            <a:rect l="T9" t="T10" r="T11" b="T12"/>
            <a:pathLst>
              <a:path w="568" h="280">
                <a:moveTo>
                  <a:pt x="568" y="280"/>
                </a:moveTo>
                <a:lnTo>
                  <a:pt x="416" y="0"/>
                </a:lnTo>
                <a:lnTo>
                  <a:pt x="0" y="8"/>
                </a:lnTo>
              </a:path>
            </a:pathLst>
          </a:custGeom>
          <a:noFill/>
          <a:ln w="38100">
            <a:solidFill>
              <a:schemeClr val="bg2"/>
            </a:solidFill>
            <a:round/>
            <a:headEnd/>
            <a:tailEnd type="triangle" w="med" len="med"/>
          </a:ln>
        </p:spPr>
        <p:txBody>
          <a:bodyPr/>
          <a:lstStyle/>
          <a:p>
            <a:endParaRPr lang="zh-CN" altLang="en-US"/>
          </a:p>
        </p:txBody>
      </p:sp>
      <p:sp>
        <p:nvSpPr>
          <p:cNvPr id="74778" name="Line 30"/>
          <p:cNvSpPr>
            <a:spLocks noChangeShapeType="1"/>
          </p:cNvSpPr>
          <p:nvPr/>
        </p:nvSpPr>
        <p:spPr bwMode="auto">
          <a:xfrm flipH="1">
            <a:off x="3246438" y="4940300"/>
            <a:ext cx="876300" cy="0"/>
          </a:xfrm>
          <a:prstGeom prst="line">
            <a:avLst/>
          </a:prstGeom>
          <a:noFill/>
          <a:ln w="38100">
            <a:solidFill>
              <a:schemeClr val="bg2"/>
            </a:solidFill>
            <a:round/>
            <a:headEnd/>
            <a:tailEnd type="triangle" w="med" len="med"/>
          </a:ln>
        </p:spPr>
        <p:txBody>
          <a:bodyPr/>
          <a:lstStyle/>
          <a:p>
            <a:endParaRPr lang="zh-CN" altLang="en-US"/>
          </a:p>
        </p:txBody>
      </p:sp>
      <p:sp>
        <p:nvSpPr>
          <p:cNvPr id="74779" name="Line 31"/>
          <p:cNvSpPr>
            <a:spLocks noChangeShapeType="1"/>
          </p:cNvSpPr>
          <p:nvPr/>
        </p:nvSpPr>
        <p:spPr bwMode="auto">
          <a:xfrm flipH="1">
            <a:off x="3271838" y="5435600"/>
            <a:ext cx="876300" cy="0"/>
          </a:xfrm>
          <a:prstGeom prst="line">
            <a:avLst/>
          </a:prstGeom>
          <a:noFill/>
          <a:ln w="38100">
            <a:solidFill>
              <a:schemeClr val="bg2"/>
            </a:solidFill>
            <a:round/>
            <a:headEnd/>
            <a:tailEnd type="triangle" w="med" len="med"/>
          </a:ln>
        </p:spPr>
        <p:txBody>
          <a:bodyPr/>
          <a:lstStyle/>
          <a:p>
            <a:endParaRPr lang="zh-CN" altLang="en-US"/>
          </a:p>
        </p:txBody>
      </p:sp>
      <p:sp>
        <p:nvSpPr>
          <p:cNvPr id="74780" name="Line 32"/>
          <p:cNvSpPr>
            <a:spLocks noChangeShapeType="1"/>
          </p:cNvSpPr>
          <p:nvPr/>
        </p:nvSpPr>
        <p:spPr bwMode="auto">
          <a:xfrm flipH="1">
            <a:off x="2103438" y="5461000"/>
            <a:ext cx="571500" cy="0"/>
          </a:xfrm>
          <a:prstGeom prst="line">
            <a:avLst/>
          </a:prstGeom>
          <a:noFill/>
          <a:ln w="38100">
            <a:solidFill>
              <a:schemeClr val="bg2"/>
            </a:solidFill>
            <a:round/>
            <a:headEnd/>
            <a:tailEnd type="triangle" w="med" len="med"/>
          </a:ln>
        </p:spPr>
        <p:txBody>
          <a:bodyPr/>
          <a:lstStyle/>
          <a:p>
            <a:endParaRPr lang="zh-CN" altLang="en-US"/>
          </a:p>
        </p:txBody>
      </p:sp>
    </p:spTree>
  </p:cSld>
  <p:clrMapOvr>
    <a:masterClrMapping/>
  </p:clrMapOvr>
  <p:transition>
    <p:zoom/>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5778" name="Picture 2"/>
          <p:cNvPicPr>
            <a:picLocks noChangeAspect="1" noChangeArrowheads="1"/>
          </p:cNvPicPr>
          <p:nvPr/>
        </p:nvPicPr>
        <p:blipFill>
          <a:blip r:embed="rId3" cstate="print"/>
          <a:srcRect/>
          <a:stretch>
            <a:fillRect/>
          </a:stretch>
        </p:blipFill>
        <p:spPr bwMode="auto">
          <a:xfrm>
            <a:off x="692150" y="3605213"/>
            <a:ext cx="7510463" cy="1652587"/>
          </a:xfrm>
          <a:prstGeom prst="rect">
            <a:avLst/>
          </a:prstGeom>
          <a:noFill/>
          <a:ln w="9525" algn="ctr">
            <a:noFill/>
            <a:miter lim="800000"/>
            <a:headEnd/>
            <a:tailEnd/>
          </a:ln>
        </p:spPr>
      </p:pic>
      <p:pic>
        <p:nvPicPr>
          <p:cNvPr id="75779" name="Picture 3"/>
          <p:cNvPicPr>
            <a:picLocks noChangeAspect="1" noChangeArrowheads="1"/>
          </p:cNvPicPr>
          <p:nvPr/>
        </p:nvPicPr>
        <p:blipFill>
          <a:blip r:embed="rId4" cstate="print"/>
          <a:srcRect/>
          <a:stretch>
            <a:fillRect/>
          </a:stretch>
        </p:blipFill>
        <p:spPr bwMode="auto">
          <a:xfrm>
            <a:off x="692150" y="5248275"/>
            <a:ext cx="7513638" cy="1546225"/>
          </a:xfrm>
          <a:prstGeom prst="rect">
            <a:avLst/>
          </a:prstGeom>
          <a:noFill/>
          <a:ln w="9525" algn="ctr">
            <a:noFill/>
            <a:miter lim="800000"/>
            <a:headEnd/>
            <a:tailEnd/>
          </a:ln>
        </p:spPr>
      </p:pic>
      <p:sp>
        <p:nvSpPr>
          <p:cNvPr id="75780" name="Rectangle 4"/>
          <p:cNvSpPr>
            <a:spLocks noChangeArrowheads="1"/>
          </p:cNvSpPr>
          <p:nvPr/>
        </p:nvSpPr>
        <p:spPr bwMode="auto">
          <a:xfrm>
            <a:off x="3497263" y="4832350"/>
            <a:ext cx="2114550" cy="935038"/>
          </a:xfrm>
          <a:prstGeom prst="rect">
            <a:avLst/>
          </a:prstGeom>
          <a:noFill/>
          <a:ln w="9525" algn="ctr">
            <a:noFill/>
            <a:miter lim="800000"/>
            <a:headEnd/>
            <a:tailEnd/>
          </a:ln>
        </p:spPr>
        <p:txBody>
          <a:bodyPr wrap="none">
            <a:spAutoFit/>
          </a:bodyPr>
          <a:lstStyle/>
          <a:p>
            <a:pPr eaLnBrk="1" hangingPunct="1">
              <a:lnSpc>
                <a:spcPct val="115000"/>
              </a:lnSpc>
              <a:buFontTx/>
              <a:buChar char="•"/>
            </a:pPr>
            <a:r>
              <a:rPr lang="zh-CN" altLang="en-US" sz="1600" b="0">
                <a:latin typeface="Times New Roman" pitchFamily="18" charset="0"/>
              </a:rPr>
              <a:t>采样频率</a:t>
            </a:r>
          </a:p>
          <a:p>
            <a:pPr eaLnBrk="1" hangingPunct="1">
              <a:lnSpc>
                <a:spcPct val="115000"/>
              </a:lnSpc>
              <a:buFontTx/>
              <a:buChar char="•"/>
            </a:pPr>
            <a:r>
              <a:rPr lang="zh-CN" altLang="en-US" sz="1600" b="0">
                <a:latin typeface="Times New Roman" pitchFamily="18" charset="0"/>
              </a:rPr>
              <a:t>采样精度</a:t>
            </a:r>
          </a:p>
          <a:p>
            <a:pPr eaLnBrk="1" hangingPunct="1">
              <a:lnSpc>
                <a:spcPct val="115000"/>
              </a:lnSpc>
              <a:buFontTx/>
              <a:buChar char="•"/>
            </a:pPr>
            <a:r>
              <a:rPr lang="zh-CN" altLang="en-US" sz="1600" b="0">
                <a:latin typeface="Times New Roman" pitchFamily="18" charset="0"/>
              </a:rPr>
              <a:t>编码方法及其保真度</a:t>
            </a:r>
          </a:p>
        </p:txBody>
      </p:sp>
      <p:sp>
        <p:nvSpPr>
          <p:cNvPr id="75781" name="Rectangle 5"/>
          <p:cNvSpPr>
            <a:spLocks noChangeArrowheads="1"/>
          </p:cNvSpPr>
          <p:nvPr/>
        </p:nvSpPr>
        <p:spPr bwMode="auto">
          <a:xfrm>
            <a:off x="204788" y="1512888"/>
            <a:ext cx="7820025" cy="2155825"/>
          </a:xfrm>
          <a:prstGeom prst="rect">
            <a:avLst/>
          </a:prstGeom>
          <a:noFill/>
          <a:ln w="9525">
            <a:noFill/>
            <a:miter lim="800000"/>
            <a:headEnd/>
            <a:tailEnd/>
          </a:ln>
        </p:spPr>
        <p:txBody>
          <a:bodyPr>
            <a:spAutoFit/>
          </a:bodyPr>
          <a:lstStyle/>
          <a:p>
            <a:pPr eaLnBrk="1" hangingPunct="1">
              <a:lnSpc>
                <a:spcPct val="130000"/>
              </a:lnSpc>
              <a:buFont typeface="Wingdings" pitchFamily="2" charset="2"/>
              <a:buNone/>
            </a:pPr>
            <a:r>
              <a:rPr lang="zh-CN" altLang="en-US">
                <a:solidFill>
                  <a:schemeClr val="accent2"/>
                </a:solidFill>
                <a:latin typeface="宋体" pitchFamily="2" charset="-122"/>
              </a:rPr>
              <a:t>音频信息的表示与处理</a:t>
            </a:r>
          </a:p>
          <a:p>
            <a:pPr eaLnBrk="1" hangingPunct="1">
              <a:lnSpc>
                <a:spcPct val="130000"/>
              </a:lnSpc>
              <a:buFont typeface="Wingdings" pitchFamily="2" charset="2"/>
              <a:buChar char="u"/>
            </a:pPr>
            <a:r>
              <a:rPr lang="zh-CN" altLang="en-US">
                <a:solidFill>
                  <a:schemeClr val="accent2"/>
                </a:solidFill>
                <a:latin typeface="宋体" pitchFamily="2" charset="-122"/>
              </a:rPr>
              <a:t>音频编码</a:t>
            </a:r>
            <a:r>
              <a:rPr lang="zh-CN" altLang="en-US" sz="1600" b="0">
                <a:latin typeface="宋体" pitchFamily="2" charset="-122"/>
              </a:rPr>
              <a:t>：</a:t>
            </a:r>
            <a:r>
              <a:rPr lang="zh-CN" altLang="en-US" sz="1600">
                <a:latin typeface="宋体" pitchFamily="2" charset="-122"/>
              </a:rPr>
              <a:t>音频是连续的模拟信号，需经采样、量化和编码后形成数字音频后，进行数字处理。所谓采样是指按一定的采样频率对连续音频信号做时间上的离散化</a:t>
            </a:r>
            <a:r>
              <a:rPr lang="en-US" altLang="zh-CN" sz="1600">
                <a:latin typeface="宋体" pitchFamily="2" charset="-122"/>
              </a:rPr>
              <a:t>,</a:t>
            </a:r>
            <a:r>
              <a:rPr lang="zh-CN" altLang="zh-CN" sz="1600">
                <a:latin typeface="宋体" pitchFamily="2" charset="-122"/>
              </a:rPr>
              <a:t>即对连续信号隔一定周期获取一个信号点的过程。</a:t>
            </a:r>
            <a:r>
              <a:rPr lang="zh-CN" altLang="en-US" sz="1600">
                <a:latin typeface="宋体" pitchFamily="2" charset="-122"/>
              </a:rPr>
              <a:t>而量化是将所采集的信号点的数值区分成不同位数的离散数值的过程。而编码则是将采集到的离散时间点的信号的离散数值按一定规则编码存储的过程。</a:t>
            </a:r>
            <a:endParaRPr lang="en-US" altLang="zh-CN" sz="1600">
              <a:latin typeface="宋体" pitchFamily="2" charset="-122"/>
            </a:endParaRPr>
          </a:p>
        </p:txBody>
      </p:sp>
      <p:sp>
        <p:nvSpPr>
          <p:cNvPr id="75782" name="Text Box 6"/>
          <p:cNvSpPr txBox="1">
            <a:spLocks noChangeArrowheads="1"/>
          </p:cNvSpPr>
          <p:nvPr/>
        </p:nvSpPr>
        <p:spPr bwMode="auto">
          <a:xfrm>
            <a:off x="223838" y="1147763"/>
            <a:ext cx="7135812" cy="457200"/>
          </a:xfrm>
          <a:prstGeom prst="rect">
            <a:avLst/>
          </a:prstGeom>
          <a:noFill/>
          <a:ln w="9525">
            <a:noFill/>
            <a:miter lim="800000"/>
            <a:headEnd/>
            <a:tailEnd/>
          </a:ln>
        </p:spPr>
        <p:txBody>
          <a:bodyPr>
            <a:spAutoFit/>
          </a:bodyPr>
          <a:lstStyle/>
          <a:p>
            <a:pPr eaLnBrk="1" hangingPunct="1"/>
            <a:r>
              <a:rPr kumimoji="0" lang="zh-CN" altLang="en-US" sz="2400">
                <a:ea typeface="华文中宋" pitchFamily="2" charset="-122"/>
                <a:sym typeface="Wingdings" pitchFamily="2" charset="2"/>
              </a:rPr>
              <a:t>协议与编码器</a:t>
            </a:r>
            <a:r>
              <a:rPr kumimoji="0" lang="en-US" altLang="zh-CN" sz="2400">
                <a:ea typeface="华文中宋" pitchFamily="2" charset="-122"/>
                <a:sym typeface="Wingdings" pitchFamily="2" charset="2"/>
              </a:rPr>
              <a:t>/</a:t>
            </a:r>
            <a:r>
              <a:rPr kumimoji="0" lang="zh-CN" altLang="en-US" sz="2400">
                <a:ea typeface="华文中宋" pitchFamily="2" charset="-122"/>
                <a:sym typeface="Wingdings" pitchFamily="2" charset="2"/>
              </a:rPr>
              <a:t>解码器示例</a:t>
            </a:r>
            <a:r>
              <a:rPr kumimoji="0" lang="en-US" altLang="zh-CN" sz="2400">
                <a:ea typeface="华文中宋" pitchFamily="2" charset="-122"/>
                <a:sym typeface="Wingdings" pitchFamily="2" charset="2"/>
              </a:rPr>
              <a:t>----</a:t>
            </a:r>
            <a:r>
              <a:rPr kumimoji="0" lang="zh-CN" altLang="en-US" sz="2400">
                <a:ea typeface="华文中宋" pitchFamily="2" charset="-122"/>
                <a:sym typeface="Wingdings" pitchFamily="2" charset="2"/>
              </a:rPr>
              <a:t>多媒体处理</a:t>
            </a:r>
            <a:endParaRPr lang="zh-CN" altLang="en-US" sz="1600">
              <a:ea typeface="华文中宋" pitchFamily="2" charset="-122"/>
              <a:sym typeface="Wingdings" pitchFamily="2" charset="2"/>
            </a:endParaRPr>
          </a:p>
        </p:txBody>
      </p:sp>
      <p:sp>
        <p:nvSpPr>
          <p:cNvPr id="2023432" name="Text Box 16"/>
          <p:cNvSpPr txBox="1">
            <a:spLocks noChangeArrowheads="1"/>
          </p:cNvSpPr>
          <p:nvPr/>
        </p:nvSpPr>
        <p:spPr bwMode="auto">
          <a:xfrm>
            <a:off x="163513" y="0"/>
            <a:ext cx="5262562" cy="822325"/>
          </a:xfrm>
          <a:prstGeom prst="rect">
            <a:avLst/>
          </a:prstGeom>
          <a:noFill/>
          <a:ln w="9525">
            <a:noFill/>
            <a:miter lim="800000"/>
            <a:headEnd/>
            <a:tailEnd/>
          </a:ln>
        </p:spPr>
        <p:txBody>
          <a:bodyPr wrap="none">
            <a:spAutoFit/>
          </a:bodyPr>
          <a:lstStyle/>
          <a:p>
            <a:pPr eaLnBrk="1" hangingPunct="1">
              <a:lnSpc>
                <a:spcPct val="120000"/>
              </a:lnSpc>
              <a:defRPr/>
            </a:pPr>
            <a:r>
              <a:rPr lang="en-US" altLang="zh-CN" dirty="0" err="1">
                <a:solidFill>
                  <a:schemeClr val="accent6"/>
                </a:solidFill>
                <a:ea typeface="华文中宋" pitchFamily="2" charset="-122"/>
              </a:rPr>
              <a:t>协议与编解码器</a:t>
            </a:r>
            <a:r>
              <a:rPr lang="en-US" altLang="zh-CN" dirty="0">
                <a:solidFill>
                  <a:schemeClr val="accent6"/>
                </a:solidFill>
                <a:ea typeface="华文中宋" pitchFamily="2" charset="-122"/>
              </a:rPr>
              <a:t>--</a:t>
            </a:r>
            <a:r>
              <a:rPr lang="en-US" altLang="zh-CN" dirty="0" err="1">
                <a:solidFill>
                  <a:schemeClr val="accent6"/>
                </a:solidFill>
                <a:ea typeface="华文中宋" pitchFamily="2" charset="-122"/>
              </a:rPr>
              <a:t>另一种抽象-自动化机制示例</a:t>
            </a:r>
            <a:endParaRPr lang="en-US" altLang="zh-CN" dirty="0">
              <a:solidFill>
                <a:schemeClr val="accent6"/>
              </a:solidFill>
              <a:ea typeface="华文中宋" pitchFamily="2" charset="-122"/>
            </a:endParaRPr>
          </a:p>
          <a:p>
            <a:pPr eaLnBrk="1" hangingPunct="1">
              <a:lnSpc>
                <a:spcPct val="120000"/>
              </a:lnSpc>
              <a:defRPr/>
            </a:pPr>
            <a:r>
              <a:rPr lang="en-US" altLang="zh-CN" dirty="0">
                <a:solidFill>
                  <a:schemeClr val="accent6"/>
                </a:solidFill>
                <a:ea typeface="华文中宋" pitchFamily="2" charset="-122"/>
              </a:rPr>
              <a:t>(4)</a:t>
            </a:r>
            <a:r>
              <a:rPr lang="zh-CN" altLang="en-US" dirty="0">
                <a:solidFill>
                  <a:schemeClr val="accent6"/>
                </a:solidFill>
                <a:ea typeface="华文中宋" pitchFamily="2" charset="-122"/>
              </a:rPr>
              <a:t>多媒体处理是否也可采用这种思维呢</a:t>
            </a:r>
            <a:r>
              <a:rPr lang="en-US" altLang="zh-CN" dirty="0">
                <a:solidFill>
                  <a:schemeClr val="accent6"/>
                </a:solidFill>
                <a:ea typeface="华文中宋" pitchFamily="2" charset="-122"/>
              </a:rPr>
              <a:t>? </a:t>
            </a:r>
          </a:p>
        </p:txBody>
      </p:sp>
      <p:grpSp>
        <p:nvGrpSpPr>
          <p:cNvPr id="75784" name="Group 9"/>
          <p:cNvGrpSpPr>
            <a:grpSpLocks/>
          </p:cNvGrpSpPr>
          <p:nvPr/>
        </p:nvGrpSpPr>
        <p:grpSpPr bwMode="auto">
          <a:xfrm>
            <a:off x="8012113" y="2706688"/>
            <a:ext cx="912812" cy="855662"/>
            <a:chOff x="2381" y="2976"/>
            <a:chExt cx="1065" cy="965"/>
          </a:xfrm>
        </p:grpSpPr>
        <p:sp>
          <p:nvSpPr>
            <p:cNvPr id="2" name="AutoShape 39"/>
            <p:cNvSpPr>
              <a:spLocks noChangeArrowheads="1"/>
            </p:cNvSpPr>
            <p:nvPr/>
          </p:nvSpPr>
          <p:spPr bwMode="gray">
            <a:xfrm>
              <a:off x="2381" y="2976"/>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kumimoji="0" lang="zh-CN" altLang="en-US" sz="1800">
                <a:solidFill>
                  <a:srgbClr val="000000"/>
                </a:solidFill>
                <a:latin typeface="宋体" pitchFamily="2" charset="-122"/>
              </a:endParaRPr>
            </a:p>
          </p:txBody>
        </p:sp>
        <p:sp>
          <p:nvSpPr>
            <p:cNvPr id="75798" name="Oval 40"/>
            <p:cNvSpPr>
              <a:spLocks noChangeArrowheads="1"/>
            </p:cNvSpPr>
            <p:nvPr/>
          </p:nvSpPr>
          <p:spPr bwMode="gray">
            <a:xfrm>
              <a:off x="2470" y="3057"/>
              <a:ext cx="887" cy="806"/>
            </a:xfrm>
            <a:prstGeom prst="ellipse">
              <a:avLst/>
            </a:prstGeom>
            <a:solidFill>
              <a:srgbClr val="003366"/>
            </a:solidFill>
            <a:ln w="28575" algn="ctr">
              <a:solidFill>
                <a:srgbClr val="FFFFFF"/>
              </a:solidFill>
              <a:round/>
              <a:headEnd/>
              <a:tailEnd/>
            </a:ln>
          </p:spPr>
          <p:txBody>
            <a:bodyPr wrap="none" anchor="ctr"/>
            <a:lstStyle/>
            <a:p>
              <a:pPr algn="ctr" eaLnBrk="1" hangingPunct="1"/>
              <a:endParaRPr kumimoji="0" lang="zh-CN" altLang="en-US" sz="1800">
                <a:solidFill>
                  <a:srgbClr val="000000"/>
                </a:solidFill>
                <a:latin typeface="宋体" pitchFamily="2" charset="-122"/>
              </a:endParaRPr>
            </a:p>
          </p:txBody>
        </p:sp>
        <p:sp>
          <p:nvSpPr>
            <p:cNvPr id="75799" name="Text Box 84"/>
            <p:cNvSpPr txBox="1">
              <a:spLocks noChangeArrowheads="1"/>
            </p:cNvSpPr>
            <p:nvPr/>
          </p:nvSpPr>
          <p:spPr bwMode="auto">
            <a:xfrm>
              <a:off x="2472" y="3261"/>
              <a:ext cx="882" cy="448"/>
            </a:xfrm>
            <a:prstGeom prst="rect">
              <a:avLst/>
            </a:prstGeom>
            <a:noFill/>
            <a:ln w="9525">
              <a:noFill/>
              <a:miter lim="800000"/>
              <a:headEnd/>
              <a:tailEnd/>
            </a:ln>
          </p:spPr>
          <p:txBody>
            <a:bodyPr>
              <a:spAutoFit/>
            </a:bodyPr>
            <a:lstStyle/>
            <a:p>
              <a:pPr algn="ctr" eaLnBrk="1" hangingPunct="1">
                <a:spcBef>
                  <a:spcPct val="35000"/>
                </a:spcBef>
              </a:pPr>
              <a:r>
                <a:rPr kumimoji="0" lang="zh-CN" altLang="en-US">
                  <a:solidFill>
                    <a:srgbClr val="FFFFFF"/>
                  </a:solidFill>
                  <a:latin typeface="宋体" pitchFamily="2" charset="-122"/>
                  <a:ea typeface="华文中宋" pitchFamily="2" charset="-122"/>
                </a:rPr>
                <a:t>编码</a:t>
              </a:r>
            </a:p>
          </p:txBody>
        </p:sp>
      </p:grpSp>
      <p:grpSp>
        <p:nvGrpSpPr>
          <p:cNvPr id="75785" name="Group 13"/>
          <p:cNvGrpSpPr>
            <a:grpSpLocks/>
          </p:cNvGrpSpPr>
          <p:nvPr/>
        </p:nvGrpSpPr>
        <p:grpSpPr bwMode="auto">
          <a:xfrm>
            <a:off x="8013700" y="1868488"/>
            <a:ext cx="912813" cy="855662"/>
            <a:chOff x="2536" y="3486"/>
            <a:chExt cx="575" cy="539"/>
          </a:xfrm>
        </p:grpSpPr>
        <p:sp>
          <p:nvSpPr>
            <p:cNvPr id="14" name="AutoShape 39"/>
            <p:cNvSpPr>
              <a:spLocks noChangeArrowheads="1"/>
            </p:cNvSpPr>
            <p:nvPr/>
          </p:nvSpPr>
          <p:spPr bwMode="gray">
            <a:xfrm>
              <a:off x="2536" y="3486"/>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kumimoji="0" lang="zh-CN" altLang="en-US" sz="1800">
                <a:solidFill>
                  <a:srgbClr val="000000"/>
                </a:solidFill>
                <a:latin typeface="宋体" pitchFamily="2" charset="-122"/>
              </a:endParaRPr>
            </a:p>
          </p:txBody>
        </p:sp>
        <p:sp>
          <p:nvSpPr>
            <p:cNvPr id="75795" name="Oval 40"/>
            <p:cNvSpPr>
              <a:spLocks noChangeArrowheads="1"/>
            </p:cNvSpPr>
            <p:nvPr/>
          </p:nvSpPr>
          <p:spPr bwMode="gray">
            <a:xfrm>
              <a:off x="2584" y="3530"/>
              <a:ext cx="480" cy="451"/>
            </a:xfrm>
            <a:prstGeom prst="ellipse">
              <a:avLst/>
            </a:prstGeom>
            <a:solidFill>
              <a:srgbClr val="008000"/>
            </a:solidFill>
            <a:ln w="28575" algn="ctr">
              <a:solidFill>
                <a:srgbClr val="FFFFFF"/>
              </a:solidFill>
              <a:round/>
              <a:headEnd/>
              <a:tailEnd/>
            </a:ln>
          </p:spPr>
          <p:txBody>
            <a:bodyPr wrap="none" anchor="ctr"/>
            <a:lstStyle/>
            <a:p>
              <a:pPr algn="ctr" eaLnBrk="1" hangingPunct="1"/>
              <a:endParaRPr kumimoji="0" lang="zh-CN" altLang="en-US" sz="1800">
                <a:solidFill>
                  <a:srgbClr val="000000"/>
                </a:solidFill>
                <a:latin typeface="宋体" pitchFamily="2" charset="-122"/>
              </a:endParaRPr>
            </a:p>
          </p:txBody>
        </p:sp>
        <p:sp>
          <p:nvSpPr>
            <p:cNvPr id="75796" name="Text Box 84"/>
            <p:cNvSpPr txBox="1">
              <a:spLocks noChangeArrowheads="1"/>
            </p:cNvSpPr>
            <p:nvPr/>
          </p:nvSpPr>
          <p:spPr bwMode="auto">
            <a:xfrm>
              <a:off x="2584" y="3630"/>
              <a:ext cx="476" cy="250"/>
            </a:xfrm>
            <a:prstGeom prst="rect">
              <a:avLst/>
            </a:prstGeom>
            <a:noFill/>
            <a:ln w="9525">
              <a:noFill/>
              <a:miter lim="800000"/>
              <a:headEnd/>
              <a:tailEnd/>
            </a:ln>
          </p:spPr>
          <p:txBody>
            <a:bodyPr>
              <a:spAutoFit/>
            </a:bodyPr>
            <a:lstStyle/>
            <a:p>
              <a:pPr algn="ctr" eaLnBrk="1" hangingPunct="1">
                <a:spcBef>
                  <a:spcPct val="35000"/>
                </a:spcBef>
              </a:pPr>
              <a:r>
                <a:rPr kumimoji="0" lang="zh-CN" altLang="en-US">
                  <a:solidFill>
                    <a:srgbClr val="FFFFFF"/>
                  </a:solidFill>
                  <a:latin typeface="宋体" pitchFamily="2" charset="-122"/>
                  <a:ea typeface="华文中宋" pitchFamily="2" charset="-122"/>
                </a:rPr>
                <a:t>量化</a:t>
              </a:r>
            </a:p>
          </p:txBody>
        </p:sp>
      </p:grpSp>
      <p:grpSp>
        <p:nvGrpSpPr>
          <p:cNvPr id="75786" name="Group 17"/>
          <p:cNvGrpSpPr>
            <a:grpSpLocks/>
          </p:cNvGrpSpPr>
          <p:nvPr/>
        </p:nvGrpSpPr>
        <p:grpSpPr bwMode="auto">
          <a:xfrm>
            <a:off x="8013700" y="1028700"/>
            <a:ext cx="912813" cy="855663"/>
            <a:chOff x="2380" y="1784"/>
            <a:chExt cx="1065" cy="965"/>
          </a:xfrm>
        </p:grpSpPr>
        <p:sp>
          <p:nvSpPr>
            <p:cNvPr id="6" name="AutoShape 39"/>
            <p:cNvSpPr>
              <a:spLocks noChangeArrowheads="1"/>
            </p:cNvSpPr>
            <p:nvPr/>
          </p:nvSpPr>
          <p:spPr bwMode="gray">
            <a:xfrm>
              <a:off x="2380" y="1784"/>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kumimoji="0" lang="zh-CN" altLang="en-US" sz="1800">
                <a:solidFill>
                  <a:srgbClr val="000000"/>
                </a:solidFill>
                <a:latin typeface="宋体" pitchFamily="2" charset="-122"/>
              </a:endParaRPr>
            </a:p>
          </p:txBody>
        </p:sp>
        <p:sp>
          <p:nvSpPr>
            <p:cNvPr id="75792" name="Oval 40"/>
            <p:cNvSpPr>
              <a:spLocks noChangeArrowheads="1"/>
            </p:cNvSpPr>
            <p:nvPr/>
          </p:nvSpPr>
          <p:spPr bwMode="gray">
            <a:xfrm>
              <a:off x="2468" y="1864"/>
              <a:ext cx="889" cy="806"/>
            </a:xfrm>
            <a:prstGeom prst="ellipse">
              <a:avLst/>
            </a:prstGeom>
            <a:solidFill>
              <a:srgbClr val="666699"/>
            </a:solidFill>
            <a:ln w="28575" algn="ctr">
              <a:solidFill>
                <a:srgbClr val="FFFFFF"/>
              </a:solidFill>
              <a:round/>
              <a:headEnd/>
              <a:tailEnd/>
            </a:ln>
          </p:spPr>
          <p:txBody>
            <a:bodyPr wrap="none" anchor="ctr"/>
            <a:lstStyle/>
            <a:p>
              <a:pPr algn="ctr" eaLnBrk="1" hangingPunct="1"/>
              <a:endParaRPr kumimoji="0" lang="zh-CN" altLang="en-US" sz="1800">
                <a:solidFill>
                  <a:srgbClr val="000000"/>
                </a:solidFill>
                <a:latin typeface="宋体" pitchFamily="2" charset="-122"/>
              </a:endParaRPr>
            </a:p>
          </p:txBody>
        </p:sp>
        <p:sp>
          <p:nvSpPr>
            <p:cNvPr id="75793" name="Text Box 84"/>
            <p:cNvSpPr txBox="1">
              <a:spLocks noChangeArrowheads="1"/>
            </p:cNvSpPr>
            <p:nvPr/>
          </p:nvSpPr>
          <p:spPr bwMode="auto">
            <a:xfrm>
              <a:off x="2471" y="2076"/>
              <a:ext cx="883" cy="414"/>
            </a:xfrm>
            <a:prstGeom prst="rect">
              <a:avLst/>
            </a:prstGeom>
            <a:noFill/>
            <a:ln w="9525">
              <a:noFill/>
              <a:miter lim="800000"/>
              <a:headEnd/>
              <a:tailEnd/>
            </a:ln>
          </p:spPr>
          <p:txBody>
            <a:bodyPr>
              <a:spAutoFit/>
            </a:bodyPr>
            <a:lstStyle/>
            <a:p>
              <a:pPr algn="ctr" eaLnBrk="1" hangingPunct="1">
                <a:spcBef>
                  <a:spcPct val="35000"/>
                </a:spcBef>
              </a:pPr>
              <a:r>
                <a:rPr kumimoji="0" lang="zh-CN" altLang="en-US" sz="1800">
                  <a:solidFill>
                    <a:srgbClr val="FFFFFF"/>
                  </a:solidFill>
                  <a:latin typeface="宋体" pitchFamily="2" charset="-122"/>
                  <a:ea typeface="华文中宋" pitchFamily="2" charset="-122"/>
                </a:rPr>
                <a:t>采样</a:t>
              </a:r>
            </a:p>
          </p:txBody>
        </p:sp>
      </p:grpSp>
      <p:grpSp>
        <p:nvGrpSpPr>
          <p:cNvPr id="75787" name="Group 21"/>
          <p:cNvGrpSpPr>
            <a:grpSpLocks/>
          </p:cNvGrpSpPr>
          <p:nvPr/>
        </p:nvGrpSpPr>
        <p:grpSpPr bwMode="auto">
          <a:xfrm>
            <a:off x="8013700" y="3533775"/>
            <a:ext cx="912813" cy="855663"/>
            <a:chOff x="2381" y="2976"/>
            <a:chExt cx="1065" cy="965"/>
          </a:xfrm>
        </p:grpSpPr>
        <p:sp>
          <p:nvSpPr>
            <p:cNvPr id="20" name="AutoShape 39"/>
            <p:cNvSpPr>
              <a:spLocks noChangeArrowheads="1"/>
            </p:cNvSpPr>
            <p:nvPr/>
          </p:nvSpPr>
          <p:spPr bwMode="gray">
            <a:xfrm>
              <a:off x="2381" y="2976"/>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kumimoji="0" lang="zh-CN" altLang="en-US" sz="1800">
                <a:solidFill>
                  <a:srgbClr val="000000"/>
                </a:solidFill>
                <a:latin typeface="宋体" pitchFamily="2" charset="-122"/>
              </a:endParaRPr>
            </a:p>
          </p:txBody>
        </p:sp>
        <p:sp>
          <p:nvSpPr>
            <p:cNvPr id="75789" name="Oval 40"/>
            <p:cNvSpPr>
              <a:spLocks noChangeArrowheads="1"/>
            </p:cNvSpPr>
            <p:nvPr/>
          </p:nvSpPr>
          <p:spPr bwMode="gray">
            <a:xfrm>
              <a:off x="2469" y="3056"/>
              <a:ext cx="889" cy="806"/>
            </a:xfrm>
            <a:prstGeom prst="ellipse">
              <a:avLst/>
            </a:prstGeom>
            <a:solidFill>
              <a:srgbClr val="660066"/>
            </a:solidFill>
            <a:ln w="28575" algn="ctr">
              <a:solidFill>
                <a:srgbClr val="FFFFFF"/>
              </a:solidFill>
              <a:round/>
              <a:headEnd/>
              <a:tailEnd/>
            </a:ln>
          </p:spPr>
          <p:txBody>
            <a:bodyPr wrap="none" anchor="ctr"/>
            <a:lstStyle/>
            <a:p>
              <a:pPr algn="ctr" eaLnBrk="1" hangingPunct="1"/>
              <a:endParaRPr kumimoji="0" lang="zh-CN" altLang="en-US" sz="1800">
                <a:solidFill>
                  <a:srgbClr val="000000"/>
                </a:solidFill>
                <a:latin typeface="宋体" pitchFamily="2" charset="-122"/>
              </a:endParaRPr>
            </a:p>
          </p:txBody>
        </p:sp>
        <p:sp>
          <p:nvSpPr>
            <p:cNvPr id="75790" name="Text Box 84"/>
            <p:cNvSpPr txBox="1">
              <a:spLocks noChangeArrowheads="1"/>
            </p:cNvSpPr>
            <p:nvPr/>
          </p:nvSpPr>
          <p:spPr bwMode="auto">
            <a:xfrm>
              <a:off x="2472" y="3261"/>
              <a:ext cx="882" cy="448"/>
            </a:xfrm>
            <a:prstGeom prst="rect">
              <a:avLst/>
            </a:prstGeom>
            <a:noFill/>
            <a:ln w="9525">
              <a:noFill/>
              <a:miter lim="800000"/>
              <a:headEnd/>
              <a:tailEnd/>
            </a:ln>
          </p:spPr>
          <p:txBody>
            <a:bodyPr>
              <a:spAutoFit/>
            </a:bodyPr>
            <a:lstStyle/>
            <a:p>
              <a:pPr algn="ctr" eaLnBrk="1" hangingPunct="1">
                <a:spcBef>
                  <a:spcPct val="35000"/>
                </a:spcBef>
              </a:pPr>
              <a:r>
                <a:rPr kumimoji="0" lang="zh-CN" altLang="en-US">
                  <a:solidFill>
                    <a:srgbClr val="FFFFFF"/>
                  </a:solidFill>
                  <a:latin typeface="宋体" pitchFamily="2" charset="-122"/>
                  <a:ea typeface="华文中宋" pitchFamily="2" charset="-122"/>
                </a:rPr>
                <a:t>解码</a:t>
              </a:r>
            </a:p>
          </p:txBody>
        </p:sp>
      </p:grpSp>
    </p:spTree>
  </p:cSld>
  <p:clrMapOvr>
    <a:masterClrMapping/>
  </p:clrMapOvr>
  <p:transition>
    <p:zoom/>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21378" name="Picture 2" descr="F9塞纳河IMG_3464"/>
          <p:cNvPicPr>
            <a:picLocks noChangeAspect="1" noChangeArrowheads="1"/>
          </p:cNvPicPr>
          <p:nvPr/>
        </p:nvPicPr>
        <p:blipFill>
          <a:blip r:embed="rId2" cstate="print"/>
          <a:srcRect/>
          <a:stretch>
            <a:fillRect/>
          </a:stretch>
        </p:blipFill>
        <p:spPr bwMode="auto">
          <a:xfrm>
            <a:off x="1035050" y="3741738"/>
            <a:ext cx="3335338" cy="2725737"/>
          </a:xfrm>
          <a:prstGeom prst="rect">
            <a:avLst/>
          </a:prstGeom>
          <a:noFill/>
          <a:ln w="9525">
            <a:noFill/>
            <a:miter lim="800000"/>
            <a:headEnd/>
            <a:tailEnd/>
          </a:ln>
        </p:spPr>
      </p:pic>
      <p:sp>
        <p:nvSpPr>
          <p:cNvPr id="2021379" name="AutoShape 3"/>
          <p:cNvSpPr>
            <a:spLocks noChangeArrowheads="1"/>
          </p:cNvSpPr>
          <p:nvPr/>
        </p:nvSpPr>
        <p:spPr bwMode="auto">
          <a:xfrm>
            <a:off x="4875213" y="3832225"/>
            <a:ext cx="3313112" cy="935038"/>
          </a:xfrm>
          <a:prstGeom prst="cloudCallout">
            <a:avLst>
              <a:gd name="adj1" fmla="val -78125"/>
              <a:gd name="adj2" fmla="val -32005"/>
            </a:avLst>
          </a:prstGeom>
          <a:solidFill>
            <a:srgbClr val="FFFF66"/>
          </a:solidFill>
          <a:ln w="9525">
            <a:solidFill>
              <a:schemeClr val="tx1"/>
            </a:solidFill>
            <a:round/>
            <a:headEnd/>
            <a:tailEnd/>
          </a:ln>
        </p:spPr>
        <p:txBody>
          <a:bodyPr lIns="0" rIns="0"/>
          <a:lstStyle/>
          <a:p>
            <a:pPr algn="ctr" eaLnBrk="1" hangingPunct="1"/>
            <a:r>
              <a:rPr lang="zh-CN" altLang="en-US" sz="1600">
                <a:latin typeface="Times New Roman" pitchFamily="18" charset="0"/>
              </a:rPr>
              <a:t>像素表达颜色的不同，需要编码的位数不同。</a:t>
            </a:r>
          </a:p>
        </p:txBody>
      </p:sp>
      <p:sp>
        <p:nvSpPr>
          <p:cNvPr id="2021380" name="Text Box 4"/>
          <p:cNvSpPr txBox="1">
            <a:spLocks noChangeArrowheads="1"/>
          </p:cNvSpPr>
          <p:nvPr/>
        </p:nvSpPr>
        <p:spPr bwMode="auto">
          <a:xfrm>
            <a:off x="4592638" y="4686300"/>
            <a:ext cx="4283075" cy="1920875"/>
          </a:xfrm>
          <a:prstGeom prst="rect">
            <a:avLst/>
          </a:prstGeom>
          <a:noFill/>
          <a:ln w="9525">
            <a:noFill/>
            <a:miter lim="800000"/>
            <a:headEnd/>
            <a:tailEnd/>
          </a:ln>
        </p:spPr>
        <p:txBody>
          <a:bodyPr>
            <a:spAutoFit/>
          </a:bodyPr>
          <a:lstStyle/>
          <a:p>
            <a:pPr eaLnBrk="1" hangingPunct="1"/>
            <a:r>
              <a:rPr lang="zh-CN" altLang="en-US"/>
              <a:t>黑白</a:t>
            </a:r>
            <a:r>
              <a:rPr lang="en-US" altLang="zh-CN"/>
              <a:t>-1</a:t>
            </a:r>
            <a:r>
              <a:rPr lang="zh-CN" altLang="en-US"/>
              <a:t>位</a:t>
            </a:r>
            <a:r>
              <a:rPr lang="en-US" altLang="zh-CN"/>
              <a:t>(0,1)</a:t>
            </a:r>
          </a:p>
          <a:p>
            <a:pPr eaLnBrk="1" hangingPunct="1"/>
            <a:r>
              <a:rPr lang="en-US" altLang="zh-CN"/>
              <a:t>256</a:t>
            </a:r>
            <a:r>
              <a:rPr lang="zh-CN" altLang="en-US"/>
              <a:t>级灰度</a:t>
            </a:r>
            <a:r>
              <a:rPr lang="en-US" altLang="zh-CN"/>
              <a:t>-8</a:t>
            </a:r>
            <a:r>
              <a:rPr lang="zh-CN" altLang="en-US"/>
              <a:t>位</a:t>
            </a:r>
            <a:r>
              <a:rPr lang="en-US" altLang="zh-CN"/>
              <a:t>(0-255)</a:t>
            </a:r>
          </a:p>
          <a:p>
            <a:pPr eaLnBrk="1" hangingPunct="1"/>
            <a:r>
              <a:rPr lang="en-US" altLang="zh-CN"/>
              <a:t>16</a:t>
            </a:r>
            <a:r>
              <a:rPr lang="zh-CN" altLang="en-US"/>
              <a:t>色彩色</a:t>
            </a:r>
            <a:r>
              <a:rPr lang="en-US" altLang="zh-CN"/>
              <a:t>-4</a:t>
            </a:r>
            <a:r>
              <a:rPr lang="zh-CN" altLang="en-US"/>
              <a:t>位</a:t>
            </a:r>
            <a:r>
              <a:rPr lang="en-US" altLang="zh-CN"/>
              <a:t>(0-16)</a:t>
            </a:r>
          </a:p>
          <a:p>
            <a:pPr eaLnBrk="1" hangingPunct="1"/>
            <a:r>
              <a:rPr lang="en-US" altLang="zh-CN"/>
              <a:t>256</a:t>
            </a:r>
            <a:r>
              <a:rPr lang="zh-CN" altLang="en-US"/>
              <a:t>色彩色</a:t>
            </a:r>
            <a:r>
              <a:rPr lang="en-US" altLang="zh-CN"/>
              <a:t>-8</a:t>
            </a:r>
            <a:r>
              <a:rPr lang="zh-CN" altLang="en-US"/>
              <a:t>位</a:t>
            </a:r>
            <a:r>
              <a:rPr lang="en-US" altLang="zh-CN"/>
              <a:t>(0-255)</a:t>
            </a:r>
          </a:p>
          <a:p>
            <a:pPr eaLnBrk="1" hangingPunct="1"/>
            <a:r>
              <a:rPr lang="en-US" altLang="zh-CN"/>
              <a:t>24</a:t>
            </a:r>
            <a:r>
              <a:rPr lang="zh-CN" altLang="en-US"/>
              <a:t>位真彩色</a:t>
            </a:r>
            <a:r>
              <a:rPr lang="en-US" altLang="zh-CN"/>
              <a:t>-24</a:t>
            </a:r>
            <a:r>
              <a:rPr lang="zh-CN" altLang="en-US"/>
              <a:t>位</a:t>
            </a:r>
          </a:p>
          <a:p>
            <a:pPr eaLnBrk="1" hangingPunct="1"/>
            <a:r>
              <a:rPr lang="en-US" altLang="zh-CN"/>
              <a:t>(</a:t>
            </a:r>
            <a:r>
              <a:rPr lang="zh-CN" altLang="en-US"/>
              <a:t>红</a:t>
            </a:r>
            <a:r>
              <a:rPr lang="en-US" altLang="zh-CN"/>
              <a:t>0-255</a:t>
            </a:r>
            <a:r>
              <a:rPr lang="zh-CN" altLang="en-US"/>
              <a:t>、绿</a:t>
            </a:r>
            <a:r>
              <a:rPr lang="en-US" altLang="zh-CN"/>
              <a:t>0-255</a:t>
            </a:r>
            <a:r>
              <a:rPr lang="zh-CN" altLang="en-US"/>
              <a:t>、蓝</a:t>
            </a:r>
            <a:r>
              <a:rPr lang="en-US" altLang="zh-CN"/>
              <a:t>0-255</a:t>
            </a:r>
            <a:r>
              <a:rPr lang="zh-CN" altLang="en-US"/>
              <a:t>三元色</a:t>
            </a:r>
            <a:r>
              <a:rPr lang="en-US" altLang="zh-CN"/>
              <a:t>)</a:t>
            </a:r>
          </a:p>
        </p:txBody>
      </p:sp>
      <p:sp>
        <p:nvSpPr>
          <p:cNvPr id="2021381" name="Oval 5"/>
          <p:cNvSpPr>
            <a:spLocks noChangeArrowheads="1"/>
          </p:cNvSpPr>
          <p:nvPr/>
        </p:nvSpPr>
        <p:spPr bwMode="auto">
          <a:xfrm>
            <a:off x="3649663" y="3946525"/>
            <a:ext cx="215900" cy="144463"/>
          </a:xfrm>
          <a:prstGeom prst="ellipse">
            <a:avLst/>
          </a:prstGeom>
          <a:noFill/>
          <a:ln w="76200" algn="ctr">
            <a:solidFill>
              <a:srgbClr val="CC0000"/>
            </a:solidFill>
            <a:round/>
            <a:headEnd/>
            <a:tailEnd/>
          </a:ln>
        </p:spPr>
        <p:txBody>
          <a:bodyPr wrap="none" anchor="ctr">
            <a:spAutoFit/>
          </a:bodyPr>
          <a:lstStyle/>
          <a:p>
            <a:pPr eaLnBrk="1" hangingPunct="1"/>
            <a:endParaRPr lang="zh-CN" altLang="en-US"/>
          </a:p>
        </p:txBody>
      </p:sp>
      <p:pic>
        <p:nvPicPr>
          <p:cNvPr id="2021382" name="Picture 6" descr="xj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785938" y="3154363"/>
            <a:ext cx="1657350" cy="1444625"/>
          </a:xfrm>
          <a:prstGeom prst="rect">
            <a:avLst/>
          </a:prstGeom>
          <a:noFill/>
          <a:ln w="9525">
            <a:noFill/>
            <a:miter lim="800000"/>
            <a:headEnd/>
            <a:tailEnd/>
          </a:ln>
        </p:spPr>
      </p:pic>
      <p:sp>
        <p:nvSpPr>
          <p:cNvPr id="2021383" name="Rectangle 7"/>
          <p:cNvSpPr>
            <a:spLocks noChangeArrowheads="1"/>
          </p:cNvSpPr>
          <p:nvPr/>
        </p:nvSpPr>
        <p:spPr bwMode="auto">
          <a:xfrm>
            <a:off x="222250" y="1512888"/>
            <a:ext cx="7900988" cy="1766887"/>
          </a:xfrm>
          <a:prstGeom prst="rect">
            <a:avLst/>
          </a:prstGeom>
          <a:noFill/>
          <a:ln w="9525">
            <a:noFill/>
            <a:miter lim="800000"/>
            <a:headEnd/>
            <a:tailEnd/>
          </a:ln>
        </p:spPr>
        <p:txBody>
          <a:bodyPr>
            <a:spAutoFit/>
          </a:bodyPr>
          <a:lstStyle/>
          <a:p>
            <a:pPr eaLnBrk="1" hangingPunct="1">
              <a:lnSpc>
                <a:spcPct val="110000"/>
              </a:lnSpc>
              <a:buFont typeface="Wingdings" pitchFamily="2" charset="2"/>
              <a:buNone/>
            </a:pPr>
            <a:r>
              <a:rPr lang="zh-CN" altLang="en-US">
                <a:solidFill>
                  <a:schemeClr val="accent2"/>
                </a:solidFill>
                <a:latin typeface="宋体" pitchFamily="2" charset="-122"/>
              </a:rPr>
              <a:t>图像的表示与处理</a:t>
            </a:r>
            <a:endParaRPr lang="en-US" altLang="zh-CN">
              <a:solidFill>
                <a:schemeClr val="accent2"/>
              </a:solidFill>
              <a:latin typeface="宋体" pitchFamily="2" charset="-122"/>
            </a:endParaRPr>
          </a:p>
          <a:p>
            <a:pPr eaLnBrk="1" hangingPunct="1">
              <a:lnSpc>
                <a:spcPct val="110000"/>
              </a:lnSpc>
              <a:buFont typeface="Wingdings" pitchFamily="2" charset="2"/>
              <a:buChar char="u"/>
            </a:pPr>
            <a:r>
              <a:rPr lang="zh-CN" altLang="en-US">
                <a:solidFill>
                  <a:schemeClr val="accent2"/>
                </a:solidFill>
                <a:latin typeface="宋体" pitchFamily="2" charset="-122"/>
              </a:rPr>
              <a:t>位图图像：</a:t>
            </a:r>
            <a:r>
              <a:rPr lang="zh-CN" altLang="en-US">
                <a:latin typeface="宋体" pitchFamily="2" charset="-122"/>
              </a:rPr>
              <a:t>将图像划分成均匀的由单元点构成的网格，每个单元点称为像素。每个像素可由</a:t>
            </a:r>
            <a:r>
              <a:rPr lang="en-US" altLang="zh-CN">
                <a:latin typeface="宋体" pitchFamily="2" charset="-122"/>
              </a:rPr>
              <a:t>1</a:t>
            </a:r>
            <a:r>
              <a:rPr lang="zh-CN" altLang="en-US">
                <a:latin typeface="宋体" pitchFamily="2" charset="-122"/>
              </a:rPr>
              <a:t>位或多位表示，</a:t>
            </a:r>
            <a:r>
              <a:rPr lang="en-US" altLang="zh-CN">
                <a:latin typeface="宋体" pitchFamily="2" charset="-122"/>
              </a:rPr>
              <a:t>1</a:t>
            </a:r>
            <a:r>
              <a:rPr lang="zh-CN" altLang="en-US">
                <a:latin typeface="宋体" pitchFamily="2" charset="-122"/>
              </a:rPr>
              <a:t>位只能表示黑白图像，</a:t>
            </a:r>
            <a:r>
              <a:rPr lang="en-US" altLang="zh-CN">
                <a:latin typeface="宋体" pitchFamily="2" charset="-122"/>
              </a:rPr>
              <a:t>8</a:t>
            </a:r>
            <a:r>
              <a:rPr lang="zh-CN" altLang="en-US">
                <a:latin typeface="宋体" pitchFamily="2" charset="-122"/>
              </a:rPr>
              <a:t>位能表示灰度图象，</a:t>
            </a:r>
            <a:r>
              <a:rPr lang="en-US" altLang="zh-CN">
                <a:latin typeface="宋体" pitchFamily="2" charset="-122"/>
              </a:rPr>
              <a:t>24</a:t>
            </a:r>
            <a:r>
              <a:rPr lang="zh-CN" altLang="en-US">
                <a:latin typeface="宋体" pitchFamily="2" charset="-122"/>
              </a:rPr>
              <a:t>位则能表示彩色图像。单位尺寸内的像素数目被称为图像的分辨率，由水平像素数目</a:t>
            </a:r>
            <a:r>
              <a:rPr lang="en-US" altLang="zh-CN"/>
              <a:t>×</a:t>
            </a:r>
            <a:r>
              <a:rPr lang="zh-CN" altLang="en-US">
                <a:latin typeface="宋体" pitchFamily="2" charset="-122"/>
              </a:rPr>
              <a:t>垂直像素数目来表示。</a:t>
            </a:r>
            <a:endParaRPr lang="en-US" altLang="zh-CN"/>
          </a:p>
        </p:txBody>
      </p:sp>
      <p:pic>
        <p:nvPicPr>
          <p:cNvPr id="2021384" name="Picture 8"/>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042988" y="3749675"/>
            <a:ext cx="3340100" cy="2719388"/>
          </a:xfrm>
          <a:prstGeom prst="rect">
            <a:avLst/>
          </a:prstGeom>
          <a:noFill/>
          <a:ln w="9525">
            <a:noFill/>
            <a:miter lim="800000"/>
            <a:headEnd/>
            <a:tailEnd/>
          </a:ln>
        </p:spPr>
      </p:pic>
      <p:sp>
        <p:nvSpPr>
          <p:cNvPr id="77833" name="Text Box 9"/>
          <p:cNvSpPr txBox="1">
            <a:spLocks noChangeArrowheads="1"/>
          </p:cNvSpPr>
          <p:nvPr/>
        </p:nvSpPr>
        <p:spPr bwMode="auto">
          <a:xfrm>
            <a:off x="223838" y="1147763"/>
            <a:ext cx="7135812" cy="457200"/>
          </a:xfrm>
          <a:prstGeom prst="rect">
            <a:avLst/>
          </a:prstGeom>
          <a:noFill/>
          <a:ln w="9525">
            <a:noFill/>
            <a:miter lim="800000"/>
            <a:headEnd/>
            <a:tailEnd/>
          </a:ln>
        </p:spPr>
        <p:txBody>
          <a:bodyPr>
            <a:spAutoFit/>
          </a:bodyPr>
          <a:lstStyle/>
          <a:p>
            <a:pPr eaLnBrk="1" hangingPunct="1"/>
            <a:r>
              <a:rPr kumimoji="0" lang="zh-CN" altLang="en-US" sz="2400">
                <a:ea typeface="华文中宋" pitchFamily="2" charset="-122"/>
                <a:sym typeface="Wingdings" pitchFamily="2" charset="2"/>
              </a:rPr>
              <a:t>协议与编码器</a:t>
            </a:r>
            <a:r>
              <a:rPr kumimoji="0" lang="en-US" altLang="zh-CN" sz="2400">
                <a:ea typeface="华文中宋" pitchFamily="2" charset="-122"/>
                <a:sym typeface="Wingdings" pitchFamily="2" charset="2"/>
              </a:rPr>
              <a:t>/</a:t>
            </a:r>
            <a:r>
              <a:rPr kumimoji="0" lang="zh-CN" altLang="en-US" sz="2400">
                <a:ea typeface="华文中宋" pitchFamily="2" charset="-122"/>
                <a:sym typeface="Wingdings" pitchFamily="2" charset="2"/>
              </a:rPr>
              <a:t>解码器示例</a:t>
            </a:r>
            <a:r>
              <a:rPr kumimoji="0" lang="en-US" altLang="zh-CN" sz="2400">
                <a:ea typeface="华文中宋" pitchFamily="2" charset="-122"/>
                <a:sym typeface="Wingdings" pitchFamily="2" charset="2"/>
              </a:rPr>
              <a:t>----</a:t>
            </a:r>
            <a:r>
              <a:rPr kumimoji="0" lang="zh-CN" altLang="en-US" sz="2400">
                <a:ea typeface="华文中宋" pitchFamily="2" charset="-122"/>
                <a:sym typeface="Wingdings" pitchFamily="2" charset="2"/>
              </a:rPr>
              <a:t>多媒体处理</a:t>
            </a:r>
            <a:endParaRPr lang="zh-CN" altLang="en-US" sz="1600">
              <a:ea typeface="华文中宋" pitchFamily="2" charset="-122"/>
              <a:sym typeface="Wingdings" pitchFamily="2" charset="2"/>
            </a:endParaRPr>
          </a:p>
        </p:txBody>
      </p:sp>
      <p:sp>
        <p:nvSpPr>
          <p:cNvPr id="2021386" name="Text Box 16"/>
          <p:cNvSpPr txBox="1">
            <a:spLocks noChangeArrowheads="1"/>
          </p:cNvSpPr>
          <p:nvPr/>
        </p:nvSpPr>
        <p:spPr bwMode="auto">
          <a:xfrm>
            <a:off x="163513" y="0"/>
            <a:ext cx="5262562" cy="822325"/>
          </a:xfrm>
          <a:prstGeom prst="rect">
            <a:avLst/>
          </a:prstGeom>
          <a:noFill/>
          <a:ln w="9525">
            <a:noFill/>
            <a:miter lim="800000"/>
            <a:headEnd/>
            <a:tailEnd/>
          </a:ln>
        </p:spPr>
        <p:txBody>
          <a:bodyPr wrap="none">
            <a:spAutoFit/>
          </a:bodyPr>
          <a:lstStyle/>
          <a:p>
            <a:pPr eaLnBrk="1" hangingPunct="1">
              <a:lnSpc>
                <a:spcPct val="120000"/>
              </a:lnSpc>
              <a:defRPr/>
            </a:pPr>
            <a:r>
              <a:rPr lang="en-US" altLang="zh-CN" dirty="0" err="1">
                <a:solidFill>
                  <a:schemeClr val="accent6"/>
                </a:solidFill>
                <a:ea typeface="华文中宋" pitchFamily="2" charset="-122"/>
              </a:rPr>
              <a:t>协议与编解码器</a:t>
            </a:r>
            <a:r>
              <a:rPr lang="en-US" altLang="zh-CN" dirty="0">
                <a:solidFill>
                  <a:schemeClr val="accent6"/>
                </a:solidFill>
                <a:ea typeface="华文中宋" pitchFamily="2" charset="-122"/>
              </a:rPr>
              <a:t>--</a:t>
            </a:r>
            <a:r>
              <a:rPr lang="en-US" altLang="zh-CN" dirty="0" err="1">
                <a:solidFill>
                  <a:schemeClr val="accent6"/>
                </a:solidFill>
                <a:ea typeface="华文中宋" pitchFamily="2" charset="-122"/>
              </a:rPr>
              <a:t>另一种抽象-自动化机制示例</a:t>
            </a:r>
            <a:endParaRPr lang="en-US" altLang="zh-CN" dirty="0">
              <a:solidFill>
                <a:schemeClr val="accent6"/>
              </a:solidFill>
              <a:ea typeface="华文中宋" pitchFamily="2" charset="-122"/>
            </a:endParaRPr>
          </a:p>
          <a:p>
            <a:pPr eaLnBrk="1" hangingPunct="1">
              <a:lnSpc>
                <a:spcPct val="120000"/>
              </a:lnSpc>
              <a:defRPr/>
            </a:pPr>
            <a:r>
              <a:rPr lang="en-US" altLang="zh-CN" dirty="0">
                <a:solidFill>
                  <a:schemeClr val="accent6"/>
                </a:solidFill>
                <a:ea typeface="华文中宋" pitchFamily="2" charset="-122"/>
              </a:rPr>
              <a:t>(4)</a:t>
            </a:r>
            <a:r>
              <a:rPr lang="zh-CN" altLang="en-US" dirty="0">
                <a:solidFill>
                  <a:schemeClr val="accent6"/>
                </a:solidFill>
                <a:ea typeface="华文中宋" pitchFamily="2" charset="-122"/>
              </a:rPr>
              <a:t>多媒体处理是否也可采用这种思维呢</a:t>
            </a:r>
            <a:r>
              <a:rPr lang="en-US" altLang="zh-CN" dirty="0">
                <a:solidFill>
                  <a:schemeClr val="accent6"/>
                </a:solidFill>
                <a:ea typeface="华文中宋" pitchFamily="2" charset="-122"/>
              </a:rPr>
              <a:t>? </a:t>
            </a:r>
          </a:p>
        </p:txBody>
      </p:sp>
      <p:grpSp>
        <p:nvGrpSpPr>
          <p:cNvPr id="77835" name="Group 11"/>
          <p:cNvGrpSpPr>
            <a:grpSpLocks/>
          </p:cNvGrpSpPr>
          <p:nvPr/>
        </p:nvGrpSpPr>
        <p:grpSpPr bwMode="auto">
          <a:xfrm>
            <a:off x="8012113" y="2706688"/>
            <a:ext cx="912812" cy="855662"/>
            <a:chOff x="2381" y="2976"/>
            <a:chExt cx="1065" cy="965"/>
          </a:xfrm>
        </p:grpSpPr>
        <p:sp>
          <p:nvSpPr>
            <p:cNvPr id="2" name="AutoShape 39"/>
            <p:cNvSpPr>
              <a:spLocks noChangeArrowheads="1"/>
            </p:cNvSpPr>
            <p:nvPr/>
          </p:nvSpPr>
          <p:spPr bwMode="gray">
            <a:xfrm>
              <a:off x="2381" y="2976"/>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kumimoji="0" lang="zh-CN" altLang="en-US" sz="1800">
                <a:solidFill>
                  <a:srgbClr val="000000"/>
                </a:solidFill>
                <a:latin typeface="宋体" pitchFamily="2" charset="-122"/>
              </a:endParaRPr>
            </a:p>
          </p:txBody>
        </p:sp>
        <p:sp>
          <p:nvSpPr>
            <p:cNvPr id="77849" name="Oval 40"/>
            <p:cNvSpPr>
              <a:spLocks noChangeArrowheads="1"/>
            </p:cNvSpPr>
            <p:nvPr/>
          </p:nvSpPr>
          <p:spPr bwMode="gray">
            <a:xfrm>
              <a:off x="2470" y="3057"/>
              <a:ext cx="887" cy="806"/>
            </a:xfrm>
            <a:prstGeom prst="ellipse">
              <a:avLst/>
            </a:prstGeom>
            <a:solidFill>
              <a:srgbClr val="003366"/>
            </a:solidFill>
            <a:ln w="28575" algn="ctr">
              <a:solidFill>
                <a:srgbClr val="FFFFFF"/>
              </a:solidFill>
              <a:round/>
              <a:headEnd/>
              <a:tailEnd/>
            </a:ln>
          </p:spPr>
          <p:txBody>
            <a:bodyPr wrap="none" anchor="ctr"/>
            <a:lstStyle/>
            <a:p>
              <a:pPr algn="ctr" eaLnBrk="1" hangingPunct="1"/>
              <a:endParaRPr kumimoji="0" lang="zh-CN" altLang="en-US" sz="1800">
                <a:solidFill>
                  <a:srgbClr val="000000"/>
                </a:solidFill>
                <a:latin typeface="宋体" pitchFamily="2" charset="-122"/>
              </a:endParaRPr>
            </a:p>
          </p:txBody>
        </p:sp>
        <p:sp>
          <p:nvSpPr>
            <p:cNvPr id="77850" name="Text Box 84"/>
            <p:cNvSpPr txBox="1">
              <a:spLocks noChangeArrowheads="1"/>
            </p:cNvSpPr>
            <p:nvPr/>
          </p:nvSpPr>
          <p:spPr bwMode="auto">
            <a:xfrm>
              <a:off x="2472" y="3261"/>
              <a:ext cx="882" cy="448"/>
            </a:xfrm>
            <a:prstGeom prst="rect">
              <a:avLst/>
            </a:prstGeom>
            <a:noFill/>
            <a:ln w="9525">
              <a:noFill/>
              <a:miter lim="800000"/>
              <a:headEnd/>
              <a:tailEnd/>
            </a:ln>
          </p:spPr>
          <p:txBody>
            <a:bodyPr>
              <a:spAutoFit/>
            </a:bodyPr>
            <a:lstStyle/>
            <a:p>
              <a:pPr algn="ctr" eaLnBrk="1" hangingPunct="1">
                <a:spcBef>
                  <a:spcPct val="35000"/>
                </a:spcBef>
              </a:pPr>
              <a:r>
                <a:rPr kumimoji="0" lang="zh-CN" altLang="en-US">
                  <a:solidFill>
                    <a:srgbClr val="FFFFFF"/>
                  </a:solidFill>
                  <a:latin typeface="宋体" pitchFamily="2" charset="-122"/>
                  <a:ea typeface="华文中宋" pitchFamily="2" charset="-122"/>
                </a:rPr>
                <a:t>编码</a:t>
              </a:r>
            </a:p>
          </p:txBody>
        </p:sp>
      </p:grpSp>
      <p:grpSp>
        <p:nvGrpSpPr>
          <p:cNvPr id="77836" name="Group 15"/>
          <p:cNvGrpSpPr>
            <a:grpSpLocks/>
          </p:cNvGrpSpPr>
          <p:nvPr/>
        </p:nvGrpSpPr>
        <p:grpSpPr bwMode="auto">
          <a:xfrm>
            <a:off x="8013700" y="1868488"/>
            <a:ext cx="912813" cy="855662"/>
            <a:chOff x="2536" y="3486"/>
            <a:chExt cx="575" cy="539"/>
          </a:xfrm>
        </p:grpSpPr>
        <p:sp>
          <p:nvSpPr>
            <p:cNvPr id="14" name="AutoShape 39"/>
            <p:cNvSpPr>
              <a:spLocks noChangeArrowheads="1"/>
            </p:cNvSpPr>
            <p:nvPr/>
          </p:nvSpPr>
          <p:spPr bwMode="gray">
            <a:xfrm>
              <a:off x="2536" y="3486"/>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kumimoji="0" lang="zh-CN" altLang="en-US" sz="1800">
                <a:solidFill>
                  <a:srgbClr val="000000"/>
                </a:solidFill>
                <a:latin typeface="宋体" pitchFamily="2" charset="-122"/>
              </a:endParaRPr>
            </a:p>
          </p:txBody>
        </p:sp>
        <p:sp>
          <p:nvSpPr>
            <p:cNvPr id="77846" name="Oval 40"/>
            <p:cNvSpPr>
              <a:spLocks noChangeArrowheads="1"/>
            </p:cNvSpPr>
            <p:nvPr/>
          </p:nvSpPr>
          <p:spPr bwMode="gray">
            <a:xfrm>
              <a:off x="2584" y="3530"/>
              <a:ext cx="480" cy="451"/>
            </a:xfrm>
            <a:prstGeom prst="ellipse">
              <a:avLst/>
            </a:prstGeom>
            <a:solidFill>
              <a:srgbClr val="008000"/>
            </a:solidFill>
            <a:ln w="28575" algn="ctr">
              <a:solidFill>
                <a:srgbClr val="FFFFFF"/>
              </a:solidFill>
              <a:round/>
              <a:headEnd/>
              <a:tailEnd/>
            </a:ln>
          </p:spPr>
          <p:txBody>
            <a:bodyPr wrap="none" anchor="ctr"/>
            <a:lstStyle/>
            <a:p>
              <a:pPr algn="ctr" eaLnBrk="1" hangingPunct="1"/>
              <a:endParaRPr kumimoji="0" lang="zh-CN" altLang="en-US" sz="1800">
                <a:solidFill>
                  <a:srgbClr val="000000"/>
                </a:solidFill>
                <a:latin typeface="宋体" pitchFamily="2" charset="-122"/>
              </a:endParaRPr>
            </a:p>
          </p:txBody>
        </p:sp>
        <p:sp>
          <p:nvSpPr>
            <p:cNvPr id="77847" name="Text Box 84"/>
            <p:cNvSpPr txBox="1">
              <a:spLocks noChangeArrowheads="1"/>
            </p:cNvSpPr>
            <p:nvPr/>
          </p:nvSpPr>
          <p:spPr bwMode="auto">
            <a:xfrm>
              <a:off x="2584" y="3630"/>
              <a:ext cx="476" cy="250"/>
            </a:xfrm>
            <a:prstGeom prst="rect">
              <a:avLst/>
            </a:prstGeom>
            <a:noFill/>
            <a:ln w="9525">
              <a:noFill/>
              <a:miter lim="800000"/>
              <a:headEnd/>
              <a:tailEnd/>
            </a:ln>
          </p:spPr>
          <p:txBody>
            <a:bodyPr>
              <a:spAutoFit/>
            </a:bodyPr>
            <a:lstStyle/>
            <a:p>
              <a:pPr algn="ctr" eaLnBrk="1" hangingPunct="1">
                <a:spcBef>
                  <a:spcPct val="35000"/>
                </a:spcBef>
              </a:pPr>
              <a:r>
                <a:rPr kumimoji="0" lang="zh-CN" altLang="en-US">
                  <a:solidFill>
                    <a:srgbClr val="FFFFFF"/>
                  </a:solidFill>
                  <a:latin typeface="宋体" pitchFamily="2" charset="-122"/>
                  <a:ea typeface="华文中宋" pitchFamily="2" charset="-122"/>
                </a:rPr>
                <a:t>量化</a:t>
              </a:r>
            </a:p>
          </p:txBody>
        </p:sp>
      </p:grpSp>
      <p:grpSp>
        <p:nvGrpSpPr>
          <p:cNvPr id="77837" name="Group 19"/>
          <p:cNvGrpSpPr>
            <a:grpSpLocks/>
          </p:cNvGrpSpPr>
          <p:nvPr/>
        </p:nvGrpSpPr>
        <p:grpSpPr bwMode="auto">
          <a:xfrm>
            <a:off x="8013700" y="1028700"/>
            <a:ext cx="912813" cy="855663"/>
            <a:chOff x="2380" y="1784"/>
            <a:chExt cx="1065" cy="965"/>
          </a:xfrm>
        </p:grpSpPr>
        <p:sp>
          <p:nvSpPr>
            <p:cNvPr id="6" name="AutoShape 39"/>
            <p:cNvSpPr>
              <a:spLocks noChangeArrowheads="1"/>
            </p:cNvSpPr>
            <p:nvPr/>
          </p:nvSpPr>
          <p:spPr bwMode="gray">
            <a:xfrm>
              <a:off x="2380" y="1784"/>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kumimoji="0" lang="zh-CN" altLang="en-US" sz="1800">
                <a:solidFill>
                  <a:srgbClr val="000000"/>
                </a:solidFill>
                <a:latin typeface="宋体" pitchFamily="2" charset="-122"/>
              </a:endParaRPr>
            </a:p>
          </p:txBody>
        </p:sp>
        <p:sp>
          <p:nvSpPr>
            <p:cNvPr id="77843" name="Oval 40"/>
            <p:cNvSpPr>
              <a:spLocks noChangeArrowheads="1"/>
            </p:cNvSpPr>
            <p:nvPr/>
          </p:nvSpPr>
          <p:spPr bwMode="gray">
            <a:xfrm>
              <a:off x="2468" y="1864"/>
              <a:ext cx="889" cy="806"/>
            </a:xfrm>
            <a:prstGeom prst="ellipse">
              <a:avLst/>
            </a:prstGeom>
            <a:solidFill>
              <a:srgbClr val="666699"/>
            </a:solidFill>
            <a:ln w="28575" algn="ctr">
              <a:solidFill>
                <a:srgbClr val="FFFFFF"/>
              </a:solidFill>
              <a:round/>
              <a:headEnd/>
              <a:tailEnd/>
            </a:ln>
          </p:spPr>
          <p:txBody>
            <a:bodyPr wrap="none" anchor="ctr"/>
            <a:lstStyle/>
            <a:p>
              <a:pPr algn="ctr" eaLnBrk="1" hangingPunct="1"/>
              <a:endParaRPr kumimoji="0" lang="zh-CN" altLang="en-US" sz="1800">
                <a:solidFill>
                  <a:srgbClr val="000000"/>
                </a:solidFill>
                <a:latin typeface="宋体" pitchFamily="2" charset="-122"/>
              </a:endParaRPr>
            </a:p>
          </p:txBody>
        </p:sp>
        <p:sp>
          <p:nvSpPr>
            <p:cNvPr id="77844" name="Text Box 84"/>
            <p:cNvSpPr txBox="1">
              <a:spLocks noChangeArrowheads="1"/>
            </p:cNvSpPr>
            <p:nvPr/>
          </p:nvSpPr>
          <p:spPr bwMode="auto">
            <a:xfrm>
              <a:off x="2471" y="2076"/>
              <a:ext cx="883" cy="414"/>
            </a:xfrm>
            <a:prstGeom prst="rect">
              <a:avLst/>
            </a:prstGeom>
            <a:noFill/>
            <a:ln w="9525">
              <a:noFill/>
              <a:miter lim="800000"/>
              <a:headEnd/>
              <a:tailEnd/>
            </a:ln>
          </p:spPr>
          <p:txBody>
            <a:bodyPr>
              <a:spAutoFit/>
            </a:bodyPr>
            <a:lstStyle/>
            <a:p>
              <a:pPr algn="ctr" eaLnBrk="1" hangingPunct="1">
                <a:spcBef>
                  <a:spcPct val="35000"/>
                </a:spcBef>
              </a:pPr>
              <a:r>
                <a:rPr kumimoji="0" lang="zh-CN" altLang="en-US" sz="1800">
                  <a:solidFill>
                    <a:srgbClr val="FFFFFF"/>
                  </a:solidFill>
                  <a:latin typeface="宋体" pitchFamily="2" charset="-122"/>
                  <a:ea typeface="华文中宋" pitchFamily="2" charset="-122"/>
                </a:rPr>
                <a:t>采样</a:t>
              </a:r>
            </a:p>
          </p:txBody>
        </p:sp>
      </p:grpSp>
      <p:grpSp>
        <p:nvGrpSpPr>
          <p:cNvPr id="77838" name="Group 23"/>
          <p:cNvGrpSpPr>
            <a:grpSpLocks/>
          </p:cNvGrpSpPr>
          <p:nvPr/>
        </p:nvGrpSpPr>
        <p:grpSpPr bwMode="auto">
          <a:xfrm>
            <a:off x="8013700" y="3502025"/>
            <a:ext cx="912813" cy="855663"/>
            <a:chOff x="2381" y="2976"/>
            <a:chExt cx="1065" cy="965"/>
          </a:xfrm>
        </p:grpSpPr>
        <p:sp>
          <p:nvSpPr>
            <p:cNvPr id="20" name="AutoShape 39"/>
            <p:cNvSpPr>
              <a:spLocks noChangeArrowheads="1"/>
            </p:cNvSpPr>
            <p:nvPr/>
          </p:nvSpPr>
          <p:spPr bwMode="gray">
            <a:xfrm>
              <a:off x="2381" y="2976"/>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kumimoji="0" lang="zh-CN" altLang="en-US" sz="1800">
                <a:solidFill>
                  <a:srgbClr val="000000"/>
                </a:solidFill>
                <a:latin typeface="宋体" pitchFamily="2" charset="-122"/>
              </a:endParaRPr>
            </a:p>
          </p:txBody>
        </p:sp>
        <p:sp>
          <p:nvSpPr>
            <p:cNvPr id="77840" name="Oval 40"/>
            <p:cNvSpPr>
              <a:spLocks noChangeArrowheads="1"/>
            </p:cNvSpPr>
            <p:nvPr/>
          </p:nvSpPr>
          <p:spPr bwMode="gray">
            <a:xfrm>
              <a:off x="2469" y="3056"/>
              <a:ext cx="889" cy="806"/>
            </a:xfrm>
            <a:prstGeom prst="ellipse">
              <a:avLst/>
            </a:prstGeom>
            <a:solidFill>
              <a:srgbClr val="660066"/>
            </a:solidFill>
            <a:ln w="28575" algn="ctr">
              <a:solidFill>
                <a:srgbClr val="FFFFFF"/>
              </a:solidFill>
              <a:round/>
              <a:headEnd/>
              <a:tailEnd/>
            </a:ln>
          </p:spPr>
          <p:txBody>
            <a:bodyPr wrap="none" anchor="ctr"/>
            <a:lstStyle/>
            <a:p>
              <a:pPr algn="ctr" eaLnBrk="1" hangingPunct="1"/>
              <a:endParaRPr kumimoji="0" lang="zh-CN" altLang="en-US" sz="1800">
                <a:solidFill>
                  <a:srgbClr val="000000"/>
                </a:solidFill>
                <a:latin typeface="宋体" pitchFamily="2" charset="-122"/>
              </a:endParaRPr>
            </a:p>
          </p:txBody>
        </p:sp>
        <p:sp>
          <p:nvSpPr>
            <p:cNvPr id="77841" name="Text Box 84"/>
            <p:cNvSpPr txBox="1">
              <a:spLocks noChangeArrowheads="1"/>
            </p:cNvSpPr>
            <p:nvPr/>
          </p:nvSpPr>
          <p:spPr bwMode="auto">
            <a:xfrm>
              <a:off x="2472" y="3261"/>
              <a:ext cx="882" cy="448"/>
            </a:xfrm>
            <a:prstGeom prst="rect">
              <a:avLst/>
            </a:prstGeom>
            <a:noFill/>
            <a:ln w="9525">
              <a:noFill/>
              <a:miter lim="800000"/>
              <a:headEnd/>
              <a:tailEnd/>
            </a:ln>
          </p:spPr>
          <p:txBody>
            <a:bodyPr>
              <a:spAutoFit/>
            </a:bodyPr>
            <a:lstStyle/>
            <a:p>
              <a:pPr algn="ctr" eaLnBrk="1" hangingPunct="1">
                <a:spcBef>
                  <a:spcPct val="35000"/>
                </a:spcBef>
              </a:pPr>
              <a:r>
                <a:rPr kumimoji="0" lang="zh-CN" altLang="en-US">
                  <a:solidFill>
                    <a:srgbClr val="FFFFFF"/>
                  </a:solidFill>
                  <a:latin typeface="宋体" pitchFamily="2" charset="-122"/>
                  <a:ea typeface="华文中宋" pitchFamily="2" charset="-122"/>
                </a:rPr>
                <a:t>解码</a:t>
              </a:r>
            </a:p>
          </p:txBody>
        </p:sp>
      </p:gr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021378"/>
                                        </p:tgtEl>
                                        <p:attrNameLst>
                                          <p:attrName>style.visibility</p:attrName>
                                        </p:attrNameLst>
                                      </p:cBhvr>
                                      <p:to>
                                        <p:strVal val="visible"/>
                                      </p:to>
                                    </p:set>
                                    <p:anim calcmode="lin" valueType="num">
                                      <p:cBhvr additive="base">
                                        <p:cTn id="7" dur="500" fill="hold"/>
                                        <p:tgtEl>
                                          <p:spTgt spid="2021378"/>
                                        </p:tgtEl>
                                        <p:attrNameLst>
                                          <p:attrName>ppt_x</p:attrName>
                                        </p:attrNameLst>
                                      </p:cBhvr>
                                      <p:tavLst>
                                        <p:tav tm="0">
                                          <p:val>
                                            <p:strVal val="#ppt_x"/>
                                          </p:val>
                                        </p:tav>
                                        <p:tav tm="100000">
                                          <p:val>
                                            <p:strVal val="#ppt_x"/>
                                          </p:val>
                                        </p:tav>
                                      </p:tavLst>
                                    </p:anim>
                                    <p:anim calcmode="lin" valueType="num">
                                      <p:cBhvr additive="base">
                                        <p:cTn id="8" dur="500" fill="hold"/>
                                        <p:tgtEl>
                                          <p:spTgt spid="2021378"/>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nodeType="afterEffect">
                                  <p:stCondLst>
                                    <p:cond delay="0"/>
                                  </p:stCondLst>
                                  <p:childTnLst>
                                    <p:set>
                                      <p:cBhvr>
                                        <p:cTn id="11" dur="1" fill="hold">
                                          <p:stCondLst>
                                            <p:cond delay="0"/>
                                          </p:stCondLst>
                                        </p:cTn>
                                        <p:tgtEl>
                                          <p:spTgt spid="2021382"/>
                                        </p:tgtEl>
                                        <p:attrNameLst>
                                          <p:attrName>style.visibility</p:attrName>
                                        </p:attrNameLst>
                                      </p:cBhvr>
                                      <p:to>
                                        <p:strVal val="visible"/>
                                      </p:to>
                                    </p:set>
                                    <p:anim calcmode="lin" valueType="num">
                                      <p:cBhvr additive="base">
                                        <p:cTn id="12" dur="500" fill="hold"/>
                                        <p:tgtEl>
                                          <p:spTgt spid="2021382"/>
                                        </p:tgtEl>
                                        <p:attrNameLst>
                                          <p:attrName>ppt_x</p:attrName>
                                        </p:attrNameLst>
                                      </p:cBhvr>
                                      <p:tavLst>
                                        <p:tav tm="0">
                                          <p:val>
                                            <p:strVal val="#ppt_x"/>
                                          </p:val>
                                        </p:tav>
                                        <p:tav tm="100000">
                                          <p:val>
                                            <p:strVal val="#ppt_x"/>
                                          </p:val>
                                        </p:tav>
                                      </p:tavLst>
                                    </p:anim>
                                    <p:anim calcmode="lin" valueType="num">
                                      <p:cBhvr additive="base">
                                        <p:cTn id="13" dur="500" fill="hold"/>
                                        <p:tgtEl>
                                          <p:spTgt spid="2021382"/>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2021382"/>
                                        </p:tgtEl>
                                        <p:attrNameLst>
                                          <p:attrName>style.visibility</p:attrName>
                                        </p:attrNameLst>
                                      </p:cBhvr>
                                      <p:to>
                                        <p:strVal val="hidden"/>
                                      </p:to>
                                    </p:set>
                                  </p:sub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2021384"/>
                                        </p:tgtEl>
                                        <p:attrNameLst>
                                          <p:attrName>style.visibility</p:attrName>
                                        </p:attrNameLst>
                                      </p:cBhvr>
                                      <p:to>
                                        <p:strVal val="visible"/>
                                      </p:to>
                                    </p:set>
                                    <p:anim calcmode="lin" valueType="num">
                                      <p:cBhvr additive="base">
                                        <p:cTn id="18" dur="500" fill="hold"/>
                                        <p:tgtEl>
                                          <p:spTgt spid="2021384"/>
                                        </p:tgtEl>
                                        <p:attrNameLst>
                                          <p:attrName>ppt_x</p:attrName>
                                        </p:attrNameLst>
                                      </p:cBhvr>
                                      <p:tavLst>
                                        <p:tav tm="0">
                                          <p:val>
                                            <p:strVal val="#ppt_x"/>
                                          </p:val>
                                        </p:tav>
                                        <p:tav tm="100000">
                                          <p:val>
                                            <p:strVal val="#ppt_x"/>
                                          </p:val>
                                        </p:tav>
                                      </p:tavLst>
                                    </p:anim>
                                    <p:anim calcmode="lin" valueType="num">
                                      <p:cBhvr additive="base">
                                        <p:cTn id="19" dur="500" fill="hold"/>
                                        <p:tgtEl>
                                          <p:spTgt spid="2021384"/>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021381"/>
                                        </p:tgtEl>
                                        <p:attrNameLst>
                                          <p:attrName>style.visibility</p:attrName>
                                        </p:attrNameLst>
                                      </p:cBhvr>
                                      <p:to>
                                        <p:strVal val="visible"/>
                                      </p:to>
                                    </p:set>
                                    <p:anim calcmode="lin" valueType="num">
                                      <p:cBhvr additive="base">
                                        <p:cTn id="24" dur="500" fill="hold"/>
                                        <p:tgtEl>
                                          <p:spTgt spid="2021381"/>
                                        </p:tgtEl>
                                        <p:attrNameLst>
                                          <p:attrName>ppt_x</p:attrName>
                                        </p:attrNameLst>
                                      </p:cBhvr>
                                      <p:tavLst>
                                        <p:tav tm="0">
                                          <p:val>
                                            <p:strVal val="#ppt_x"/>
                                          </p:val>
                                        </p:tav>
                                        <p:tav tm="100000">
                                          <p:val>
                                            <p:strVal val="#ppt_x"/>
                                          </p:val>
                                        </p:tav>
                                      </p:tavLst>
                                    </p:anim>
                                    <p:anim calcmode="lin" valueType="num">
                                      <p:cBhvr additive="base">
                                        <p:cTn id="25" dur="500" fill="hold"/>
                                        <p:tgtEl>
                                          <p:spTgt spid="2021381"/>
                                        </p:tgtEl>
                                        <p:attrNameLst>
                                          <p:attrName>ppt_y</p:attrName>
                                        </p:attrNameLst>
                                      </p:cBhvr>
                                      <p:tavLst>
                                        <p:tav tm="0">
                                          <p:val>
                                            <p:strVal val="1+#ppt_h/2"/>
                                          </p:val>
                                        </p:tav>
                                        <p:tav tm="100000">
                                          <p:val>
                                            <p:strVal val="#ppt_y"/>
                                          </p:val>
                                        </p:tav>
                                      </p:tavLst>
                                    </p:anim>
                                  </p:childTnLst>
                                </p:cTn>
                              </p:par>
                            </p:childTnLst>
                          </p:cTn>
                        </p:par>
                        <p:par>
                          <p:cTn id="26" fill="hold" nodeType="afterGroup">
                            <p:stCondLst>
                              <p:cond delay="500"/>
                            </p:stCondLst>
                            <p:childTnLst>
                              <p:par>
                                <p:cTn id="27" presetID="4" presetClass="entr" presetSubtype="16" fill="hold" grpId="0" nodeType="afterEffect">
                                  <p:stCondLst>
                                    <p:cond delay="0"/>
                                  </p:stCondLst>
                                  <p:childTnLst>
                                    <p:set>
                                      <p:cBhvr>
                                        <p:cTn id="28" dur="1" fill="hold">
                                          <p:stCondLst>
                                            <p:cond delay="0"/>
                                          </p:stCondLst>
                                        </p:cTn>
                                        <p:tgtEl>
                                          <p:spTgt spid="2021379"/>
                                        </p:tgtEl>
                                        <p:attrNameLst>
                                          <p:attrName>style.visibility</p:attrName>
                                        </p:attrNameLst>
                                      </p:cBhvr>
                                      <p:to>
                                        <p:strVal val="visible"/>
                                      </p:to>
                                    </p:set>
                                    <p:animEffect transition="in" filter="box(in)">
                                      <p:cBhvr>
                                        <p:cTn id="29" dur="500"/>
                                        <p:tgtEl>
                                          <p:spTgt spid="2021379"/>
                                        </p:tgtEl>
                                      </p:cBhvr>
                                    </p:animEffect>
                                  </p:childTnLst>
                                </p:cTn>
                              </p:par>
                              <p:par>
                                <p:cTn id="30" presetID="4" presetClass="entr" presetSubtype="16" fill="hold" grpId="0" nodeType="withEffect">
                                  <p:stCondLst>
                                    <p:cond delay="0"/>
                                  </p:stCondLst>
                                  <p:childTnLst>
                                    <p:set>
                                      <p:cBhvr>
                                        <p:cTn id="31" dur="1" fill="hold">
                                          <p:stCondLst>
                                            <p:cond delay="0"/>
                                          </p:stCondLst>
                                        </p:cTn>
                                        <p:tgtEl>
                                          <p:spTgt spid="2021380"/>
                                        </p:tgtEl>
                                        <p:attrNameLst>
                                          <p:attrName>style.visibility</p:attrName>
                                        </p:attrNameLst>
                                      </p:cBhvr>
                                      <p:to>
                                        <p:strVal val="visible"/>
                                      </p:to>
                                    </p:set>
                                    <p:animEffect transition="in" filter="box(in)">
                                      <p:cBhvr>
                                        <p:cTn id="32" dur="500"/>
                                        <p:tgtEl>
                                          <p:spTgt spid="202138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2021383">
                                            <p:txEl>
                                              <p:pRg st="1" end="1"/>
                                            </p:txEl>
                                          </p:spTgt>
                                        </p:tgtEl>
                                        <p:attrNameLst>
                                          <p:attrName>style.visibility</p:attrName>
                                        </p:attrNameLst>
                                      </p:cBhvr>
                                      <p:to>
                                        <p:strVal val="visible"/>
                                      </p:to>
                                    </p:set>
                                    <p:anim calcmode="lin" valueType="num">
                                      <p:cBhvr additive="base">
                                        <p:cTn id="37" dur="500" fill="hold"/>
                                        <p:tgtEl>
                                          <p:spTgt spid="2021383">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02138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1379" grpId="0" animBg="1"/>
      <p:bldP spid="2021380" grpId="0"/>
      <p:bldP spid="2021381"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8850" name="Rectangle 2"/>
          <p:cNvSpPr>
            <a:spLocks noChangeArrowheads="1"/>
          </p:cNvSpPr>
          <p:nvPr/>
        </p:nvSpPr>
        <p:spPr bwMode="auto">
          <a:xfrm>
            <a:off x="222250" y="1449388"/>
            <a:ext cx="7735888" cy="2076450"/>
          </a:xfrm>
          <a:prstGeom prst="rect">
            <a:avLst/>
          </a:prstGeom>
          <a:noFill/>
          <a:ln w="9525">
            <a:noFill/>
            <a:miter lim="800000"/>
            <a:headEnd/>
            <a:tailEnd/>
          </a:ln>
        </p:spPr>
        <p:txBody>
          <a:bodyPr>
            <a:spAutoFit/>
          </a:bodyPr>
          <a:lstStyle/>
          <a:p>
            <a:pPr eaLnBrk="1" hangingPunct="1">
              <a:lnSpc>
                <a:spcPct val="130000"/>
              </a:lnSpc>
              <a:buFont typeface="Wingdings" pitchFamily="2" charset="2"/>
              <a:buChar char="u"/>
            </a:pPr>
            <a:r>
              <a:rPr lang="zh-CN" altLang="en-US">
                <a:solidFill>
                  <a:schemeClr val="accent2"/>
                </a:solidFill>
              </a:rPr>
              <a:t>图像编码：</a:t>
            </a:r>
            <a:r>
              <a:rPr lang="zh-CN" altLang="en-US" sz="1600"/>
              <a:t>由于位图图像的存储量大</a:t>
            </a:r>
            <a:r>
              <a:rPr lang="en-US" altLang="zh-CN" sz="1600"/>
              <a:t>(</a:t>
            </a:r>
            <a:r>
              <a:rPr lang="zh-CN" altLang="en-US" sz="1600"/>
              <a:t>水平像素数目</a:t>
            </a:r>
            <a:r>
              <a:rPr lang="en-US" altLang="zh-CN" sz="1600"/>
              <a:t>×</a:t>
            </a:r>
            <a:r>
              <a:rPr lang="zh-CN" altLang="en-US" sz="1600"/>
              <a:t>垂直像素数目</a:t>
            </a:r>
            <a:r>
              <a:rPr lang="en-US" altLang="zh-CN" sz="1600"/>
              <a:t>×</a:t>
            </a:r>
            <a:r>
              <a:rPr lang="zh-CN" altLang="en-US" sz="1600"/>
              <a:t>每像素位数</a:t>
            </a:r>
            <a:r>
              <a:rPr lang="en-US" altLang="zh-CN" sz="1600"/>
              <a:t>)</a:t>
            </a:r>
            <a:r>
              <a:rPr lang="zh-CN" altLang="en-US" sz="1600"/>
              <a:t>，通常都需要进行压缩存储，不同的压缩采用了不同的图像编码。典型的有：</a:t>
            </a:r>
          </a:p>
          <a:p>
            <a:pPr eaLnBrk="1" hangingPunct="1">
              <a:lnSpc>
                <a:spcPct val="130000"/>
              </a:lnSpc>
              <a:buFont typeface="Wingdings" pitchFamily="2" charset="2"/>
              <a:buChar char="u"/>
            </a:pPr>
            <a:r>
              <a:rPr lang="en-US" altLang="zh-CN" sz="1600"/>
              <a:t> JPEG</a:t>
            </a:r>
            <a:r>
              <a:rPr lang="zh-CN" altLang="en-US" sz="1600"/>
              <a:t>：国际标准化组织</a:t>
            </a:r>
            <a:r>
              <a:rPr lang="en-US" altLang="zh-CN" sz="1600"/>
              <a:t>(ISO)</a:t>
            </a:r>
            <a:r>
              <a:rPr lang="zh-CN" altLang="en-US" sz="1600"/>
              <a:t>和国际电报电话咨询委员会</a:t>
            </a:r>
            <a:r>
              <a:rPr lang="en-US" altLang="zh-CN" sz="1600"/>
              <a:t>(CCITT)</a:t>
            </a:r>
            <a:r>
              <a:rPr lang="zh-CN" altLang="en-US" sz="1600"/>
              <a:t>联合成立的“联合照片专家组” 于</a:t>
            </a:r>
            <a:r>
              <a:rPr lang="en-US" altLang="zh-CN" sz="1600"/>
              <a:t>1991</a:t>
            </a:r>
            <a:r>
              <a:rPr lang="zh-CN" altLang="en-US" sz="1600"/>
              <a:t>年</a:t>
            </a:r>
            <a:r>
              <a:rPr lang="en-US" altLang="zh-CN" sz="1600"/>
              <a:t>3</a:t>
            </a:r>
            <a:r>
              <a:rPr lang="zh-CN" altLang="en-US" sz="1600"/>
              <a:t>用提出了</a:t>
            </a:r>
            <a:r>
              <a:rPr lang="en-US" altLang="zh-CN" sz="1600"/>
              <a:t>JPEG</a:t>
            </a:r>
            <a:r>
              <a:rPr lang="zh-CN" altLang="en-US" sz="1600"/>
              <a:t>标准</a:t>
            </a:r>
            <a:r>
              <a:rPr lang="en-US" altLang="zh-CN" sz="1600"/>
              <a:t>(Joint Photographic Experts Group) </a:t>
            </a:r>
            <a:r>
              <a:rPr lang="zh-CN" altLang="en-US" sz="1600"/>
              <a:t>。</a:t>
            </a:r>
          </a:p>
          <a:p>
            <a:pPr eaLnBrk="1" hangingPunct="1">
              <a:lnSpc>
                <a:spcPct val="130000"/>
              </a:lnSpc>
              <a:buFont typeface="Wingdings" pitchFamily="2" charset="2"/>
              <a:buChar char="u"/>
            </a:pPr>
            <a:r>
              <a:rPr lang="zh-CN" altLang="en-US" sz="1600"/>
              <a:t> 其他常用编码格式有：</a:t>
            </a:r>
            <a:r>
              <a:rPr lang="en-US" altLang="zh-CN" sz="1600"/>
              <a:t>BMP</a:t>
            </a:r>
            <a:r>
              <a:rPr lang="zh-CN" altLang="en-US" sz="1600"/>
              <a:t>，</a:t>
            </a:r>
            <a:r>
              <a:rPr lang="en-US" altLang="zh-CN" sz="1600"/>
              <a:t>GIF</a:t>
            </a:r>
            <a:r>
              <a:rPr lang="zh-CN" altLang="en-US" sz="1600"/>
              <a:t>，</a:t>
            </a:r>
            <a:r>
              <a:rPr lang="en-US" altLang="zh-CN" sz="1600"/>
              <a:t>TIFF</a:t>
            </a:r>
            <a:r>
              <a:rPr lang="zh-CN" altLang="en-US" sz="1600"/>
              <a:t>，</a:t>
            </a:r>
            <a:r>
              <a:rPr lang="en-US" altLang="zh-CN" sz="1600"/>
              <a:t>…</a:t>
            </a:r>
          </a:p>
        </p:txBody>
      </p:sp>
      <p:grpSp>
        <p:nvGrpSpPr>
          <p:cNvPr id="78851" name="Group 3"/>
          <p:cNvGrpSpPr>
            <a:grpSpLocks/>
          </p:cNvGrpSpPr>
          <p:nvPr/>
        </p:nvGrpSpPr>
        <p:grpSpPr bwMode="auto">
          <a:xfrm>
            <a:off x="468313" y="3840163"/>
            <a:ext cx="4906962" cy="2800350"/>
            <a:chOff x="1145" y="2349"/>
            <a:chExt cx="3091" cy="1764"/>
          </a:xfrm>
        </p:grpSpPr>
        <p:pic>
          <p:nvPicPr>
            <p:cNvPr id="78871" name="Picture 4" descr="F9塞纳河IMG_3464"/>
            <p:cNvPicPr>
              <a:picLocks noChangeAspect="1" noChangeArrowheads="1"/>
            </p:cNvPicPr>
            <p:nvPr/>
          </p:nvPicPr>
          <p:blipFill>
            <a:blip r:embed="rId2" cstate="print"/>
            <a:srcRect/>
            <a:stretch>
              <a:fillRect/>
            </a:stretch>
          </p:blipFill>
          <p:spPr bwMode="auto">
            <a:xfrm>
              <a:off x="1562" y="2357"/>
              <a:ext cx="1756" cy="1435"/>
            </a:xfrm>
            <a:prstGeom prst="rect">
              <a:avLst/>
            </a:prstGeom>
            <a:noFill/>
            <a:ln w="9525">
              <a:noFill/>
              <a:miter lim="800000"/>
              <a:headEnd/>
              <a:tailEnd/>
            </a:ln>
          </p:spPr>
        </p:pic>
        <p:sp>
          <p:nvSpPr>
            <p:cNvPr id="78872" name="Oval 5"/>
            <p:cNvSpPr>
              <a:spLocks noChangeArrowheads="1"/>
            </p:cNvSpPr>
            <p:nvPr/>
          </p:nvSpPr>
          <p:spPr bwMode="auto">
            <a:xfrm>
              <a:off x="3009" y="3346"/>
              <a:ext cx="107" cy="76"/>
            </a:xfrm>
            <a:prstGeom prst="ellipse">
              <a:avLst/>
            </a:prstGeom>
            <a:noFill/>
            <a:ln w="76200" algn="ctr">
              <a:solidFill>
                <a:srgbClr val="CC0000"/>
              </a:solidFill>
              <a:round/>
              <a:headEnd/>
              <a:tailEnd/>
            </a:ln>
          </p:spPr>
          <p:txBody>
            <a:bodyPr wrap="none" anchor="ctr">
              <a:spAutoFit/>
            </a:bodyPr>
            <a:lstStyle/>
            <a:p>
              <a:pPr eaLnBrk="1" hangingPunct="1"/>
              <a:endParaRPr lang="zh-CN" altLang="en-US"/>
            </a:p>
          </p:txBody>
        </p:sp>
        <p:pic>
          <p:nvPicPr>
            <p:cNvPr id="78873" name="Picture 6"/>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566" y="2349"/>
              <a:ext cx="1760" cy="1465"/>
            </a:xfrm>
            <a:prstGeom prst="rect">
              <a:avLst/>
            </a:prstGeom>
            <a:noFill/>
            <a:ln w="9525">
              <a:noFill/>
              <a:miter lim="800000"/>
              <a:headEnd/>
              <a:tailEnd/>
            </a:ln>
          </p:spPr>
        </p:pic>
        <p:sp>
          <p:nvSpPr>
            <p:cNvPr id="78874" name="Line 7"/>
            <p:cNvSpPr>
              <a:spLocks noChangeShapeType="1"/>
            </p:cNvSpPr>
            <p:nvPr/>
          </p:nvSpPr>
          <p:spPr bwMode="auto">
            <a:xfrm>
              <a:off x="1241" y="2364"/>
              <a:ext cx="288" cy="0"/>
            </a:xfrm>
            <a:prstGeom prst="line">
              <a:avLst/>
            </a:prstGeom>
            <a:noFill/>
            <a:ln w="9525">
              <a:solidFill>
                <a:schemeClr val="tx1"/>
              </a:solidFill>
              <a:round/>
              <a:headEnd/>
              <a:tailEnd/>
            </a:ln>
          </p:spPr>
          <p:txBody>
            <a:bodyPr/>
            <a:lstStyle/>
            <a:p>
              <a:endParaRPr lang="zh-CN" altLang="en-US"/>
            </a:p>
          </p:txBody>
        </p:sp>
        <p:sp>
          <p:nvSpPr>
            <p:cNvPr id="78875" name="Line 8"/>
            <p:cNvSpPr>
              <a:spLocks noChangeShapeType="1"/>
            </p:cNvSpPr>
            <p:nvPr/>
          </p:nvSpPr>
          <p:spPr bwMode="auto">
            <a:xfrm>
              <a:off x="1228" y="3771"/>
              <a:ext cx="288" cy="0"/>
            </a:xfrm>
            <a:prstGeom prst="line">
              <a:avLst/>
            </a:prstGeom>
            <a:noFill/>
            <a:ln w="9525">
              <a:solidFill>
                <a:schemeClr val="tx1"/>
              </a:solidFill>
              <a:round/>
              <a:headEnd/>
              <a:tailEnd/>
            </a:ln>
          </p:spPr>
          <p:txBody>
            <a:bodyPr/>
            <a:lstStyle/>
            <a:p>
              <a:endParaRPr lang="zh-CN" altLang="en-US"/>
            </a:p>
          </p:txBody>
        </p:sp>
        <p:sp>
          <p:nvSpPr>
            <p:cNvPr id="78876" name="Line 9"/>
            <p:cNvSpPr>
              <a:spLocks noChangeShapeType="1"/>
            </p:cNvSpPr>
            <p:nvPr/>
          </p:nvSpPr>
          <p:spPr bwMode="auto">
            <a:xfrm>
              <a:off x="1569" y="3833"/>
              <a:ext cx="0" cy="139"/>
            </a:xfrm>
            <a:prstGeom prst="line">
              <a:avLst/>
            </a:prstGeom>
            <a:noFill/>
            <a:ln w="9525">
              <a:solidFill>
                <a:schemeClr val="tx1"/>
              </a:solidFill>
              <a:round/>
              <a:headEnd/>
              <a:tailEnd/>
            </a:ln>
          </p:spPr>
          <p:txBody>
            <a:bodyPr/>
            <a:lstStyle/>
            <a:p>
              <a:endParaRPr lang="zh-CN" altLang="en-US"/>
            </a:p>
          </p:txBody>
        </p:sp>
        <p:sp>
          <p:nvSpPr>
            <p:cNvPr id="78877" name="Line 10"/>
            <p:cNvSpPr>
              <a:spLocks noChangeShapeType="1"/>
            </p:cNvSpPr>
            <p:nvPr/>
          </p:nvSpPr>
          <p:spPr bwMode="auto">
            <a:xfrm>
              <a:off x="3314" y="3833"/>
              <a:ext cx="0" cy="139"/>
            </a:xfrm>
            <a:prstGeom prst="line">
              <a:avLst/>
            </a:prstGeom>
            <a:noFill/>
            <a:ln w="9525">
              <a:solidFill>
                <a:schemeClr val="tx1"/>
              </a:solidFill>
              <a:round/>
              <a:headEnd/>
              <a:tailEnd/>
            </a:ln>
          </p:spPr>
          <p:txBody>
            <a:bodyPr/>
            <a:lstStyle/>
            <a:p>
              <a:endParaRPr lang="zh-CN" altLang="en-US"/>
            </a:p>
          </p:txBody>
        </p:sp>
        <p:sp>
          <p:nvSpPr>
            <p:cNvPr id="78878" name="Line 11"/>
            <p:cNvSpPr>
              <a:spLocks noChangeShapeType="1"/>
            </p:cNvSpPr>
            <p:nvPr/>
          </p:nvSpPr>
          <p:spPr bwMode="auto">
            <a:xfrm>
              <a:off x="1569" y="3913"/>
              <a:ext cx="1748" cy="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78879" name="Line 12"/>
            <p:cNvSpPr>
              <a:spLocks noChangeShapeType="1"/>
            </p:cNvSpPr>
            <p:nvPr/>
          </p:nvSpPr>
          <p:spPr bwMode="auto">
            <a:xfrm>
              <a:off x="1410" y="2374"/>
              <a:ext cx="0" cy="139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78880" name="Text Box 13"/>
            <p:cNvSpPr txBox="1">
              <a:spLocks noChangeArrowheads="1"/>
            </p:cNvSpPr>
            <p:nvPr/>
          </p:nvSpPr>
          <p:spPr bwMode="auto">
            <a:xfrm>
              <a:off x="1929" y="3901"/>
              <a:ext cx="890" cy="212"/>
            </a:xfrm>
            <a:prstGeom prst="rect">
              <a:avLst/>
            </a:prstGeom>
            <a:noFill/>
            <a:ln w="9525">
              <a:noFill/>
              <a:miter lim="800000"/>
              <a:headEnd/>
              <a:tailEnd/>
            </a:ln>
          </p:spPr>
          <p:txBody>
            <a:bodyPr wrap="none">
              <a:spAutoFit/>
            </a:bodyPr>
            <a:lstStyle/>
            <a:p>
              <a:pPr eaLnBrk="1" hangingPunct="1"/>
              <a:r>
                <a:rPr lang="zh-CN" altLang="en-US" sz="1600"/>
                <a:t>水平像素点数</a:t>
              </a:r>
              <a:endParaRPr lang="en-US" altLang="zh-CN" sz="1600"/>
            </a:p>
          </p:txBody>
        </p:sp>
        <p:sp>
          <p:nvSpPr>
            <p:cNvPr id="78881" name="Text Box 14"/>
            <p:cNvSpPr txBox="1">
              <a:spLocks noChangeArrowheads="1"/>
            </p:cNvSpPr>
            <p:nvPr/>
          </p:nvSpPr>
          <p:spPr bwMode="auto">
            <a:xfrm>
              <a:off x="1145" y="2637"/>
              <a:ext cx="270" cy="814"/>
            </a:xfrm>
            <a:prstGeom prst="rect">
              <a:avLst/>
            </a:prstGeom>
            <a:noFill/>
            <a:ln w="9525">
              <a:noFill/>
              <a:miter lim="800000"/>
              <a:headEnd/>
              <a:tailEnd/>
            </a:ln>
          </p:spPr>
          <p:txBody>
            <a:bodyPr vert="eaVert" wrap="none">
              <a:spAutoFit/>
            </a:bodyPr>
            <a:lstStyle/>
            <a:p>
              <a:pPr eaLnBrk="1" hangingPunct="1"/>
              <a:r>
                <a:rPr lang="zh-CN" altLang="en-US" sz="1600"/>
                <a:t>垂直像素点数</a:t>
              </a:r>
              <a:endParaRPr lang="en-US" altLang="zh-CN" sz="1600"/>
            </a:p>
          </p:txBody>
        </p:sp>
        <p:sp>
          <p:nvSpPr>
            <p:cNvPr id="78882" name="Line 15"/>
            <p:cNvSpPr>
              <a:spLocks noChangeShapeType="1"/>
            </p:cNvSpPr>
            <p:nvPr/>
          </p:nvSpPr>
          <p:spPr bwMode="auto">
            <a:xfrm>
              <a:off x="3118" y="3377"/>
              <a:ext cx="487" cy="0"/>
            </a:xfrm>
            <a:prstGeom prst="line">
              <a:avLst/>
            </a:prstGeom>
            <a:noFill/>
            <a:ln w="9525">
              <a:solidFill>
                <a:schemeClr val="tx1"/>
              </a:solidFill>
              <a:round/>
              <a:headEnd/>
              <a:tailEnd/>
            </a:ln>
          </p:spPr>
          <p:txBody>
            <a:bodyPr/>
            <a:lstStyle/>
            <a:p>
              <a:endParaRPr lang="zh-CN" altLang="en-US"/>
            </a:p>
          </p:txBody>
        </p:sp>
        <p:sp>
          <p:nvSpPr>
            <p:cNvPr id="78883" name="Text Box 16"/>
            <p:cNvSpPr txBox="1">
              <a:spLocks noChangeArrowheads="1"/>
            </p:cNvSpPr>
            <p:nvPr/>
          </p:nvSpPr>
          <p:spPr bwMode="auto">
            <a:xfrm>
              <a:off x="3346" y="3144"/>
              <a:ext cx="890" cy="212"/>
            </a:xfrm>
            <a:prstGeom prst="rect">
              <a:avLst/>
            </a:prstGeom>
            <a:noFill/>
            <a:ln w="9525">
              <a:noFill/>
              <a:miter lim="800000"/>
              <a:headEnd/>
              <a:tailEnd/>
            </a:ln>
          </p:spPr>
          <p:txBody>
            <a:bodyPr wrap="none">
              <a:spAutoFit/>
            </a:bodyPr>
            <a:lstStyle/>
            <a:p>
              <a:pPr eaLnBrk="1" hangingPunct="1"/>
              <a:r>
                <a:rPr lang="zh-CN" altLang="en-US" sz="1600"/>
                <a:t>像素点的位数</a:t>
              </a:r>
              <a:endParaRPr lang="en-US" altLang="zh-CN" sz="1600"/>
            </a:p>
          </p:txBody>
        </p:sp>
      </p:grpSp>
      <p:sp>
        <p:nvSpPr>
          <p:cNvPr id="78852" name="Text Box 17"/>
          <p:cNvSpPr txBox="1">
            <a:spLocks noChangeArrowheads="1"/>
          </p:cNvSpPr>
          <p:nvPr/>
        </p:nvSpPr>
        <p:spPr bwMode="auto">
          <a:xfrm>
            <a:off x="223838" y="1136650"/>
            <a:ext cx="7135812" cy="457200"/>
          </a:xfrm>
          <a:prstGeom prst="rect">
            <a:avLst/>
          </a:prstGeom>
          <a:noFill/>
          <a:ln w="9525">
            <a:noFill/>
            <a:miter lim="800000"/>
            <a:headEnd/>
            <a:tailEnd/>
          </a:ln>
        </p:spPr>
        <p:txBody>
          <a:bodyPr>
            <a:spAutoFit/>
          </a:bodyPr>
          <a:lstStyle/>
          <a:p>
            <a:pPr eaLnBrk="1" hangingPunct="1"/>
            <a:r>
              <a:rPr kumimoji="0" lang="zh-CN" altLang="en-US" sz="2400">
                <a:ea typeface="华文中宋" pitchFamily="2" charset="-122"/>
                <a:sym typeface="Wingdings" pitchFamily="2" charset="2"/>
              </a:rPr>
              <a:t>协议与编码器</a:t>
            </a:r>
            <a:r>
              <a:rPr kumimoji="0" lang="en-US" altLang="zh-CN" sz="2400">
                <a:ea typeface="华文中宋" pitchFamily="2" charset="-122"/>
                <a:sym typeface="Wingdings" pitchFamily="2" charset="2"/>
              </a:rPr>
              <a:t>/</a:t>
            </a:r>
            <a:r>
              <a:rPr kumimoji="0" lang="zh-CN" altLang="en-US" sz="2400">
                <a:ea typeface="华文中宋" pitchFamily="2" charset="-122"/>
                <a:sym typeface="Wingdings" pitchFamily="2" charset="2"/>
              </a:rPr>
              <a:t>解码器示例</a:t>
            </a:r>
            <a:r>
              <a:rPr kumimoji="0" lang="en-US" altLang="zh-CN" sz="2400">
                <a:ea typeface="华文中宋" pitchFamily="2" charset="-122"/>
                <a:sym typeface="Wingdings" pitchFamily="2" charset="2"/>
              </a:rPr>
              <a:t>----</a:t>
            </a:r>
            <a:r>
              <a:rPr kumimoji="0" lang="zh-CN" altLang="en-US" sz="2400">
                <a:ea typeface="华文中宋" pitchFamily="2" charset="-122"/>
                <a:sym typeface="Wingdings" pitchFamily="2" charset="2"/>
              </a:rPr>
              <a:t>多媒体处理</a:t>
            </a:r>
            <a:endParaRPr lang="zh-CN" altLang="en-US" sz="1600">
              <a:ea typeface="华文中宋" pitchFamily="2" charset="-122"/>
              <a:sym typeface="Wingdings" pitchFamily="2" charset="2"/>
            </a:endParaRPr>
          </a:p>
        </p:txBody>
      </p:sp>
      <p:sp>
        <p:nvSpPr>
          <p:cNvPr id="78853" name="Text Box 18"/>
          <p:cNvSpPr txBox="1">
            <a:spLocks noChangeArrowheads="1"/>
          </p:cNvSpPr>
          <p:nvPr/>
        </p:nvSpPr>
        <p:spPr bwMode="auto">
          <a:xfrm>
            <a:off x="5499100" y="5953125"/>
            <a:ext cx="3259138" cy="701675"/>
          </a:xfrm>
          <a:prstGeom prst="rect">
            <a:avLst/>
          </a:prstGeom>
          <a:solidFill>
            <a:schemeClr val="tx2"/>
          </a:solidFill>
          <a:ln w="9525">
            <a:noFill/>
            <a:miter lim="800000"/>
            <a:headEnd/>
            <a:tailEnd/>
          </a:ln>
        </p:spPr>
        <p:txBody>
          <a:bodyPr>
            <a:spAutoFit/>
          </a:bodyPr>
          <a:lstStyle/>
          <a:p>
            <a:pPr eaLnBrk="1" hangingPunct="1"/>
            <a:r>
              <a:rPr lang="zh-CN" altLang="en-US">
                <a:solidFill>
                  <a:srgbClr val="FFFFEF"/>
                </a:solidFill>
              </a:rPr>
              <a:t>你知道图像的编码器、解码器是什么吗</a:t>
            </a:r>
            <a:r>
              <a:rPr lang="en-US" altLang="zh-CN">
                <a:solidFill>
                  <a:srgbClr val="FFFFEF"/>
                </a:solidFill>
              </a:rPr>
              <a:t>?</a:t>
            </a:r>
            <a:r>
              <a:rPr lang="zh-CN" altLang="en-US">
                <a:solidFill>
                  <a:srgbClr val="FFFFEF"/>
                </a:solidFill>
              </a:rPr>
              <a:t>你有使用过吗</a:t>
            </a:r>
            <a:r>
              <a:rPr lang="en-US" altLang="zh-CN">
                <a:solidFill>
                  <a:srgbClr val="FFFFEF"/>
                </a:solidFill>
              </a:rPr>
              <a:t>?</a:t>
            </a:r>
          </a:p>
        </p:txBody>
      </p:sp>
      <p:sp>
        <p:nvSpPr>
          <p:cNvPr id="2022420" name="Text Box 16"/>
          <p:cNvSpPr txBox="1">
            <a:spLocks noChangeArrowheads="1"/>
          </p:cNvSpPr>
          <p:nvPr/>
        </p:nvSpPr>
        <p:spPr bwMode="auto">
          <a:xfrm>
            <a:off x="163513" y="0"/>
            <a:ext cx="5262562" cy="822325"/>
          </a:xfrm>
          <a:prstGeom prst="rect">
            <a:avLst/>
          </a:prstGeom>
          <a:noFill/>
          <a:ln w="9525">
            <a:noFill/>
            <a:miter lim="800000"/>
            <a:headEnd/>
            <a:tailEnd/>
          </a:ln>
        </p:spPr>
        <p:txBody>
          <a:bodyPr wrap="none">
            <a:spAutoFit/>
          </a:bodyPr>
          <a:lstStyle/>
          <a:p>
            <a:pPr eaLnBrk="1" hangingPunct="1">
              <a:lnSpc>
                <a:spcPct val="120000"/>
              </a:lnSpc>
              <a:defRPr/>
            </a:pPr>
            <a:r>
              <a:rPr lang="en-US" altLang="zh-CN" dirty="0" err="1">
                <a:solidFill>
                  <a:schemeClr val="accent6"/>
                </a:solidFill>
                <a:ea typeface="华文中宋" pitchFamily="2" charset="-122"/>
              </a:rPr>
              <a:t>协议与编解码器</a:t>
            </a:r>
            <a:r>
              <a:rPr lang="en-US" altLang="zh-CN" dirty="0">
                <a:solidFill>
                  <a:schemeClr val="accent6"/>
                </a:solidFill>
                <a:ea typeface="华文中宋" pitchFamily="2" charset="-122"/>
              </a:rPr>
              <a:t>--</a:t>
            </a:r>
            <a:r>
              <a:rPr lang="en-US" altLang="zh-CN" dirty="0" err="1">
                <a:solidFill>
                  <a:schemeClr val="accent6"/>
                </a:solidFill>
                <a:ea typeface="华文中宋" pitchFamily="2" charset="-122"/>
              </a:rPr>
              <a:t>另一种抽象-自动化机制示例</a:t>
            </a:r>
            <a:endParaRPr lang="en-US" altLang="zh-CN" dirty="0">
              <a:solidFill>
                <a:schemeClr val="accent6"/>
              </a:solidFill>
              <a:ea typeface="华文中宋" pitchFamily="2" charset="-122"/>
            </a:endParaRPr>
          </a:p>
          <a:p>
            <a:pPr eaLnBrk="1" hangingPunct="1">
              <a:lnSpc>
                <a:spcPct val="120000"/>
              </a:lnSpc>
              <a:defRPr/>
            </a:pPr>
            <a:r>
              <a:rPr lang="en-US" altLang="zh-CN" dirty="0">
                <a:solidFill>
                  <a:schemeClr val="accent6"/>
                </a:solidFill>
                <a:ea typeface="华文中宋" pitchFamily="2" charset="-122"/>
              </a:rPr>
              <a:t>(4)</a:t>
            </a:r>
            <a:r>
              <a:rPr lang="zh-CN" altLang="en-US" dirty="0">
                <a:solidFill>
                  <a:schemeClr val="accent6"/>
                </a:solidFill>
                <a:ea typeface="华文中宋" pitchFamily="2" charset="-122"/>
              </a:rPr>
              <a:t>多媒体处理是否也可采用这种思维呢</a:t>
            </a:r>
            <a:r>
              <a:rPr lang="en-US" altLang="zh-CN" dirty="0">
                <a:solidFill>
                  <a:schemeClr val="accent6"/>
                </a:solidFill>
                <a:ea typeface="华文中宋" pitchFamily="2" charset="-122"/>
              </a:rPr>
              <a:t>? </a:t>
            </a:r>
          </a:p>
        </p:txBody>
      </p:sp>
      <p:grpSp>
        <p:nvGrpSpPr>
          <p:cNvPr id="78855" name="Group 21"/>
          <p:cNvGrpSpPr>
            <a:grpSpLocks/>
          </p:cNvGrpSpPr>
          <p:nvPr/>
        </p:nvGrpSpPr>
        <p:grpSpPr bwMode="auto">
          <a:xfrm>
            <a:off x="8012113" y="2706688"/>
            <a:ext cx="912812" cy="855662"/>
            <a:chOff x="2381" y="2976"/>
            <a:chExt cx="1065" cy="965"/>
          </a:xfrm>
        </p:grpSpPr>
        <p:sp>
          <p:nvSpPr>
            <p:cNvPr id="2" name="AutoShape 39"/>
            <p:cNvSpPr>
              <a:spLocks noChangeArrowheads="1"/>
            </p:cNvSpPr>
            <p:nvPr/>
          </p:nvSpPr>
          <p:spPr bwMode="gray">
            <a:xfrm>
              <a:off x="2381" y="2976"/>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kumimoji="0" lang="zh-CN" altLang="en-US" sz="1800">
                <a:solidFill>
                  <a:srgbClr val="000000"/>
                </a:solidFill>
                <a:latin typeface="宋体" pitchFamily="2" charset="-122"/>
              </a:endParaRPr>
            </a:p>
          </p:txBody>
        </p:sp>
        <p:sp>
          <p:nvSpPr>
            <p:cNvPr id="78869" name="Oval 40"/>
            <p:cNvSpPr>
              <a:spLocks noChangeArrowheads="1"/>
            </p:cNvSpPr>
            <p:nvPr/>
          </p:nvSpPr>
          <p:spPr bwMode="gray">
            <a:xfrm>
              <a:off x="2470" y="3057"/>
              <a:ext cx="887" cy="806"/>
            </a:xfrm>
            <a:prstGeom prst="ellipse">
              <a:avLst/>
            </a:prstGeom>
            <a:solidFill>
              <a:srgbClr val="003366"/>
            </a:solidFill>
            <a:ln w="28575" algn="ctr">
              <a:solidFill>
                <a:srgbClr val="FFFFFF"/>
              </a:solidFill>
              <a:round/>
              <a:headEnd/>
              <a:tailEnd/>
            </a:ln>
          </p:spPr>
          <p:txBody>
            <a:bodyPr wrap="none" anchor="ctr"/>
            <a:lstStyle/>
            <a:p>
              <a:pPr algn="ctr" eaLnBrk="1" hangingPunct="1"/>
              <a:endParaRPr kumimoji="0" lang="zh-CN" altLang="en-US" sz="1800">
                <a:solidFill>
                  <a:srgbClr val="000000"/>
                </a:solidFill>
                <a:latin typeface="宋体" pitchFamily="2" charset="-122"/>
              </a:endParaRPr>
            </a:p>
          </p:txBody>
        </p:sp>
        <p:sp>
          <p:nvSpPr>
            <p:cNvPr id="78870" name="Text Box 84"/>
            <p:cNvSpPr txBox="1">
              <a:spLocks noChangeArrowheads="1"/>
            </p:cNvSpPr>
            <p:nvPr/>
          </p:nvSpPr>
          <p:spPr bwMode="auto">
            <a:xfrm>
              <a:off x="2472" y="3261"/>
              <a:ext cx="882" cy="448"/>
            </a:xfrm>
            <a:prstGeom prst="rect">
              <a:avLst/>
            </a:prstGeom>
            <a:noFill/>
            <a:ln w="9525">
              <a:noFill/>
              <a:miter lim="800000"/>
              <a:headEnd/>
              <a:tailEnd/>
            </a:ln>
          </p:spPr>
          <p:txBody>
            <a:bodyPr>
              <a:spAutoFit/>
            </a:bodyPr>
            <a:lstStyle/>
            <a:p>
              <a:pPr algn="ctr" eaLnBrk="1" hangingPunct="1">
                <a:spcBef>
                  <a:spcPct val="35000"/>
                </a:spcBef>
              </a:pPr>
              <a:r>
                <a:rPr kumimoji="0" lang="zh-CN" altLang="en-US">
                  <a:solidFill>
                    <a:srgbClr val="FFFFFF"/>
                  </a:solidFill>
                  <a:latin typeface="宋体" pitchFamily="2" charset="-122"/>
                  <a:ea typeface="华文中宋" pitchFamily="2" charset="-122"/>
                </a:rPr>
                <a:t>编码</a:t>
              </a:r>
            </a:p>
          </p:txBody>
        </p:sp>
      </p:grpSp>
      <p:grpSp>
        <p:nvGrpSpPr>
          <p:cNvPr id="78856" name="Group 25"/>
          <p:cNvGrpSpPr>
            <a:grpSpLocks/>
          </p:cNvGrpSpPr>
          <p:nvPr/>
        </p:nvGrpSpPr>
        <p:grpSpPr bwMode="auto">
          <a:xfrm>
            <a:off x="8013700" y="1868488"/>
            <a:ext cx="912813" cy="855662"/>
            <a:chOff x="2536" y="3486"/>
            <a:chExt cx="575" cy="539"/>
          </a:xfrm>
        </p:grpSpPr>
        <p:sp>
          <p:nvSpPr>
            <p:cNvPr id="14" name="AutoShape 39"/>
            <p:cNvSpPr>
              <a:spLocks noChangeArrowheads="1"/>
            </p:cNvSpPr>
            <p:nvPr/>
          </p:nvSpPr>
          <p:spPr bwMode="gray">
            <a:xfrm>
              <a:off x="2536" y="3486"/>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kumimoji="0" lang="zh-CN" altLang="en-US" sz="1800">
                <a:solidFill>
                  <a:srgbClr val="000000"/>
                </a:solidFill>
                <a:latin typeface="宋体" pitchFamily="2" charset="-122"/>
              </a:endParaRPr>
            </a:p>
          </p:txBody>
        </p:sp>
        <p:sp>
          <p:nvSpPr>
            <p:cNvPr id="78866" name="Oval 40"/>
            <p:cNvSpPr>
              <a:spLocks noChangeArrowheads="1"/>
            </p:cNvSpPr>
            <p:nvPr/>
          </p:nvSpPr>
          <p:spPr bwMode="gray">
            <a:xfrm>
              <a:off x="2584" y="3530"/>
              <a:ext cx="480" cy="451"/>
            </a:xfrm>
            <a:prstGeom prst="ellipse">
              <a:avLst/>
            </a:prstGeom>
            <a:solidFill>
              <a:srgbClr val="008000"/>
            </a:solidFill>
            <a:ln w="28575" algn="ctr">
              <a:solidFill>
                <a:srgbClr val="FFFFFF"/>
              </a:solidFill>
              <a:round/>
              <a:headEnd/>
              <a:tailEnd/>
            </a:ln>
          </p:spPr>
          <p:txBody>
            <a:bodyPr wrap="none" anchor="ctr"/>
            <a:lstStyle/>
            <a:p>
              <a:pPr algn="ctr" eaLnBrk="1" hangingPunct="1"/>
              <a:endParaRPr kumimoji="0" lang="zh-CN" altLang="en-US" sz="1800">
                <a:solidFill>
                  <a:srgbClr val="000000"/>
                </a:solidFill>
                <a:latin typeface="宋体" pitchFamily="2" charset="-122"/>
              </a:endParaRPr>
            </a:p>
          </p:txBody>
        </p:sp>
        <p:sp>
          <p:nvSpPr>
            <p:cNvPr id="78867" name="Text Box 84"/>
            <p:cNvSpPr txBox="1">
              <a:spLocks noChangeArrowheads="1"/>
            </p:cNvSpPr>
            <p:nvPr/>
          </p:nvSpPr>
          <p:spPr bwMode="auto">
            <a:xfrm>
              <a:off x="2584" y="3630"/>
              <a:ext cx="476" cy="250"/>
            </a:xfrm>
            <a:prstGeom prst="rect">
              <a:avLst/>
            </a:prstGeom>
            <a:noFill/>
            <a:ln w="9525">
              <a:noFill/>
              <a:miter lim="800000"/>
              <a:headEnd/>
              <a:tailEnd/>
            </a:ln>
          </p:spPr>
          <p:txBody>
            <a:bodyPr>
              <a:spAutoFit/>
            </a:bodyPr>
            <a:lstStyle/>
            <a:p>
              <a:pPr algn="ctr" eaLnBrk="1" hangingPunct="1">
                <a:spcBef>
                  <a:spcPct val="35000"/>
                </a:spcBef>
              </a:pPr>
              <a:r>
                <a:rPr kumimoji="0" lang="zh-CN" altLang="en-US">
                  <a:solidFill>
                    <a:srgbClr val="FFFFFF"/>
                  </a:solidFill>
                  <a:latin typeface="宋体" pitchFamily="2" charset="-122"/>
                  <a:ea typeface="华文中宋" pitchFamily="2" charset="-122"/>
                </a:rPr>
                <a:t>量化</a:t>
              </a:r>
            </a:p>
          </p:txBody>
        </p:sp>
      </p:grpSp>
      <p:grpSp>
        <p:nvGrpSpPr>
          <p:cNvPr id="78857" name="Group 29"/>
          <p:cNvGrpSpPr>
            <a:grpSpLocks/>
          </p:cNvGrpSpPr>
          <p:nvPr/>
        </p:nvGrpSpPr>
        <p:grpSpPr bwMode="auto">
          <a:xfrm>
            <a:off x="8013700" y="1028700"/>
            <a:ext cx="912813" cy="855663"/>
            <a:chOff x="2380" y="1784"/>
            <a:chExt cx="1065" cy="965"/>
          </a:xfrm>
        </p:grpSpPr>
        <p:sp>
          <p:nvSpPr>
            <p:cNvPr id="6" name="AutoShape 39"/>
            <p:cNvSpPr>
              <a:spLocks noChangeArrowheads="1"/>
            </p:cNvSpPr>
            <p:nvPr/>
          </p:nvSpPr>
          <p:spPr bwMode="gray">
            <a:xfrm>
              <a:off x="2380" y="1784"/>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kumimoji="0" lang="zh-CN" altLang="en-US" sz="1800">
                <a:solidFill>
                  <a:srgbClr val="000000"/>
                </a:solidFill>
                <a:latin typeface="宋体" pitchFamily="2" charset="-122"/>
              </a:endParaRPr>
            </a:p>
          </p:txBody>
        </p:sp>
        <p:sp>
          <p:nvSpPr>
            <p:cNvPr id="78863" name="Oval 40"/>
            <p:cNvSpPr>
              <a:spLocks noChangeArrowheads="1"/>
            </p:cNvSpPr>
            <p:nvPr/>
          </p:nvSpPr>
          <p:spPr bwMode="gray">
            <a:xfrm>
              <a:off x="2468" y="1864"/>
              <a:ext cx="889" cy="806"/>
            </a:xfrm>
            <a:prstGeom prst="ellipse">
              <a:avLst/>
            </a:prstGeom>
            <a:solidFill>
              <a:srgbClr val="666699"/>
            </a:solidFill>
            <a:ln w="28575" algn="ctr">
              <a:solidFill>
                <a:srgbClr val="FFFFFF"/>
              </a:solidFill>
              <a:round/>
              <a:headEnd/>
              <a:tailEnd/>
            </a:ln>
          </p:spPr>
          <p:txBody>
            <a:bodyPr wrap="none" anchor="ctr"/>
            <a:lstStyle/>
            <a:p>
              <a:pPr algn="ctr" eaLnBrk="1" hangingPunct="1"/>
              <a:endParaRPr kumimoji="0" lang="zh-CN" altLang="en-US" sz="1800">
                <a:solidFill>
                  <a:srgbClr val="000000"/>
                </a:solidFill>
                <a:latin typeface="宋体" pitchFamily="2" charset="-122"/>
              </a:endParaRPr>
            </a:p>
          </p:txBody>
        </p:sp>
        <p:sp>
          <p:nvSpPr>
            <p:cNvPr id="78864" name="Text Box 84"/>
            <p:cNvSpPr txBox="1">
              <a:spLocks noChangeArrowheads="1"/>
            </p:cNvSpPr>
            <p:nvPr/>
          </p:nvSpPr>
          <p:spPr bwMode="auto">
            <a:xfrm>
              <a:off x="2471" y="2076"/>
              <a:ext cx="883" cy="414"/>
            </a:xfrm>
            <a:prstGeom prst="rect">
              <a:avLst/>
            </a:prstGeom>
            <a:noFill/>
            <a:ln w="9525">
              <a:noFill/>
              <a:miter lim="800000"/>
              <a:headEnd/>
              <a:tailEnd/>
            </a:ln>
          </p:spPr>
          <p:txBody>
            <a:bodyPr>
              <a:spAutoFit/>
            </a:bodyPr>
            <a:lstStyle/>
            <a:p>
              <a:pPr algn="ctr" eaLnBrk="1" hangingPunct="1">
                <a:spcBef>
                  <a:spcPct val="35000"/>
                </a:spcBef>
              </a:pPr>
              <a:r>
                <a:rPr kumimoji="0" lang="zh-CN" altLang="en-US" sz="1800">
                  <a:solidFill>
                    <a:srgbClr val="FFFFFF"/>
                  </a:solidFill>
                  <a:latin typeface="宋体" pitchFamily="2" charset="-122"/>
                  <a:ea typeface="华文中宋" pitchFamily="2" charset="-122"/>
                </a:rPr>
                <a:t>采样</a:t>
              </a:r>
            </a:p>
          </p:txBody>
        </p:sp>
      </p:grpSp>
      <p:grpSp>
        <p:nvGrpSpPr>
          <p:cNvPr id="78858" name="Group 33"/>
          <p:cNvGrpSpPr>
            <a:grpSpLocks/>
          </p:cNvGrpSpPr>
          <p:nvPr/>
        </p:nvGrpSpPr>
        <p:grpSpPr bwMode="auto">
          <a:xfrm>
            <a:off x="8013700" y="3533775"/>
            <a:ext cx="912813" cy="855663"/>
            <a:chOff x="2381" y="2976"/>
            <a:chExt cx="1065" cy="965"/>
          </a:xfrm>
        </p:grpSpPr>
        <p:sp>
          <p:nvSpPr>
            <p:cNvPr id="20" name="AutoShape 39"/>
            <p:cNvSpPr>
              <a:spLocks noChangeArrowheads="1"/>
            </p:cNvSpPr>
            <p:nvPr/>
          </p:nvSpPr>
          <p:spPr bwMode="gray">
            <a:xfrm>
              <a:off x="2381" y="2976"/>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kumimoji="0" lang="zh-CN" altLang="en-US" sz="1800">
                <a:solidFill>
                  <a:srgbClr val="000000"/>
                </a:solidFill>
                <a:latin typeface="宋体" pitchFamily="2" charset="-122"/>
              </a:endParaRPr>
            </a:p>
          </p:txBody>
        </p:sp>
        <p:sp>
          <p:nvSpPr>
            <p:cNvPr id="78860" name="Oval 40"/>
            <p:cNvSpPr>
              <a:spLocks noChangeArrowheads="1"/>
            </p:cNvSpPr>
            <p:nvPr/>
          </p:nvSpPr>
          <p:spPr bwMode="gray">
            <a:xfrm>
              <a:off x="2469" y="3056"/>
              <a:ext cx="889" cy="806"/>
            </a:xfrm>
            <a:prstGeom prst="ellipse">
              <a:avLst/>
            </a:prstGeom>
            <a:solidFill>
              <a:srgbClr val="660066"/>
            </a:solidFill>
            <a:ln w="28575" algn="ctr">
              <a:solidFill>
                <a:srgbClr val="FFFFFF"/>
              </a:solidFill>
              <a:round/>
              <a:headEnd/>
              <a:tailEnd/>
            </a:ln>
          </p:spPr>
          <p:txBody>
            <a:bodyPr wrap="none" anchor="ctr"/>
            <a:lstStyle/>
            <a:p>
              <a:pPr algn="ctr" eaLnBrk="1" hangingPunct="1"/>
              <a:endParaRPr kumimoji="0" lang="zh-CN" altLang="en-US" sz="1800">
                <a:solidFill>
                  <a:srgbClr val="000000"/>
                </a:solidFill>
                <a:latin typeface="宋体" pitchFamily="2" charset="-122"/>
              </a:endParaRPr>
            </a:p>
          </p:txBody>
        </p:sp>
        <p:sp>
          <p:nvSpPr>
            <p:cNvPr id="78861" name="Text Box 84"/>
            <p:cNvSpPr txBox="1">
              <a:spLocks noChangeArrowheads="1"/>
            </p:cNvSpPr>
            <p:nvPr/>
          </p:nvSpPr>
          <p:spPr bwMode="auto">
            <a:xfrm>
              <a:off x="2472" y="3261"/>
              <a:ext cx="882" cy="448"/>
            </a:xfrm>
            <a:prstGeom prst="rect">
              <a:avLst/>
            </a:prstGeom>
            <a:noFill/>
            <a:ln w="9525">
              <a:noFill/>
              <a:miter lim="800000"/>
              <a:headEnd/>
              <a:tailEnd/>
            </a:ln>
          </p:spPr>
          <p:txBody>
            <a:bodyPr>
              <a:spAutoFit/>
            </a:bodyPr>
            <a:lstStyle/>
            <a:p>
              <a:pPr algn="ctr" eaLnBrk="1" hangingPunct="1">
                <a:spcBef>
                  <a:spcPct val="35000"/>
                </a:spcBef>
              </a:pPr>
              <a:r>
                <a:rPr kumimoji="0" lang="zh-CN" altLang="en-US">
                  <a:solidFill>
                    <a:srgbClr val="FFFFFF"/>
                  </a:solidFill>
                  <a:latin typeface="宋体" pitchFamily="2" charset="-122"/>
                  <a:ea typeface="华文中宋" pitchFamily="2" charset="-122"/>
                </a:rPr>
                <a:t>解码</a:t>
              </a:r>
            </a:p>
          </p:txBody>
        </p:sp>
      </p:grpSp>
    </p:spTree>
  </p:cSld>
  <p:clrMapOvr>
    <a:masterClrMapping/>
  </p:clrMapOvr>
  <p:transition>
    <p:zoom/>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9874" name="Rectangle 2"/>
          <p:cNvSpPr>
            <a:spLocks noChangeArrowheads="1"/>
          </p:cNvSpPr>
          <p:nvPr/>
        </p:nvSpPr>
        <p:spPr bwMode="auto">
          <a:xfrm>
            <a:off x="204788" y="1576388"/>
            <a:ext cx="7705725" cy="1758950"/>
          </a:xfrm>
          <a:prstGeom prst="rect">
            <a:avLst/>
          </a:prstGeom>
          <a:noFill/>
          <a:ln w="9525">
            <a:noFill/>
            <a:miter lim="800000"/>
            <a:headEnd/>
            <a:tailEnd/>
          </a:ln>
        </p:spPr>
        <p:txBody>
          <a:bodyPr>
            <a:spAutoFit/>
          </a:bodyPr>
          <a:lstStyle/>
          <a:p>
            <a:pPr eaLnBrk="1" hangingPunct="1">
              <a:lnSpc>
                <a:spcPct val="130000"/>
              </a:lnSpc>
              <a:buFont typeface="Wingdings" pitchFamily="2" charset="2"/>
              <a:buNone/>
            </a:pPr>
            <a:r>
              <a:rPr lang="zh-CN" altLang="en-US">
                <a:solidFill>
                  <a:schemeClr val="accent2"/>
                </a:solidFill>
                <a:latin typeface="宋体" pitchFamily="2" charset="-122"/>
              </a:rPr>
              <a:t>视频信号的表示与处理</a:t>
            </a:r>
            <a:endParaRPr lang="zh-CN" altLang="en-US" sz="1600" b="0">
              <a:latin typeface="宋体" pitchFamily="2" charset="-122"/>
            </a:endParaRPr>
          </a:p>
          <a:p>
            <a:pPr eaLnBrk="1" hangingPunct="1">
              <a:lnSpc>
                <a:spcPct val="130000"/>
              </a:lnSpc>
              <a:buFont typeface="Wingdings" pitchFamily="2" charset="2"/>
              <a:buChar char="u"/>
            </a:pPr>
            <a:r>
              <a:rPr lang="zh-CN" altLang="en-US" sz="1600">
                <a:latin typeface="宋体" pitchFamily="2" charset="-122"/>
              </a:rPr>
              <a:t>视频：是时间序列的动态图像</a:t>
            </a:r>
            <a:r>
              <a:rPr lang="en-US" altLang="zh-CN" sz="1600">
                <a:latin typeface="宋体" pitchFamily="2" charset="-122"/>
              </a:rPr>
              <a:t>(</a:t>
            </a:r>
            <a:r>
              <a:rPr lang="zh-CN" altLang="en-US" sz="1600">
                <a:latin typeface="宋体" pitchFamily="2" charset="-122"/>
              </a:rPr>
              <a:t>如</a:t>
            </a:r>
            <a:r>
              <a:rPr lang="en-US" altLang="zh-CN" sz="1600">
                <a:latin typeface="宋体" pitchFamily="2" charset="-122"/>
              </a:rPr>
              <a:t>25</a:t>
            </a:r>
            <a:r>
              <a:rPr lang="zh-CN" altLang="en-US" sz="1600">
                <a:latin typeface="宋体" pitchFamily="2" charset="-122"/>
              </a:rPr>
              <a:t>帧</a:t>
            </a:r>
            <a:r>
              <a:rPr lang="en-US" altLang="zh-CN" sz="1600">
                <a:latin typeface="宋体" pitchFamily="2" charset="-122"/>
              </a:rPr>
              <a:t>/</a:t>
            </a:r>
            <a:r>
              <a:rPr lang="zh-CN" altLang="en-US" sz="1600">
                <a:latin typeface="宋体" pitchFamily="2" charset="-122"/>
              </a:rPr>
              <a:t>秒</a:t>
            </a:r>
            <a:r>
              <a:rPr lang="en-US" altLang="zh-CN" sz="1600">
                <a:latin typeface="宋体" pitchFamily="2" charset="-122"/>
              </a:rPr>
              <a:t>)</a:t>
            </a:r>
            <a:r>
              <a:rPr lang="zh-CN" altLang="en-US" sz="1600">
                <a:latin typeface="宋体" pitchFamily="2" charset="-122"/>
              </a:rPr>
              <a:t>，也是连续的模拟信号，需要经过采样、量化和编码形成数字视频，保存和处理。同时，视频还可能是由视频、音频及文字经同步后形成的。因此视频处理相当于按照时间序列处理图像、声音和文字及其同步问题。</a:t>
            </a:r>
            <a:endParaRPr lang="en-US" altLang="zh-CN" sz="1600">
              <a:latin typeface="宋体" pitchFamily="2" charset="-122"/>
            </a:endParaRPr>
          </a:p>
        </p:txBody>
      </p:sp>
      <p:sp>
        <p:nvSpPr>
          <p:cNvPr id="79875" name="Text Box 3"/>
          <p:cNvSpPr txBox="1">
            <a:spLocks noChangeArrowheads="1"/>
          </p:cNvSpPr>
          <p:nvPr/>
        </p:nvSpPr>
        <p:spPr bwMode="auto">
          <a:xfrm>
            <a:off x="223838" y="1193800"/>
            <a:ext cx="7135812" cy="457200"/>
          </a:xfrm>
          <a:prstGeom prst="rect">
            <a:avLst/>
          </a:prstGeom>
          <a:noFill/>
          <a:ln w="9525">
            <a:noFill/>
            <a:miter lim="800000"/>
            <a:headEnd/>
            <a:tailEnd/>
          </a:ln>
        </p:spPr>
        <p:txBody>
          <a:bodyPr>
            <a:spAutoFit/>
          </a:bodyPr>
          <a:lstStyle/>
          <a:p>
            <a:pPr eaLnBrk="1" hangingPunct="1"/>
            <a:r>
              <a:rPr kumimoji="0" lang="zh-CN" altLang="en-US" sz="2400">
                <a:ea typeface="华文中宋" pitchFamily="2" charset="-122"/>
                <a:sym typeface="Wingdings" pitchFamily="2" charset="2"/>
              </a:rPr>
              <a:t>协议与编码器</a:t>
            </a:r>
            <a:r>
              <a:rPr kumimoji="0" lang="en-US" altLang="zh-CN" sz="2400">
                <a:ea typeface="华文中宋" pitchFamily="2" charset="-122"/>
                <a:sym typeface="Wingdings" pitchFamily="2" charset="2"/>
              </a:rPr>
              <a:t>/</a:t>
            </a:r>
            <a:r>
              <a:rPr kumimoji="0" lang="zh-CN" altLang="en-US" sz="2400">
                <a:ea typeface="华文中宋" pitchFamily="2" charset="-122"/>
                <a:sym typeface="Wingdings" pitchFamily="2" charset="2"/>
              </a:rPr>
              <a:t>解码器示例</a:t>
            </a:r>
            <a:r>
              <a:rPr kumimoji="0" lang="en-US" altLang="zh-CN" sz="2400">
                <a:ea typeface="华文中宋" pitchFamily="2" charset="-122"/>
                <a:sym typeface="Wingdings" pitchFamily="2" charset="2"/>
              </a:rPr>
              <a:t>----</a:t>
            </a:r>
            <a:r>
              <a:rPr kumimoji="0" lang="zh-CN" altLang="en-US" sz="2400">
                <a:ea typeface="华文中宋" pitchFamily="2" charset="-122"/>
                <a:sym typeface="Wingdings" pitchFamily="2" charset="2"/>
              </a:rPr>
              <a:t>多媒体处理</a:t>
            </a:r>
            <a:endParaRPr lang="zh-CN" altLang="en-US" sz="1600">
              <a:ea typeface="华文中宋" pitchFamily="2" charset="-122"/>
              <a:sym typeface="Wingdings" pitchFamily="2" charset="2"/>
            </a:endParaRPr>
          </a:p>
        </p:txBody>
      </p:sp>
      <p:pic>
        <p:nvPicPr>
          <p:cNvPr id="79876" name="Picture 5" descr="a1"/>
          <p:cNvPicPr>
            <a:picLocks noChangeAspect="1" noChangeArrowheads="1"/>
          </p:cNvPicPr>
          <p:nvPr/>
        </p:nvPicPr>
        <p:blipFill>
          <a:blip r:embed="rId3" cstate="print"/>
          <a:srcRect/>
          <a:stretch>
            <a:fillRect/>
          </a:stretch>
        </p:blipFill>
        <p:spPr bwMode="auto">
          <a:xfrm>
            <a:off x="166688" y="4413250"/>
            <a:ext cx="8715375" cy="2047875"/>
          </a:xfrm>
          <a:prstGeom prst="rect">
            <a:avLst/>
          </a:prstGeom>
          <a:noFill/>
          <a:ln w="9525">
            <a:noFill/>
            <a:miter lim="800000"/>
            <a:headEnd/>
            <a:tailEnd/>
          </a:ln>
        </p:spPr>
      </p:pic>
      <p:sp>
        <p:nvSpPr>
          <p:cNvPr id="79877" name="Text Box 6"/>
          <p:cNvSpPr txBox="1">
            <a:spLocks noChangeArrowheads="1"/>
          </p:cNvSpPr>
          <p:nvPr/>
        </p:nvSpPr>
        <p:spPr bwMode="auto">
          <a:xfrm>
            <a:off x="2663825" y="5853113"/>
            <a:ext cx="874713" cy="449262"/>
          </a:xfrm>
          <a:prstGeom prst="rect">
            <a:avLst/>
          </a:prstGeom>
          <a:noFill/>
          <a:ln w="9525" algn="ctr">
            <a:noFill/>
            <a:miter lim="800000"/>
            <a:headEnd/>
            <a:tailEnd/>
          </a:ln>
        </p:spPr>
        <p:txBody>
          <a:bodyPr wrap="none">
            <a:spAutoFit/>
          </a:bodyPr>
          <a:lstStyle/>
          <a:p>
            <a:pPr eaLnBrk="1" hangingPunct="1">
              <a:lnSpc>
                <a:spcPct val="130000"/>
              </a:lnSpc>
            </a:pPr>
            <a:r>
              <a:rPr lang="zh-CN" altLang="en-US" sz="1800">
                <a:solidFill>
                  <a:srgbClr val="FF0066"/>
                </a:solidFill>
                <a:latin typeface="Times New Roman" pitchFamily="18" charset="0"/>
              </a:rPr>
              <a:t>音频轨</a:t>
            </a:r>
          </a:p>
        </p:txBody>
      </p:sp>
      <p:sp>
        <p:nvSpPr>
          <p:cNvPr id="79878" name="Text Box 7"/>
          <p:cNvSpPr txBox="1">
            <a:spLocks noChangeArrowheads="1"/>
          </p:cNvSpPr>
          <p:nvPr/>
        </p:nvSpPr>
        <p:spPr bwMode="auto">
          <a:xfrm>
            <a:off x="2665413" y="5492750"/>
            <a:ext cx="874712" cy="449263"/>
          </a:xfrm>
          <a:prstGeom prst="rect">
            <a:avLst/>
          </a:prstGeom>
          <a:noFill/>
          <a:ln w="9525" algn="ctr">
            <a:noFill/>
            <a:miter lim="800000"/>
            <a:headEnd/>
            <a:tailEnd/>
          </a:ln>
        </p:spPr>
        <p:txBody>
          <a:bodyPr wrap="none">
            <a:spAutoFit/>
          </a:bodyPr>
          <a:lstStyle/>
          <a:p>
            <a:pPr eaLnBrk="1" hangingPunct="1">
              <a:lnSpc>
                <a:spcPct val="130000"/>
              </a:lnSpc>
            </a:pPr>
            <a:r>
              <a:rPr lang="zh-CN" altLang="en-US" sz="1800">
                <a:solidFill>
                  <a:srgbClr val="FF0066"/>
                </a:solidFill>
                <a:latin typeface="Times New Roman" pitchFamily="18" charset="0"/>
              </a:rPr>
              <a:t>文字轨</a:t>
            </a:r>
          </a:p>
        </p:txBody>
      </p:sp>
      <p:sp>
        <p:nvSpPr>
          <p:cNvPr id="79879" name="Text Box 8"/>
          <p:cNvSpPr txBox="1">
            <a:spLocks noChangeArrowheads="1"/>
          </p:cNvSpPr>
          <p:nvPr/>
        </p:nvSpPr>
        <p:spPr bwMode="auto">
          <a:xfrm>
            <a:off x="2665413" y="4845050"/>
            <a:ext cx="874712" cy="449263"/>
          </a:xfrm>
          <a:prstGeom prst="rect">
            <a:avLst/>
          </a:prstGeom>
          <a:noFill/>
          <a:ln w="9525" algn="ctr">
            <a:noFill/>
            <a:miter lim="800000"/>
            <a:headEnd/>
            <a:tailEnd/>
          </a:ln>
        </p:spPr>
        <p:txBody>
          <a:bodyPr wrap="none">
            <a:spAutoFit/>
          </a:bodyPr>
          <a:lstStyle/>
          <a:p>
            <a:pPr eaLnBrk="1" hangingPunct="1">
              <a:lnSpc>
                <a:spcPct val="130000"/>
              </a:lnSpc>
            </a:pPr>
            <a:r>
              <a:rPr lang="zh-CN" altLang="en-US" sz="1800">
                <a:solidFill>
                  <a:srgbClr val="FF0066"/>
                </a:solidFill>
                <a:latin typeface="Times New Roman" pitchFamily="18" charset="0"/>
              </a:rPr>
              <a:t>视频轨</a:t>
            </a:r>
          </a:p>
        </p:txBody>
      </p:sp>
      <p:sp>
        <p:nvSpPr>
          <p:cNvPr id="2025481" name="Text Box 16"/>
          <p:cNvSpPr txBox="1">
            <a:spLocks noChangeArrowheads="1"/>
          </p:cNvSpPr>
          <p:nvPr/>
        </p:nvSpPr>
        <p:spPr bwMode="auto">
          <a:xfrm>
            <a:off x="163513" y="0"/>
            <a:ext cx="5262562" cy="822325"/>
          </a:xfrm>
          <a:prstGeom prst="rect">
            <a:avLst/>
          </a:prstGeom>
          <a:noFill/>
          <a:ln w="9525">
            <a:noFill/>
            <a:miter lim="800000"/>
            <a:headEnd/>
            <a:tailEnd/>
          </a:ln>
        </p:spPr>
        <p:txBody>
          <a:bodyPr wrap="none">
            <a:spAutoFit/>
          </a:bodyPr>
          <a:lstStyle/>
          <a:p>
            <a:pPr eaLnBrk="1" hangingPunct="1">
              <a:lnSpc>
                <a:spcPct val="120000"/>
              </a:lnSpc>
              <a:defRPr/>
            </a:pPr>
            <a:r>
              <a:rPr lang="en-US" altLang="zh-CN" dirty="0" err="1">
                <a:solidFill>
                  <a:schemeClr val="accent6"/>
                </a:solidFill>
                <a:ea typeface="华文中宋" pitchFamily="2" charset="-122"/>
              </a:rPr>
              <a:t>协议与编解码器</a:t>
            </a:r>
            <a:r>
              <a:rPr lang="en-US" altLang="zh-CN" dirty="0">
                <a:solidFill>
                  <a:schemeClr val="accent6"/>
                </a:solidFill>
                <a:ea typeface="华文中宋" pitchFamily="2" charset="-122"/>
              </a:rPr>
              <a:t>--</a:t>
            </a:r>
            <a:r>
              <a:rPr lang="en-US" altLang="zh-CN" dirty="0" err="1">
                <a:solidFill>
                  <a:schemeClr val="accent6"/>
                </a:solidFill>
                <a:ea typeface="华文中宋" pitchFamily="2" charset="-122"/>
              </a:rPr>
              <a:t>另一种抽象-自动化机制示例</a:t>
            </a:r>
            <a:endParaRPr lang="en-US" altLang="zh-CN" dirty="0">
              <a:solidFill>
                <a:schemeClr val="accent6"/>
              </a:solidFill>
              <a:ea typeface="华文中宋" pitchFamily="2" charset="-122"/>
            </a:endParaRPr>
          </a:p>
          <a:p>
            <a:pPr eaLnBrk="1" hangingPunct="1">
              <a:lnSpc>
                <a:spcPct val="120000"/>
              </a:lnSpc>
              <a:defRPr/>
            </a:pPr>
            <a:r>
              <a:rPr lang="en-US" altLang="zh-CN" dirty="0">
                <a:solidFill>
                  <a:schemeClr val="accent6"/>
                </a:solidFill>
                <a:ea typeface="华文中宋" pitchFamily="2" charset="-122"/>
              </a:rPr>
              <a:t>(4)</a:t>
            </a:r>
            <a:r>
              <a:rPr lang="zh-CN" altLang="en-US" dirty="0">
                <a:solidFill>
                  <a:schemeClr val="accent6"/>
                </a:solidFill>
                <a:ea typeface="华文中宋" pitchFamily="2" charset="-122"/>
              </a:rPr>
              <a:t>多媒体处理是否也可采用这种思维呢</a:t>
            </a:r>
            <a:r>
              <a:rPr lang="en-US" altLang="zh-CN" dirty="0">
                <a:solidFill>
                  <a:schemeClr val="accent6"/>
                </a:solidFill>
                <a:ea typeface="华文中宋" pitchFamily="2" charset="-122"/>
              </a:rPr>
              <a:t>? </a:t>
            </a:r>
          </a:p>
        </p:txBody>
      </p:sp>
      <p:grpSp>
        <p:nvGrpSpPr>
          <p:cNvPr id="79881" name="Group 10"/>
          <p:cNvGrpSpPr>
            <a:grpSpLocks/>
          </p:cNvGrpSpPr>
          <p:nvPr/>
        </p:nvGrpSpPr>
        <p:grpSpPr bwMode="auto">
          <a:xfrm>
            <a:off x="8012113" y="2706688"/>
            <a:ext cx="912812" cy="855662"/>
            <a:chOff x="2381" y="2976"/>
            <a:chExt cx="1065" cy="965"/>
          </a:xfrm>
        </p:grpSpPr>
        <p:sp>
          <p:nvSpPr>
            <p:cNvPr id="2" name="AutoShape 39"/>
            <p:cNvSpPr>
              <a:spLocks noChangeArrowheads="1"/>
            </p:cNvSpPr>
            <p:nvPr/>
          </p:nvSpPr>
          <p:spPr bwMode="gray">
            <a:xfrm>
              <a:off x="2381" y="2976"/>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kumimoji="0" lang="zh-CN" altLang="en-US" sz="1800">
                <a:solidFill>
                  <a:srgbClr val="000000"/>
                </a:solidFill>
                <a:latin typeface="宋体" pitchFamily="2" charset="-122"/>
              </a:endParaRPr>
            </a:p>
          </p:txBody>
        </p:sp>
        <p:sp>
          <p:nvSpPr>
            <p:cNvPr id="79895" name="Oval 40"/>
            <p:cNvSpPr>
              <a:spLocks noChangeArrowheads="1"/>
            </p:cNvSpPr>
            <p:nvPr/>
          </p:nvSpPr>
          <p:spPr bwMode="gray">
            <a:xfrm>
              <a:off x="2470" y="3057"/>
              <a:ext cx="887" cy="806"/>
            </a:xfrm>
            <a:prstGeom prst="ellipse">
              <a:avLst/>
            </a:prstGeom>
            <a:solidFill>
              <a:srgbClr val="003366"/>
            </a:solidFill>
            <a:ln w="28575" algn="ctr">
              <a:solidFill>
                <a:srgbClr val="FFFFFF"/>
              </a:solidFill>
              <a:round/>
              <a:headEnd/>
              <a:tailEnd/>
            </a:ln>
          </p:spPr>
          <p:txBody>
            <a:bodyPr wrap="none" anchor="ctr"/>
            <a:lstStyle/>
            <a:p>
              <a:pPr algn="ctr" eaLnBrk="1" hangingPunct="1"/>
              <a:endParaRPr kumimoji="0" lang="zh-CN" altLang="en-US" sz="1800">
                <a:solidFill>
                  <a:srgbClr val="000000"/>
                </a:solidFill>
                <a:latin typeface="宋体" pitchFamily="2" charset="-122"/>
              </a:endParaRPr>
            </a:p>
          </p:txBody>
        </p:sp>
        <p:sp>
          <p:nvSpPr>
            <p:cNvPr id="79896" name="Text Box 84"/>
            <p:cNvSpPr txBox="1">
              <a:spLocks noChangeArrowheads="1"/>
            </p:cNvSpPr>
            <p:nvPr/>
          </p:nvSpPr>
          <p:spPr bwMode="auto">
            <a:xfrm>
              <a:off x="2472" y="3261"/>
              <a:ext cx="882" cy="448"/>
            </a:xfrm>
            <a:prstGeom prst="rect">
              <a:avLst/>
            </a:prstGeom>
            <a:noFill/>
            <a:ln w="9525">
              <a:noFill/>
              <a:miter lim="800000"/>
              <a:headEnd/>
              <a:tailEnd/>
            </a:ln>
          </p:spPr>
          <p:txBody>
            <a:bodyPr>
              <a:spAutoFit/>
            </a:bodyPr>
            <a:lstStyle/>
            <a:p>
              <a:pPr algn="ctr" eaLnBrk="1" hangingPunct="1">
                <a:spcBef>
                  <a:spcPct val="35000"/>
                </a:spcBef>
              </a:pPr>
              <a:r>
                <a:rPr kumimoji="0" lang="zh-CN" altLang="en-US">
                  <a:solidFill>
                    <a:srgbClr val="FFFFFF"/>
                  </a:solidFill>
                  <a:latin typeface="宋体" pitchFamily="2" charset="-122"/>
                  <a:ea typeface="华文中宋" pitchFamily="2" charset="-122"/>
                </a:rPr>
                <a:t>编码</a:t>
              </a:r>
            </a:p>
          </p:txBody>
        </p:sp>
      </p:grpSp>
      <p:grpSp>
        <p:nvGrpSpPr>
          <p:cNvPr id="79882" name="Group 14"/>
          <p:cNvGrpSpPr>
            <a:grpSpLocks/>
          </p:cNvGrpSpPr>
          <p:nvPr/>
        </p:nvGrpSpPr>
        <p:grpSpPr bwMode="auto">
          <a:xfrm>
            <a:off x="8013700" y="1868488"/>
            <a:ext cx="912813" cy="855662"/>
            <a:chOff x="2536" y="3486"/>
            <a:chExt cx="575" cy="539"/>
          </a:xfrm>
        </p:grpSpPr>
        <p:sp>
          <p:nvSpPr>
            <p:cNvPr id="14" name="AutoShape 39"/>
            <p:cNvSpPr>
              <a:spLocks noChangeArrowheads="1"/>
            </p:cNvSpPr>
            <p:nvPr/>
          </p:nvSpPr>
          <p:spPr bwMode="gray">
            <a:xfrm>
              <a:off x="2536" y="3486"/>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kumimoji="0" lang="zh-CN" altLang="en-US" sz="1800">
                <a:solidFill>
                  <a:srgbClr val="000000"/>
                </a:solidFill>
                <a:latin typeface="宋体" pitchFamily="2" charset="-122"/>
              </a:endParaRPr>
            </a:p>
          </p:txBody>
        </p:sp>
        <p:sp>
          <p:nvSpPr>
            <p:cNvPr id="79892" name="Oval 40"/>
            <p:cNvSpPr>
              <a:spLocks noChangeArrowheads="1"/>
            </p:cNvSpPr>
            <p:nvPr/>
          </p:nvSpPr>
          <p:spPr bwMode="gray">
            <a:xfrm>
              <a:off x="2584" y="3530"/>
              <a:ext cx="480" cy="451"/>
            </a:xfrm>
            <a:prstGeom prst="ellipse">
              <a:avLst/>
            </a:prstGeom>
            <a:solidFill>
              <a:srgbClr val="008000"/>
            </a:solidFill>
            <a:ln w="28575" algn="ctr">
              <a:solidFill>
                <a:srgbClr val="FFFFFF"/>
              </a:solidFill>
              <a:round/>
              <a:headEnd/>
              <a:tailEnd/>
            </a:ln>
          </p:spPr>
          <p:txBody>
            <a:bodyPr wrap="none" anchor="ctr"/>
            <a:lstStyle/>
            <a:p>
              <a:pPr algn="ctr" eaLnBrk="1" hangingPunct="1"/>
              <a:endParaRPr kumimoji="0" lang="zh-CN" altLang="en-US" sz="1800">
                <a:solidFill>
                  <a:srgbClr val="000000"/>
                </a:solidFill>
                <a:latin typeface="宋体" pitchFamily="2" charset="-122"/>
              </a:endParaRPr>
            </a:p>
          </p:txBody>
        </p:sp>
        <p:sp>
          <p:nvSpPr>
            <p:cNvPr id="79893" name="Text Box 84"/>
            <p:cNvSpPr txBox="1">
              <a:spLocks noChangeArrowheads="1"/>
            </p:cNvSpPr>
            <p:nvPr/>
          </p:nvSpPr>
          <p:spPr bwMode="auto">
            <a:xfrm>
              <a:off x="2584" y="3630"/>
              <a:ext cx="476" cy="250"/>
            </a:xfrm>
            <a:prstGeom prst="rect">
              <a:avLst/>
            </a:prstGeom>
            <a:noFill/>
            <a:ln w="9525">
              <a:noFill/>
              <a:miter lim="800000"/>
              <a:headEnd/>
              <a:tailEnd/>
            </a:ln>
          </p:spPr>
          <p:txBody>
            <a:bodyPr>
              <a:spAutoFit/>
            </a:bodyPr>
            <a:lstStyle/>
            <a:p>
              <a:pPr algn="ctr" eaLnBrk="1" hangingPunct="1">
                <a:spcBef>
                  <a:spcPct val="35000"/>
                </a:spcBef>
              </a:pPr>
              <a:r>
                <a:rPr kumimoji="0" lang="zh-CN" altLang="en-US">
                  <a:solidFill>
                    <a:srgbClr val="FFFFFF"/>
                  </a:solidFill>
                  <a:latin typeface="宋体" pitchFamily="2" charset="-122"/>
                  <a:ea typeface="华文中宋" pitchFamily="2" charset="-122"/>
                </a:rPr>
                <a:t>量化</a:t>
              </a:r>
            </a:p>
          </p:txBody>
        </p:sp>
      </p:grpSp>
      <p:grpSp>
        <p:nvGrpSpPr>
          <p:cNvPr id="79883" name="Group 18"/>
          <p:cNvGrpSpPr>
            <a:grpSpLocks/>
          </p:cNvGrpSpPr>
          <p:nvPr/>
        </p:nvGrpSpPr>
        <p:grpSpPr bwMode="auto">
          <a:xfrm>
            <a:off x="8013700" y="1028700"/>
            <a:ext cx="912813" cy="855663"/>
            <a:chOff x="2380" y="1784"/>
            <a:chExt cx="1065" cy="965"/>
          </a:xfrm>
        </p:grpSpPr>
        <p:sp>
          <p:nvSpPr>
            <p:cNvPr id="6" name="AutoShape 39"/>
            <p:cNvSpPr>
              <a:spLocks noChangeArrowheads="1"/>
            </p:cNvSpPr>
            <p:nvPr/>
          </p:nvSpPr>
          <p:spPr bwMode="gray">
            <a:xfrm>
              <a:off x="2380" y="1784"/>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kumimoji="0" lang="zh-CN" altLang="en-US" sz="1800">
                <a:solidFill>
                  <a:srgbClr val="000000"/>
                </a:solidFill>
                <a:latin typeface="宋体" pitchFamily="2" charset="-122"/>
              </a:endParaRPr>
            </a:p>
          </p:txBody>
        </p:sp>
        <p:sp>
          <p:nvSpPr>
            <p:cNvPr id="79889" name="Oval 40"/>
            <p:cNvSpPr>
              <a:spLocks noChangeArrowheads="1"/>
            </p:cNvSpPr>
            <p:nvPr/>
          </p:nvSpPr>
          <p:spPr bwMode="gray">
            <a:xfrm>
              <a:off x="2468" y="1864"/>
              <a:ext cx="889" cy="806"/>
            </a:xfrm>
            <a:prstGeom prst="ellipse">
              <a:avLst/>
            </a:prstGeom>
            <a:solidFill>
              <a:srgbClr val="666699"/>
            </a:solidFill>
            <a:ln w="28575" algn="ctr">
              <a:solidFill>
                <a:srgbClr val="FFFFFF"/>
              </a:solidFill>
              <a:round/>
              <a:headEnd/>
              <a:tailEnd/>
            </a:ln>
          </p:spPr>
          <p:txBody>
            <a:bodyPr wrap="none" anchor="ctr"/>
            <a:lstStyle/>
            <a:p>
              <a:pPr algn="ctr" eaLnBrk="1" hangingPunct="1"/>
              <a:endParaRPr kumimoji="0" lang="zh-CN" altLang="en-US" sz="1800">
                <a:solidFill>
                  <a:srgbClr val="000000"/>
                </a:solidFill>
                <a:latin typeface="宋体" pitchFamily="2" charset="-122"/>
              </a:endParaRPr>
            </a:p>
          </p:txBody>
        </p:sp>
        <p:sp>
          <p:nvSpPr>
            <p:cNvPr id="79890" name="Text Box 84"/>
            <p:cNvSpPr txBox="1">
              <a:spLocks noChangeArrowheads="1"/>
            </p:cNvSpPr>
            <p:nvPr/>
          </p:nvSpPr>
          <p:spPr bwMode="auto">
            <a:xfrm>
              <a:off x="2471" y="2076"/>
              <a:ext cx="883" cy="414"/>
            </a:xfrm>
            <a:prstGeom prst="rect">
              <a:avLst/>
            </a:prstGeom>
            <a:noFill/>
            <a:ln w="9525">
              <a:noFill/>
              <a:miter lim="800000"/>
              <a:headEnd/>
              <a:tailEnd/>
            </a:ln>
          </p:spPr>
          <p:txBody>
            <a:bodyPr>
              <a:spAutoFit/>
            </a:bodyPr>
            <a:lstStyle/>
            <a:p>
              <a:pPr algn="ctr" eaLnBrk="1" hangingPunct="1">
                <a:spcBef>
                  <a:spcPct val="35000"/>
                </a:spcBef>
              </a:pPr>
              <a:r>
                <a:rPr kumimoji="0" lang="zh-CN" altLang="en-US" sz="1800">
                  <a:solidFill>
                    <a:srgbClr val="FFFFFF"/>
                  </a:solidFill>
                  <a:latin typeface="宋体" pitchFamily="2" charset="-122"/>
                  <a:ea typeface="华文中宋" pitchFamily="2" charset="-122"/>
                </a:rPr>
                <a:t>采样</a:t>
              </a:r>
            </a:p>
          </p:txBody>
        </p:sp>
      </p:grpSp>
      <p:grpSp>
        <p:nvGrpSpPr>
          <p:cNvPr id="79884" name="Group 22"/>
          <p:cNvGrpSpPr>
            <a:grpSpLocks/>
          </p:cNvGrpSpPr>
          <p:nvPr/>
        </p:nvGrpSpPr>
        <p:grpSpPr bwMode="auto">
          <a:xfrm>
            <a:off x="8013700" y="3533775"/>
            <a:ext cx="912813" cy="855663"/>
            <a:chOff x="2381" y="2976"/>
            <a:chExt cx="1065" cy="965"/>
          </a:xfrm>
        </p:grpSpPr>
        <p:sp>
          <p:nvSpPr>
            <p:cNvPr id="20" name="AutoShape 39"/>
            <p:cNvSpPr>
              <a:spLocks noChangeArrowheads="1"/>
            </p:cNvSpPr>
            <p:nvPr/>
          </p:nvSpPr>
          <p:spPr bwMode="gray">
            <a:xfrm>
              <a:off x="2381" y="2976"/>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kumimoji="0" lang="zh-CN" altLang="en-US" sz="1800">
                <a:solidFill>
                  <a:srgbClr val="000000"/>
                </a:solidFill>
                <a:latin typeface="宋体" pitchFamily="2" charset="-122"/>
              </a:endParaRPr>
            </a:p>
          </p:txBody>
        </p:sp>
        <p:sp>
          <p:nvSpPr>
            <p:cNvPr id="79886" name="Oval 40"/>
            <p:cNvSpPr>
              <a:spLocks noChangeArrowheads="1"/>
            </p:cNvSpPr>
            <p:nvPr/>
          </p:nvSpPr>
          <p:spPr bwMode="gray">
            <a:xfrm>
              <a:off x="2469" y="3056"/>
              <a:ext cx="889" cy="806"/>
            </a:xfrm>
            <a:prstGeom prst="ellipse">
              <a:avLst/>
            </a:prstGeom>
            <a:solidFill>
              <a:srgbClr val="660066"/>
            </a:solidFill>
            <a:ln w="28575" algn="ctr">
              <a:solidFill>
                <a:srgbClr val="FFFFFF"/>
              </a:solidFill>
              <a:round/>
              <a:headEnd/>
              <a:tailEnd/>
            </a:ln>
          </p:spPr>
          <p:txBody>
            <a:bodyPr wrap="none" anchor="ctr"/>
            <a:lstStyle/>
            <a:p>
              <a:pPr algn="ctr" eaLnBrk="1" hangingPunct="1"/>
              <a:endParaRPr kumimoji="0" lang="zh-CN" altLang="en-US" sz="1800">
                <a:solidFill>
                  <a:srgbClr val="000000"/>
                </a:solidFill>
                <a:latin typeface="宋体" pitchFamily="2" charset="-122"/>
              </a:endParaRPr>
            </a:p>
          </p:txBody>
        </p:sp>
        <p:sp>
          <p:nvSpPr>
            <p:cNvPr id="79887" name="Text Box 84"/>
            <p:cNvSpPr txBox="1">
              <a:spLocks noChangeArrowheads="1"/>
            </p:cNvSpPr>
            <p:nvPr/>
          </p:nvSpPr>
          <p:spPr bwMode="auto">
            <a:xfrm>
              <a:off x="2472" y="3261"/>
              <a:ext cx="882" cy="448"/>
            </a:xfrm>
            <a:prstGeom prst="rect">
              <a:avLst/>
            </a:prstGeom>
            <a:noFill/>
            <a:ln w="9525">
              <a:noFill/>
              <a:miter lim="800000"/>
              <a:headEnd/>
              <a:tailEnd/>
            </a:ln>
          </p:spPr>
          <p:txBody>
            <a:bodyPr>
              <a:spAutoFit/>
            </a:bodyPr>
            <a:lstStyle/>
            <a:p>
              <a:pPr algn="ctr" eaLnBrk="1" hangingPunct="1">
                <a:spcBef>
                  <a:spcPct val="35000"/>
                </a:spcBef>
              </a:pPr>
              <a:r>
                <a:rPr kumimoji="0" lang="zh-CN" altLang="en-US">
                  <a:solidFill>
                    <a:srgbClr val="FFFFFF"/>
                  </a:solidFill>
                  <a:latin typeface="宋体" pitchFamily="2" charset="-122"/>
                  <a:ea typeface="华文中宋" pitchFamily="2" charset="-122"/>
                </a:rPr>
                <a:t>解码</a:t>
              </a:r>
            </a:p>
          </p:txBody>
        </p:sp>
      </p:grpSp>
    </p:spTree>
  </p:cSld>
  <p:clrMapOvr>
    <a:masterClrMapping/>
  </p:clrMapOvr>
  <p:transition>
    <p:zoom/>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932238" y="5670550"/>
            <a:ext cx="1722437" cy="1184275"/>
          </a:xfrm>
          <a:prstGeom prst="rect">
            <a:avLst/>
          </a:prstGeom>
          <a:noFill/>
          <a:ln w="9525">
            <a:noFill/>
            <a:miter lim="800000"/>
            <a:headEnd/>
            <a:tailEnd/>
          </a:ln>
        </p:spPr>
      </p:pic>
      <p:pic>
        <p:nvPicPr>
          <p:cNvPr id="2027523" name="Picture 3" descr="sony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357813" y="3189288"/>
            <a:ext cx="1016000" cy="1046162"/>
          </a:xfrm>
          <a:prstGeom prst="rect">
            <a:avLst/>
          </a:prstGeom>
          <a:noFill/>
          <a:ln w="9525">
            <a:noFill/>
            <a:miter lim="800000"/>
            <a:headEnd/>
            <a:tailEnd/>
          </a:ln>
        </p:spPr>
      </p:pic>
      <p:sp>
        <p:nvSpPr>
          <p:cNvPr id="81924" name="Rectangle 4"/>
          <p:cNvSpPr>
            <a:spLocks noChangeArrowheads="1"/>
          </p:cNvSpPr>
          <p:nvPr/>
        </p:nvSpPr>
        <p:spPr bwMode="auto">
          <a:xfrm>
            <a:off x="763588" y="5381625"/>
            <a:ext cx="1333500" cy="1144588"/>
          </a:xfrm>
          <a:prstGeom prst="rect">
            <a:avLst/>
          </a:prstGeom>
          <a:noFill/>
          <a:ln w="9525" algn="ctr">
            <a:noFill/>
            <a:miter lim="800000"/>
            <a:headEnd/>
            <a:tailEnd/>
          </a:ln>
        </p:spPr>
        <p:txBody>
          <a:bodyPr wrap="none">
            <a:spAutoFit/>
          </a:bodyPr>
          <a:lstStyle/>
          <a:p>
            <a:pPr eaLnBrk="1" hangingPunct="1">
              <a:lnSpc>
                <a:spcPct val="115000"/>
              </a:lnSpc>
              <a:buFontTx/>
              <a:buChar char="•"/>
            </a:pPr>
            <a:r>
              <a:rPr lang="zh-CN" altLang="en-US">
                <a:latin typeface="Times New Roman" pitchFamily="18" charset="0"/>
              </a:rPr>
              <a:t>数据速率</a:t>
            </a:r>
          </a:p>
          <a:p>
            <a:pPr eaLnBrk="1" hangingPunct="1">
              <a:lnSpc>
                <a:spcPct val="115000"/>
              </a:lnSpc>
              <a:buFontTx/>
              <a:buChar char="•"/>
            </a:pPr>
            <a:r>
              <a:rPr lang="zh-CN" altLang="en-US">
                <a:latin typeface="Times New Roman" pitchFamily="18" charset="0"/>
              </a:rPr>
              <a:t>压缩比</a:t>
            </a:r>
          </a:p>
          <a:p>
            <a:pPr eaLnBrk="1" hangingPunct="1">
              <a:lnSpc>
                <a:spcPct val="115000"/>
              </a:lnSpc>
              <a:buFontTx/>
              <a:buChar char="•"/>
            </a:pPr>
            <a:r>
              <a:rPr lang="zh-CN" altLang="en-US">
                <a:latin typeface="Times New Roman" pitchFamily="18" charset="0"/>
              </a:rPr>
              <a:t>关键帧</a:t>
            </a:r>
          </a:p>
        </p:txBody>
      </p:sp>
      <p:sp>
        <p:nvSpPr>
          <p:cNvPr id="81925" name="Rectangle 5"/>
          <p:cNvSpPr>
            <a:spLocks noChangeArrowheads="1"/>
          </p:cNvSpPr>
          <p:nvPr/>
        </p:nvSpPr>
        <p:spPr bwMode="auto">
          <a:xfrm>
            <a:off x="204788" y="1576388"/>
            <a:ext cx="7693025" cy="2076450"/>
          </a:xfrm>
          <a:prstGeom prst="rect">
            <a:avLst/>
          </a:prstGeom>
          <a:noFill/>
          <a:ln w="9525">
            <a:noFill/>
            <a:miter lim="800000"/>
            <a:headEnd/>
            <a:tailEnd/>
          </a:ln>
        </p:spPr>
        <p:txBody>
          <a:bodyPr>
            <a:spAutoFit/>
          </a:bodyPr>
          <a:lstStyle/>
          <a:p>
            <a:pPr eaLnBrk="1" hangingPunct="1">
              <a:lnSpc>
                <a:spcPct val="130000"/>
              </a:lnSpc>
              <a:buFont typeface="Wingdings" pitchFamily="2" charset="2"/>
              <a:buNone/>
            </a:pPr>
            <a:r>
              <a:rPr lang="zh-CN" altLang="en-US">
                <a:solidFill>
                  <a:schemeClr val="accent2"/>
                </a:solidFill>
                <a:latin typeface="宋体" pitchFamily="2" charset="-122"/>
              </a:rPr>
              <a:t>视频信号的表示与处理</a:t>
            </a:r>
            <a:endParaRPr lang="zh-CN" altLang="en-US" sz="1600" b="0">
              <a:latin typeface="宋体" pitchFamily="2" charset="-122"/>
            </a:endParaRPr>
          </a:p>
          <a:p>
            <a:pPr eaLnBrk="1" hangingPunct="1">
              <a:lnSpc>
                <a:spcPct val="130000"/>
              </a:lnSpc>
              <a:buFont typeface="Wingdings" pitchFamily="2" charset="2"/>
              <a:buChar char="u"/>
            </a:pPr>
            <a:r>
              <a:rPr lang="zh-CN" altLang="en-US" sz="1600">
                <a:latin typeface="宋体" pitchFamily="2" charset="-122"/>
              </a:rPr>
              <a:t>视频编码：</a:t>
            </a:r>
            <a:r>
              <a:rPr lang="zh-CN" altLang="zh-CN" sz="1600">
                <a:latin typeface="宋体" pitchFamily="2" charset="-122"/>
              </a:rPr>
              <a:t> </a:t>
            </a:r>
            <a:r>
              <a:rPr lang="zh-CN" altLang="zh-CN" sz="1600"/>
              <a:t>MPEG是Moving Pictures Experts Group(动态图象专家组)的缩写。提出了四个版本：MPEG-I(VCD: Video CD) 、MPEG-II (DVD:Digital Versatile Disk) 、MPEG-III、MPEG-Ⅳ(多媒体)。</a:t>
            </a:r>
            <a:endParaRPr lang="zh-CN" altLang="en-US" sz="1600"/>
          </a:p>
          <a:p>
            <a:pPr eaLnBrk="1" hangingPunct="1">
              <a:lnSpc>
                <a:spcPct val="130000"/>
              </a:lnSpc>
              <a:buFont typeface="Wingdings" pitchFamily="2" charset="2"/>
              <a:buChar char="u"/>
            </a:pPr>
            <a:r>
              <a:rPr lang="zh-CN" altLang="zh-CN" sz="1600"/>
              <a:t>MIDI 音乐(Musical Instrument digital Interface)，WAV，MP3等是音频的编码标准。</a:t>
            </a:r>
            <a:endParaRPr lang="en-US" altLang="zh-CN" sz="1600">
              <a:latin typeface="宋体" pitchFamily="2" charset="-122"/>
            </a:endParaRPr>
          </a:p>
        </p:txBody>
      </p:sp>
      <p:sp>
        <p:nvSpPr>
          <p:cNvPr id="81926" name="Text Box 6"/>
          <p:cNvSpPr txBox="1">
            <a:spLocks noChangeArrowheads="1"/>
          </p:cNvSpPr>
          <p:nvPr/>
        </p:nvSpPr>
        <p:spPr bwMode="auto">
          <a:xfrm>
            <a:off x="223838" y="1169988"/>
            <a:ext cx="7135812" cy="457200"/>
          </a:xfrm>
          <a:prstGeom prst="rect">
            <a:avLst/>
          </a:prstGeom>
          <a:noFill/>
          <a:ln w="9525">
            <a:noFill/>
            <a:miter lim="800000"/>
            <a:headEnd/>
            <a:tailEnd/>
          </a:ln>
        </p:spPr>
        <p:txBody>
          <a:bodyPr>
            <a:spAutoFit/>
          </a:bodyPr>
          <a:lstStyle/>
          <a:p>
            <a:pPr eaLnBrk="1" hangingPunct="1"/>
            <a:r>
              <a:rPr kumimoji="0" lang="zh-CN" altLang="en-US" sz="2400">
                <a:ea typeface="华文中宋" pitchFamily="2" charset="-122"/>
                <a:sym typeface="Wingdings" pitchFamily="2" charset="2"/>
              </a:rPr>
              <a:t>协议与编码器</a:t>
            </a:r>
            <a:r>
              <a:rPr kumimoji="0" lang="en-US" altLang="zh-CN" sz="2400">
                <a:ea typeface="华文中宋" pitchFamily="2" charset="-122"/>
                <a:sym typeface="Wingdings" pitchFamily="2" charset="2"/>
              </a:rPr>
              <a:t>/</a:t>
            </a:r>
            <a:r>
              <a:rPr kumimoji="0" lang="zh-CN" altLang="en-US" sz="2400">
                <a:ea typeface="华文中宋" pitchFamily="2" charset="-122"/>
                <a:sym typeface="Wingdings" pitchFamily="2" charset="2"/>
              </a:rPr>
              <a:t>解码器示例</a:t>
            </a:r>
            <a:r>
              <a:rPr kumimoji="0" lang="en-US" altLang="zh-CN" sz="2400">
                <a:ea typeface="华文中宋" pitchFamily="2" charset="-122"/>
                <a:sym typeface="Wingdings" pitchFamily="2" charset="2"/>
              </a:rPr>
              <a:t>----</a:t>
            </a:r>
            <a:r>
              <a:rPr kumimoji="0" lang="zh-CN" altLang="en-US" sz="2400">
                <a:ea typeface="华文中宋" pitchFamily="2" charset="-122"/>
                <a:sym typeface="Wingdings" pitchFamily="2" charset="2"/>
              </a:rPr>
              <a:t>多媒体处理</a:t>
            </a:r>
            <a:endParaRPr lang="zh-CN" altLang="en-US" sz="1600">
              <a:ea typeface="华文中宋" pitchFamily="2" charset="-122"/>
              <a:sym typeface="Wingdings" pitchFamily="2" charset="2"/>
            </a:endParaRPr>
          </a:p>
        </p:txBody>
      </p:sp>
      <p:pic>
        <p:nvPicPr>
          <p:cNvPr id="81927" name="Picture 8"/>
          <p:cNvPicPr>
            <a:picLocks noChangeAspect="1" noChangeArrowheads="1"/>
          </p:cNvPicPr>
          <p:nvPr/>
        </p:nvPicPr>
        <p:blipFill>
          <a:blip r:embed="rId5" cstate="print"/>
          <a:srcRect/>
          <a:stretch>
            <a:fillRect/>
          </a:stretch>
        </p:blipFill>
        <p:spPr bwMode="auto">
          <a:xfrm>
            <a:off x="766763" y="3673475"/>
            <a:ext cx="4886325" cy="495300"/>
          </a:xfrm>
          <a:prstGeom prst="rect">
            <a:avLst/>
          </a:prstGeom>
          <a:noFill/>
          <a:ln w="9525">
            <a:noFill/>
            <a:miter lim="800000"/>
            <a:headEnd/>
            <a:tailEnd/>
          </a:ln>
        </p:spPr>
      </p:pic>
      <p:sp>
        <p:nvSpPr>
          <p:cNvPr id="81928" name="Text Box 9"/>
          <p:cNvSpPr txBox="1">
            <a:spLocks noChangeArrowheads="1"/>
          </p:cNvSpPr>
          <p:nvPr/>
        </p:nvSpPr>
        <p:spPr bwMode="auto">
          <a:xfrm>
            <a:off x="765175" y="4167188"/>
            <a:ext cx="1549400" cy="336550"/>
          </a:xfrm>
          <a:prstGeom prst="rect">
            <a:avLst/>
          </a:prstGeom>
          <a:noFill/>
          <a:ln w="9525">
            <a:noFill/>
            <a:miter lim="800000"/>
            <a:headEnd/>
            <a:tailEnd/>
          </a:ln>
        </p:spPr>
        <p:txBody>
          <a:bodyPr wrap="none">
            <a:spAutoFit/>
          </a:bodyPr>
          <a:lstStyle/>
          <a:p>
            <a:pPr eaLnBrk="1" hangingPunct="1"/>
            <a:r>
              <a:rPr lang="zh-CN" altLang="en-US" sz="1600">
                <a:solidFill>
                  <a:srgbClr val="FF0000"/>
                </a:solidFill>
              </a:rPr>
              <a:t>视频</a:t>
            </a:r>
            <a:r>
              <a:rPr lang="en-US" altLang="zh-CN" sz="1600">
                <a:solidFill>
                  <a:srgbClr val="FF0000"/>
                </a:solidFill>
              </a:rPr>
              <a:t>(</a:t>
            </a:r>
            <a:r>
              <a:rPr lang="zh-CN" altLang="en-US" sz="1600">
                <a:solidFill>
                  <a:srgbClr val="FF0000"/>
                </a:solidFill>
              </a:rPr>
              <a:t>模拟信号</a:t>
            </a:r>
            <a:r>
              <a:rPr lang="en-US" altLang="zh-CN" sz="1600">
                <a:solidFill>
                  <a:srgbClr val="FF0000"/>
                </a:solidFill>
              </a:rPr>
              <a:t>)</a:t>
            </a:r>
          </a:p>
        </p:txBody>
      </p:sp>
      <p:sp>
        <p:nvSpPr>
          <p:cNvPr id="81929" name="Text Box 10"/>
          <p:cNvSpPr txBox="1">
            <a:spLocks noChangeArrowheads="1"/>
          </p:cNvSpPr>
          <p:nvPr/>
        </p:nvSpPr>
        <p:spPr bwMode="auto">
          <a:xfrm>
            <a:off x="2927350" y="4205288"/>
            <a:ext cx="498475" cy="603250"/>
          </a:xfrm>
          <a:prstGeom prst="rect">
            <a:avLst/>
          </a:prstGeom>
          <a:noFill/>
          <a:ln w="9525">
            <a:solidFill>
              <a:schemeClr val="accent2"/>
            </a:solidFill>
            <a:miter lim="800000"/>
            <a:headEnd/>
            <a:tailEnd/>
          </a:ln>
        </p:spPr>
        <p:txBody>
          <a:bodyPr vert="eaVert" wrap="none">
            <a:spAutoFit/>
          </a:bodyPr>
          <a:lstStyle/>
          <a:p>
            <a:pPr eaLnBrk="1" hangingPunct="1"/>
            <a:r>
              <a:rPr lang="zh-CN" altLang="en-US"/>
              <a:t>采样</a:t>
            </a:r>
          </a:p>
        </p:txBody>
      </p:sp>
      <p:sp>
        <p:nvSpPr>
          <p:cNvPr id="81930" name="Text Box 11"/>
          <p:cNvSpPr txBox="1">
            <a:spLocks noChangeArrowheads="1"/>
          </p:cNvSpPr>
          <p:nvPr/>
        </p:nvSpPr>
        <p:spPr bwMode="auto">
          <a:xfrm>
            <a:off x="4035425" y="4205288"/>
            <a:ext cx="498475" cy="603250"/>
          </a:xfrm>
          <a:prstGeom prst="rect">
            <a:avLst/>
          </a:prstGeom>
          <a:noFill/>
          <a:ln w="9525">
            <a:solidFill>
              <a:schemeClr val="accent2"/>
            </a:solidFill>
            <a:miter lim="800000"/>
            <a:headEnd/>
            <a:tailEnd/>
          </a:ln>
        </p:spPr>
        <p:txBody>
          <a:bodyPr vert="eaVert" wrap="none">
            <a:spAutoFit/>
          </a:bodyPr>
          <a:lstStyle/>
          <a:p>
            <a:pPr eaLnBrk="1" hangingPunct="1"/>
            <a:r>
              <a:rPr lang="zh-CN" altLang="en-US"/>
              <a:t>量化</a:t>
            </a:r>
          </a:p>
        </p:txBody>
      </p:sp>
      <p:sp>
        <p:nvSpPr>
          <p:cNvPr id="81931" name="Text Box 12"/>
          <p:cNvSpPr txBox="1">
            <a:spLocks noChangeArrowheads="1"/>
          </p:cNvSpPr>
          <p:nvPr/>
        </p:nvSpPr>
        <p:spPr bwMode="auto">
          <a:xfrm>
            <a:off x="5143500" y="4205288"/>
            <a:ext cx="498475" cy="603250"/>
          </a:xfrm>
          <a:prstGeom prst="rect">
            <a:avLst/>
          </a:prstGeom>
          <a:noFill/>
          <a:ln w="9525">
            <a:solidFill>
              <a:schemeClr val="accent2"/>
            </a:solidFill>
            <a:miter lim="800000"/>
            <a:headEnd/>
            <a:tailEnd/>
          </a:ln>
        </p:spPr>
        <p:txBody>
          <a:bodyPr vert="eaVert" wrap="none">
            <a:spAutoFit/>
          </a:bodyPr>
          <a:lstStyle/>
          <a:p>
            <a:pPr eaLnBrk="1" hangingPunct="1"/>
            <a:r>
              <a:rPr lang="zh-CN" altLang="en-US"/>
              <a:t>编码</a:t>
            </a:r>
          </a:p>
        </p:txBody>
      </p:sp>
      <p:sp>
        <p:nvSpPr>
          <p:cNvPr id="81932" name="AutoShape 13"/>
          <p:cNvSpPr>
            <a:spLocks noChangeArrowheads="1"/>
          </p:cNvSpPr>
          <p:nvPr/>
        </p:nvSpPr>
        <p:spPr bwMode="auto">
          <a:xfrm>
            <a:off x="2379663" y="4364038"/>
            <a:ext cx="485775" cy="285750"/>
          </a:xfrm>
          <a:prstGeom prst="notchedRightArrow">
            <a:avLst>
              <a:gd name="adj1" fmla="val 50000"/>
              <a:gd name="adj2" fmla="val 42500"/>
            </a:avLst>
          </a:prstGeom>
          <a:solidFill>
            <a:schemeClr val="tx2"/>
          </a:solidFill>
          <a:ln w="9525">
            <a:solidFill>
              <a:schemeClr val="tx1"/>
            </a:solidFill>
            <a:miter lim="800000"/>
            <a:headEnd/>
            <a:tailEnd/>
          </a:ln>
        </p:spPr>
        <p:txBody>
          <a:bodyPr wrap="none" anchor="ctr"/>
          <a:lstStyle/>
          <a:p>
            <a:pPr eaLnBrk="1" hangingPunct="1"/>
            <a:endParaRPr lang="zh-CN" altLang="en-US"/>
          </a:p>
        </p:txBody>
      </p:sp>
      <p:sp>
        <p:nvSpPr>
          <p:cNvPr id="81933" name="AutoShape 14"/>
          <p:cNvSpPr>
            <a:spLocks noChangeArrowheads="1"/>
          </p:cNvSpPr>
          <p:nvPr/>
        </p:nvSpPr>
        <p:spPr bwMode="auto">
          <a:xfrm>
            <a:off x="3487738" y="4364038"/>
            <a:ext cx="485775" cy="285750"/>
          </a:xfrm>
          <a:prstGeom prst="notchedRightArrow">
            <a:avLst>
              <a:gd name="adj1" fmla="val 50000"/>
              <a:gd name="adj2" fmla="val 42500"/>
            </a:avLst>
          </a:prstGeom>
          <a:solidFill>
            <a:schemeClr val="tx2"/>
          </a:solidFill>
          <a:ln w="9525">
            <a:solidFill>
              <a:schemeClr val="tx1"/>
            </a:solidFill>
            <a:miter lim="800000"/>
            <a:headEnd/>
            <a:tailEnd/>
          </a:ln>
        </p:spPr>
        <p:txBody>
          <a:bodyPr wrap="none" anchor="ctr"/>
          <a:lstStyle/>
          <a:p>
            <a:pPr eaLnBrk="1" hangingPunct="1"/>
            <a:endParaRPr lang="zh-CN" altLang="en-US"/>
          </a:p>
        </p:txBody>
      </p:sp>
      <p:sp>
        <p:nvSpPr>
          <p:cNvPr id="81934" name="AutoShape 15"/>
          <p:cNvSpPr>
            <a:spLocks noChangeArrowheads="1"/>
          </p:cNvSpPr>
          <p:nvPr/>
        </p:nvSpPr>
        <p:spPr bwMode="auto">
          <a:xfrm>
            <a:off x="4595813" y="4364038"/>
            <a:ext cx="485775" cy="285750"/>
          </a:xfrm>
          <a:prstGeom prst="notchedRightArrow">
            <a:avLst>
              <a:gd name="adj1" fmla="val 50000"/>
              <a:gd name="adj2" fmla="val 42500"/>
            </a:avLst>
          </a:prstGeom>
          <a:solidFill>
            <a:schemeClr val="tx2"/>
          </a:solidFill>
          <a:ln w="9525">
            <a:solidFill>
              <a:schemeClr val="tx1"/>
            </a:solidFill>
            <a:miter lim="800000"/>
            <a:headEnd/>
            <a:tailEnd/>
          </a:ln>
        </p:spPr>
        <p:txBody>
          <a:bodyPr wrap="none" anchor="ctr"/>
          <a:lstStyle/>
          <a:p>
            <a:pPr eaLnBrk="1" hangingPunct="1"/>
            <a:endParaRPr lang="zh-CN" altLang="en-US"/>
          </a:p>
        </p:txBody>
      </p:sp>
      <p:sp>
        <p:nvSpPr>
          <p:cNvPr id="81935" name="AutoShape 16"/>
          <p:cNvSpPr>
            <a:spLocks noChangeArrowheads="1"/>
          </p:cNvSpPr>
          <p:nvPr/>
        </p:nvSpPr>
        <p:spPr bwMode="auto">
          <a:xfrm>
            <a:off x="5703888" y="4364038"/>
            <a:ext cx="485775" cy="285750"/>
          </a:xfrm>
          <a:prstGeom prst="notchedRightArrow">
            <a:avLst>
              <a:gd name="adj1" fmla="val 50000"/>
              <a:gd name="adj2" fmla="val 42500"/>
            </a:avLst>
          </a:prstGeom>
          <a:solidFill>
            <a:schemeClr val="tx2"/>
          </a:solidFill>
          <a:ln w="9525">
            <a:solidFill>
              <a:schemeClr val="tx1"/>
            </a:solidFill>
            <a:miter lim="800000"/>
            <a:headEnd/>
            <a:tailEnd/>
          </a:ln>
        </p:spPr>
        <p:txBody>
          <a:bodyPr wrap="none" anchor="ctr"/>
          <a:lstStyle/>
          <a:p>
            <a:pPr eaLnBrk="1" hangingPunct="1"/>
            <a:endParaRPr lang="zh-CN" altLang="en-US"/>
          </a:p>
        </p:txBody>
      </p:sp>
      <p:grpSp>
        <p:nvGrpSpPr>
          <p:cNvPr id="81936" name="Group 17"/>
          <p:cNvGrpSpPr>
            <a:grpSpLocks/>
          </p:cNvGrpSpPr>
          <p:nvPr/>
        </p:nvGrpSpPr>
        <p:grpSpPr bwMode="auto">
          <a:xfrm>
            <a:off x="6253163" y="4073525"/>
            <a:ext cx="1800225" cy="1025525"/>
            <a:chOff x="4401" y="3228"/>
            <a:chExt cx="1134" cy="646"/>
          </a:xfrm>
        </p:grpSpPr>
        <p:pic>
          <p:nvPicPr>
            <p:cNvPr id="81959" name="Picture 18"/>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4401" y="3228"/>
              <a:ext cx="1134" cy="546"/>
            </a:xfrm>
            <a:prstGeom prst="rect">
              <a:avLst/>
            </a:prstGeom>
            <a:noFill/>
            <a:ln w="9525">
              <a:noFill/>
              <a:miter lim="800000"/>
              <a:headEnd/>
              <a:tailEnd/>
            </a:ln>
          </p:spPr>
        </p:pic>
        <p:sp>
          <p:nvSpPr>
            <p:cNvPr id="81960" name="Text Box 19"/>
            <p:cNvSpPr txBox="1">
              <a:spLocks noChangeArrowheads="1"/>
            </p:cNvSpPr>
            <p:nvPr/>
          </p:nvSpPr>
          <p:spPr bwMode="auto">
            <a:xfrm>
              <a:off x="4542" y="3662"/>
              <a:ext cx="890" cy="212"/>
            </a:xfrm>
            <a:prstGeom prst="rect">
              <a:avLst/>
            </a:prstGeom>
            <a:noFill/>
            <a:ln w="9525">
              <a:noFill/>
              <a:miter lim="800000"/>
              <a:headEnd/>
              <a:tailEnd/>
            </a:ln>
          </p:spPr>
          <p:txBody>
            <a:bodyPr wrap="none">
              <a:spAutoFit/>
            </a:bodyPr>
            <a:lstStyle/>
            <a:p>
              <a:pPr eaLnBrk="1" hangingPunct="1"/>
              <a:r>
                <a:rPr lang="zh-CN" altLang="en-US" sz="1600">
                  <a:solidFill>
                    <a:srgbClr val="FF0000"/>
                  </a:solidFill>
                </a:rPr>
                <a:t>视频存储文件</a:t>
              </a:r>
            </a:p>
          </p:txBody>
        </p:sp>
      </p:grpSp>
      <p:sp>
        <p:nvSpPr>
          <p:cNvPr id="81937" name="Text Box 20"/>
          <p:cNvSpPr txBox="1">
            <a:spLocks noChangeArrowheads="1"/>
          </p:cNvSpPr>
          <p:nvPr/>
        </p:nvSpPr>
        <p:spPr bwMode="auto">
          <a:xfrm>
            <a:off x="6797675" y="5707063"/>
            <a:ext cx="736600" cy="406400"/>
          </a:xfrm>
          <a:prstGeom prst="rect">
            <a:avLst/>
          </a:prstGeom>
          <a:noFill/>
          <a:ln w="9525">
            <a:solidFill>
              <a:schemeClr val="accent2"/>
            </a:solidFill>
            <a:miter lim="800000"/>
            <a:headEnd/>
            <a:tailEnd/>
          </a:ln>
        </p:spPr>
        <p:txBody>
          <a:bodyPr>
            <a:spAutoFit/>
          </a:bodyPr>
          <a:lstStyle/>
          <a:p>
            <a:pPr eaLnBrk="1" hangingPunct="1"/>
            <a:r>
              <a:rPr lang="zh-CN" altLang="en-US"/>
              <a:t>解码</a:t>
            </a:r>
          </a:p>
        </p:txBody>
      </p:sp>
      <p:sp>
        <p:nvSpPr>
          <p:cNvPr id="81938" name="AutoShape 21"/>
          <p:cNvSpPr>
            <a:spLocks noChangeArrowheads="1"/>
          </p:cNvSpPr>
          <p:nvPr/>
        </p:nvSpPr>
        <p:spPr bwMode="auto">
          <a:xfrm rot="5400000">
            <a:off x="6938962" y="5237163"/>
            <a:ext cx="485775" cy="285750"/>
          </a:xfrm>
          <a:prstGeom prst="notchedRightArrow">
            <a:avLst>
              <a:gd name="adj1" fmla="val 50000"/>
              <a:gd name="adj2" fmla="val 42500"/>
            </a:avLst>
          </a:prstGeom>
          <a:solidFill>
            <a:schemeClr val="tx2"/>
          </a:solidFill>
          <a:ln w="9525">
            <a:solidFill>
              <a:schemeClr val="tx1"/>
            </a:solidFill>
            <a:miter lim="800000"/>
            <a:headEnd/>
            <a:tailEnd/>
          </a:ln>
        </p:spPr>
        <p:txBody>
          <a:bodyPr wrap="none" anchor="ctr"/>
          <a:lstStyle/>
          <a:p>
            <a:pPr eaLnBrk="1" hangingPunct="1"/>
            <a:endParaRPr lang="zh-CN" altLang="en-US"/>
          </a:p>
        </p:txBody>
      </p:sp>
      <p:sp>
        <p:nvSpPr>
          <p:cNvPr id="81939" name="AutoShape 22"/>
          <p:cNvSpPr>
            <a:spLocks noChangeArrowheads="1"/>
          </p:cNvSpPr>
          <p:nvPr/>
        </p:nvSpPr>
        <p:spPr bwMode="auto">
          <a:xfrm flipH="1">
            <a:off x="6196013" y="5761038"/>
            <a:ext cx="485775" cy="285750"/>
          </a:xfrm>
          <a:prstGeom prst="notchedRightArrow">
            <a:avLst>
              <a:gd name="adj1" fmla="val 50000"/>
              <a:gd name="adj2" fmla="val 42500"/>
            </a:avLst>
          </a:prstGeom>
          <a:solidFill>
            <a:schemeClr val="tx2"/>
          </a:solidFill>
          <a:ln w="9525">
            <a:solidFill>
              <a:schemeClr val="tx1"/>
            </a:solidFill>
            <a:miter lim="800000"/>
            <a:headEnd/>
            <a:tailEnd/>
          </a:ln>
        </p:spPr>
        <p:txBody>
          <a:bodyPr wrap="none" anchor="ctr"/>
          <a:lstStyle/>
          <a:p>
            <a:pPr eaLnBrk="1" hangingPunct="1"/>
            <a:endParaRPr lang="zh-CN" altLang="en-US"/>
          </a:p>
        </p:txBody>
      </p:sp>
      <p:pic>
        <p:nvPicPr>
          <p:cNvPr id="81940" name="Picture 23"/>
          <p:cNvPicPr>
            <a:picLocks noChangeAspect="1" noChangeArrowheads="1"/>
          </p:cNvPicPr>
          <p:nvPr/>
        </p:nvPicPr>
        <p:blipFill>
          <a:blip r:embed="rId7" cstate="print"/>
          <a:srcRect/>
          <a:stretch>
            <a:fillRect/>
          </a:stretch>
        </p:blipFill>
        <p:spPr bwMode="auto">
          <a:xfrm>
            <a:off x="4676775" y="5467350"/>
            <a:ext cx="1447800" cy="849313"/>
          </a:xfrm>
          <a:prstGeom prst="rect">
            <a:avLst/>
          </a:prstGeom>
          <a:noFill/>
          <a:ln w="9525">
            <a:noFill/>
            <a:miter lim="800000"/>
            <a:headEnd/>
            <a:tailEnd/>
          </a:ln>
        </p:spPr>
      </p:pic>
      <p:pic>
        <p:nvPicPr>
          <p:cNvPr id="81941" name="Picture 24"/>
          <p:cNvPicPr>
            <a:picLocks noChangeAspect="1" noChangeArrowheads="1"/>
          </p:cNvPicPr>
          <p:nvPr/>
        </p:nvPicPr>
        <p:blipFill>
          <a:blip r:embed="rId8" cstate="print"/>
          <a:srcRect/>
          <a:stretch>
            <a:fillRect/>
          </a:stretch>
        </p:blipFill>
        <p:spPr bwMode="auto">
          <a:xfrm>
            <a:off x="7415213" y="5992813"/>
            <a:ext cx="733425" cy="542925"/>
          </a:xfrm>
          <a:prstGeom prst="rect">
            <a:avLst/>
          </a:prstGeom>
          <a:noFill/>
          <a:ln w="9525">
            <a:noFill/>
            <a:miter lim="800000"/>
            <a:headEnd/>
            <a:tailEnd/>
          </a:ln>
        </p:spPr>
      </p:pic>
      <p:sp>
        <p:nvSpPr>
          <p:cNvPr id="2027545" name="Text Box 16"/>
          <p:cNvSpPr txBox="1">
            <a:spLocks noChangeArrowheads="1"/>
          </p:cNvSpPr>
          <p:nvPr/>
        </p:nvSpPr>
        <p:spPr bwMode="auto">
          <a:xfrm>
            <a:off x="163513" y="0"/>
            <a:ext cx="5262562" cy="822325"/>
          </a:xfrm>
          <a:prstGeom prst="rect">
            <a:avLst/>
          </a:prstGeom>
          <a:noFill/>
          <a:ln w="9525">
            <a:noFill/>
            <a:miter lim="800000"/>
            <a:headEnd/>
            <a:tailEnd/>
          </a:ln>
        </p:spPr>
        <p:txBody>
          <a:bodyPr wrap="none">
            <a:spAutoFit/>
          </a:bodyPr>
          <a:lstStyle/>
          <a:p>
            <a:pPr eaLnBrk="1" hangingPunct="1">
              <a:lnSpc>
                <a:spcPct val="120000"/>
              </a:lnSpc>
              <a:defRPr/>
            </a:pPr>
            <a:r>
              <a:rPr lang="en-US" altLang="zh-CN" dirty="0" err="1">
                <a:solidFill>
                  <a:schemeClr val="accent6"/>
                </a:solidFill>
                <a:ea typeface="华文中宋" pitchFamily="2" charset="-122"/>
              </a:rPr>
              <a:t>协议与编解码器</a:t>
            </a:r>
            <a:r>
              <a:rPr lang="en-US" altLang="zh-CN" dirty="0">
                <a:solidFill>
                  <a:schemeClr val="accent6"/>
                </a:solidFill>
                <a:ea typeface="华文中宋" pitchFamily="2" charset="-122"/>
              </a:rPr>
              <a:t>--</a:t>
            </a:r>
            <a:r>
              <a:rPr lang="en-US" altLang="zh-CN" dirty="0" err="1">
                <a:solidFill>
                  <a:schemeClr val="accent6"/>
                </a:solidFill>
                <a:ea typeface="华文中宋" pitchFamily="2" charset="-122"/>
              </a:rPr>
              <a:t>另一种抽象-自动化机制示例</a:t>
            </a:r>
            <a:endParaRPr lang="en-US" altLang="zh-CN" dirty="0">
              <a:solidFill>
                <a:schemeClr val="accent6"/>
              </a:solidFill>
              <a:ea typeface="华文中宋" pitchFamily="2" charset="-122"/>
            </a:endParaRPr>
          </a:p>
          <a:p>
            <a:pPr eaLnBrk="1" hangingPunct="1">
              <a:lnSpc>
                <a:spcPct val="120000"/>
              </a:lnSpc>
              <a:defRPr/>
            </a:pPr>
            <a:r>
              <a:rPr lang="en-US" altLang="zh-CN" dirty="0">
                <a:solidFill>
                  <a:schemeClr val="accent6"/>
                </a:solidFill>
                <a:ea typeface="华文中宋" pitchFamily="2" charset="-122"/>
              </a:rPr>
              <a:t>(4)</a:t>
            </a:r>
            <a:r>
              <a:rPr lang="zh-CN" altLang="en-US" dirty="0">
                <a:solidFill>
                  <a:schemeClr val="accent6"/>
                </a:solidFill>
                <a:ea typeface="华文中宋" pitchFamily="2" charset="-122"/>
              </a:rPr>
              <a:t>多媒体处理是否也可采用这种思维呢</a:t>
            </a:r>
            <a:r>
              <a:rPr lang="en-US" altLang="zh-CN" dirty="0">
                <a:solidFill>
                  <a:schemeClr val="accent6"/>
                </a:solidFill>
                <a:ea typeface="华文中宋" pitchFamily="2" charset="-122"/>
              </a:rPr>
              <a:t>? </a:t>
            </a:r>
          </a:p>
        </p:txBody>
      </p:sp>
      <p:grpSp>
        <p:nvGrpSpPr>
          <p:cNvPr id="81943" name="Group 26"/>
          <p:cNvGrpSpPr>
            <a:grpSpLocks/>
          </p:cNvGrpSpPr>
          <p:nvPr/>
        </p:nvGrpSpPr>
        <p:grpSpPr bwMode="auto">
          <a:xfrm>
            <a:off x="8012113" y="2706688"/>
            <a:ext cx="912812" cy="855662"/>
            <a:chOff x="2381" y="2976"/>
            <a:chExt cx="1065" cy="965"/>
          </a:xfrm>
        </p:grpSpPr>
        <p:sp>
          <p:nvSpPr>
            <p:cNvPr id="2" name="AutoShape 39"/>
            <p:cNvSpPr>
              <a:spLocks noChangeArrowheads="1"/>
            </p:cNvSpPr>
            <p:nvPr/>
          </p:nvSpPr>
          <p:spPr bwMode="gray">
            <a:xfrm>
              <a:off x="2381" y="2976"/>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kumimoji="0" lang="zh-CN" altLang="en-US" sz="1800">
                <a:solidFill>
                  <a:srgbClr val="000000"/>
                </a:solidFill>
                <a:latin typeface="宋体" pitchFamily="2" charset="-122"/>
              </a:endParaRPr>
            </a:p>
          </p:txBody>
        </p:sp>
        <p:sp>
          <p:nvSpPr>
            <p:cNvPr id="81957" name="Oval 40"/>
            <p:cNvSpPr>
              <a:spLocks noChangeArrowheads="1"/>
            </p:cNvSpPr>
            <p:nvPr/>
          </p:nvSpPr>
          <p:spPr bwMode="gray">
            <a:xfrm>
              <a:off x="2470" y="3057"/>
              <a:ext cx="887" cy="806"/>
            </a:xfrm>
            <a:prstGeom prst="ellipse">
              <a:avLst/>
            </a:prstGeom>
            <a:solidFill>
              <a:srgbClr val="003366"/>
            </a:solidFill>
            <a:ln w="28575" algn="ctr">
              <a:solidFill>
                <a:srgbClr val="FFFFFF"/>
              </a:solidFill>
              <a:round/>
              <a:headEnd/>
              <a:tailEnd/>
            </a:ln>
          </p:spPr>
          <p:txBody>
            <a:bodyPr wrap="none" anchor="ctr"/>
            <a:lstStyle/>
            <a:p>
              <a:pPr algn="ctr" eaLnBrk="1" hangingPunct="1"/>
              <a:endParaRPr kumimoji="0" lang="zh-CN" altLang="en-US" sz="1800">
                <a:solidFill>
                  <a:srgbClr val="000000"/>
                </a:solidFill>
                <a:latin typeface="宋体" pitchFamily="2" charset="-122"/>
              </a:endParaRPr>
            </a:p>
          </p:txBody>
        </p:sp>
        <p:sp>
          <p:nvSpPr>
            <p:cNvPr id="81958" name="Text Box 84"/>
            <p:cNvSpPr txBox="1">
              <a:spLocks noChangeArrowheads="1"/>
            </p:cNvSpPr>
            <p:nvPr/>
          </p:nvSpPr>
          <p:spPr bwMode="auto">
            <a:xfrm>
              <a:off x="2472" y="3261"/>
              <a:ext cx="882" cy="448"/>
            </a:xfrm>
            <a:prstGeom prst="rect">
              <a:avLst/>
            </a:prstGeom>
            <a:noFill/>
            <a:ln w="9525">
              <a:noFill/>
              <a:miter lim="800000"/>
              <a:headEnd/>
              <a:tailEnd/>
            </a:ln>
          </p:spPr>
          <p:txBody>
            <a:bodyPr>
              <a:spAutoFit/>
            </a:bodyPr>
            <a:lstStyle/>
            <a:p>
              <a:pPr algn="ctr" eaLnBrk="1" hangingPunct="1">
                <a:spcBef>
                  <a:spcPct val="35000"/>
                </a:spcBef>
              </a:pPr>
              <a:r>
                <a:rPr kumimoji="0" lang="zh-CN" altLang="en-US">
                  <a:solidFill>
                    <a:srgbClr val="FFFFFF"/>
                  </a:solidFill>
                  <a:latin typeface="宋体" pitchFamily="2" charset="-122"/>
                  <a:ea typeface="华文中宋" pitchFamily="2" charset="-122"/>
                </a:rPr>
                <a:t>编码</a:t>
              </a:r>
            </a:p>
          </p:txBody>
        </p:sp>
      </p:grpSp>
      <p:grpSp>
        <p:nvGrpSpPr>
          <p:cNvPr id="81944" name="Group 30"/>
          <p:cNvGrpSpPr>
            <a:grpSpLocks/>
          </p:cNvGrpSpPr>
          <p:nvPr/>
        </p:nvGrpSpPr>
        <p:grpSpPr bwMode="auto">
          <a:xfrm>
            <a:off x="8013700" y="1868488"/>
            <a:ext cx="912813" cy="855662"/>
            <a:chOff x="2536" y="3486"/>
            <a:chExt cx="575" cy="539"/>
          </a:xfrm>
        </p:grpSpPr>
        <p:sp>
          <p:nvSpPr>
            <p:cNvPr id="14" name="AutoShape 39"/>
            <p:cNvSpPr>
              <a:spLocks noChangeArrowheads="1"/>
            </p:cNvSpPr>
            <p:nvPr/>
          </p:nvSpPr>
          <p:spPr bwMode="gray">
            <a:xfrm>
              <a:off x="2536" y="3486"/>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kumimoji="0" lang="zh-CN" altLang="en-US" sz="1800">
                <a:solidFill>
                  <a:srgbClr val="000000"/>
                </a:solidFill>
                <a:latin typeface="宋体" pitchFamily="2" charset="-122"/>
              </a:endParaRPr>
            </a:p>
          </p:txBody>
        </p:sp>
        <p:sp>
          <p:nvSpPr>
            <p:cNvPr id="81954" name="Oval 40"/>
            <p:cNvSpPr>
              <a:spLocks noChangeArrowheads="1"/>
            </p:cNvSpPr>
            <p:nvPr/>
          </p:nvSpPr>
          <p:spPr bwMode="gray">
            <a:xfrm>
              <a:off x="2584" y="3530"/>
              <a:ext cx="480" cy="451"/>
            </a:xfrm>
            <a:prstGeom prst="ellipse">
              <a:avLst/>
            </a:prstGeom>
            <a:solidFill>
              <a:srgbClr val="008000"/>
            </a:solidFill>
            <a:ln w="28575" algn="ctr">
              <a:solidFill>
                <a:srgbClr val="FFFFFF"/>
              </a:solidFill>
              <a:round/>
              <a:headEnd/>
              <a:tailEnd/>
            </a:ln>
          </p:spPr>
          <p:txBody>
            <a:bodyPr wrap="none" anchor="ctr"/>
            <a:lstStyle/>
            <a:p>
              <a:pPr algn="ctr" eaLnBrk="1" hangingPunct="1"/>
              <a:endParaRPr kumimoji="0" lang="zh-CN" altLang="en-US" sz="1800">
                <a:solidFill>
                  <a:srgbClr val="000000"/>
                </a:solidFill>
                <a:latin typeface="宋体" pitchFamily="2" charset="-122"/>
              </a:endParaRPr>
            </a:p>
          </p:txBody>
        </p:sp>
        <p:sp>
          <p:nvSpPr>
            <p:cNvPr id="81955" name="Text Box 84"/>
            <p:cNvSpPr txBox="1">
              <a:spLocks noChangeArrowheads="1"/>
            </p:cNvSpPr>
            <p:nvPr/>
          </p:nvSpPr>
          <p:spPr bwMode="auto">
            <a:xfrm>
              <a:off x="2584" y="3630"/>
              <a:ext cx="476" cy="250"/>
            </a:xfrm>
            <a:prstGeom prst="rect">
              <a:avLst/>
            </a:prstGeom>
            <a:noFill/>
            <a:ln w="9525">
              <a:noFill/>
              <a:miter lim="800000"/>
              <a:headEnd/>
              <a:tailEnd/>
            </a:ln>
          </p:spPr>
          <p:txBody>
            <a:bodyPr>
              <a:spAutoFit/>
            </a:bodyPr>
            <a:lstStyle/>
            <a:p>
              <a:pPr algn="ctr" eaLnBrk="1" hangingPunct="1">
                <a:spcBef>
                  <a:spcPct val="35000"/>
                </a:spcBef>
              </a:pPr>
              <a:r>
                <a:rPr kumimoji="0" lang="zh-CN" altLang="en-US">
                  <a:solidFill>
                    <a:srgbClr val="FFFFFF"/>
                  </a:solidFill>
                  <a:latin typeface="宋体" pitchFamily="2" charset="-122"/>
                  <a:ea typeface="华文中宋" pitchFamily="2" charset="-122"/>
                </a:rPr>
                <a:t>量化</a:t>
              </a:r>
            </a:p>
          </p:txBody>
        </p:sp>
      </p:grpSp>
      <p:grpSp>
        <p:nvGrpSpPr>
          <p:cNvPr id="81945" name="Group 34"/>
          <p:cNvGrpSpPr>
            <a:grpSpLocks/>
          </p:cNvGrpSpPr>
          <p:nvPr/>
        </p:nvGrpSpPr>
        <p:grpSpPr bwMode="auto">
          <a:xfrm>
            <a:off x="8013700" y="1028700"/>
            <a:ext cx="912813" cy="855663"/>
            <a:chOff x="2380" y="1784"/>
            <a:chExt cx="1065" cy="965"/>
          </a:xfrm>
        </p:grpSpPr>
        <p:sp>
          <p:nvSpPr>
            <p:cNvPr id="6" name="AutoShape 39"/>
            <p:cNvSpPr>
              <a:spLocks noChangeArrowheads="1"/>
            </p:cNvSpPr>
            <p:nvPr/>
          </p:nvSpPr>
          <p:spPr bwMode="gray">
            <a:xfrm>
              <a:off x="2380" y="1784"/>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kumimoji="0" lang="zh-CN" altLang="en-US" sz="1800">
                <a:solidFill>
                  <a:srgbClr val="000000"/>
                </a:solidFill>
                <a:latin typeface="宋体" pitchFamily="2" charset="-122"/>
              </a:endParaRPr>
            </a:p>
          </p:txBody>
        </p:sp>
        <p:sp>
          <p:nvSpPr>
            <p:cNvPr id="81951" name="Oval 40"/>
            <p:cNvSpPr>
              <a:spLocks noChangeArrowheads="1"/>
            </p:cNvSpPr>
            <p:nvPr/>
          </p:nvSpPr>
          <p:spPr bwMode="gray">
            <a:xfrm>
              <a:off x="2468" y="1864"/>
              <a:ext cx="889" cy="806"/>
            </a:xfrm>
            <a:prstGeom prst="ellipse">
              <a:avLst/>
            </a:prstGeom>
            <a:solidFill>
              <a:srgbClr val="666699"/>
            </a:solidFill>
            <a:ln w="28575" algn="ctr">
              <a:solidFill>
                <a:srgbClr val="FFFFFF"/>
              </a:solidFill>
              <a:round/>
              <a:headEnd/>
              <a:tailEnd/>
            </a:ln>
          </p:spPr>
          <p:txBody>
            <a:bodyPr wrap="none" anchor="ctr"/>
            <a:lstStyle/>
            <a:p>
              <a:pPr algn="ctr" eaLnBrk="1" hangingPunct="1"/>
              <a:endParaRPr kumimoji="0" lang="zh-CN" altLang="en-US" sz="1800">
                <a:solidFill>
                  <a:srgbClr val="000000"/>
                </a:solidFill>
                <a:latin typeface="宋体" pitchFamily="2" charset="-122"/>
              </a:endParaRPr>
            </a:p>
          </p:txBody>
        </p:sp>
        <p:sp>
          <p:nvSpPr>
            <p:cNvPr id="81952" name="Text Box 84"/>
            <p:cNvSpPr txBox="1">
              <a:spLocks noChangeArrowheads="1"/>
            </p:cNvSpPr>
            <p:nvPr/>
          </p:nvSpPr>
          <p:spPr bwMode="auto">
            <a:xfrm>
              <a:off x="2471" y="2076"/>
              <a:ext cx="883" cy="414"/>
            </a:xfrm>
            <a:prstGeom prst="rect">
              <a:avLst/>
            </a:prstGeom>
            <a:noFill/>
            <a:ln w="9525">
              <a:noFill/>
              <a:miter lim="800000"/>
              <a:headEnd/>
              <a:tailEnd/>
            </a:ln>
          </p:spPr>
          <p:txBody>
            <a:bodyPr>
              <a:spAutoFit/>
            </a:bodyPr>
            <a:lstStyle/>
            <a:p>
              <a:pPr algn="ctr" eaLnBrk="1" hangingPunct="1">
                <a:spcBef>
                  <a:spcPct val="35000"/>
                </a:spcBef>
              </a:pPr>
              <a:r>
                <a:rPr kumimoji="0" lang="zh-CN" altLang="en-US" sz="1800">
                  <a:solidFill>
                    <a:srgbClr val="FFFFFF"/>
                  </a:solidFill>
                  <a:latin typeface="宋体" pitchFamily="2" charset="-122"/>
                  <a:ea typeface="华文中宋" pitchFamily="2" charset="-122"/>
                </a:rPr>
                <a:t>采样</a:t>
              </a:r>
            </a:p>
          </p:txBody>
        </p:sp>
      </p:grpSp>
      <p:grpSp>
        <p:nvGrpSpPr>
          <p:cNvPr id="81946" name="Group 38"/>
          <p:cNvGrpSpPr>
            <a:grpSpLocks/>
          </p:cNvGrpSpPr>
          <p:nvPr/>
        </p:nvGrpSpPr>
        <p:grpSpPr bwMode="auto">
          <a:xfrm>
            <a:off x="8013700" y="3533775"/>
            <a:ext cx="912813" cy="855663"/>
            <a:chOff x="2381" y="2976"/>
            <a:chExt cx="1065" cy="965"/>
          </a:xfrm>
        </p:grpSpPr>
        <p:sp>
          <p:nvSpPr>
            <p:cNvPr id="20" name="AutoShape 39"/>
            <p:cNvSpPr>
              <a:spLocks noChangeArrowheads="1"/>
            </p:cNvSpPr>
            <p:nvPr/>
          </p:nvSpPr>
          <p:spPr bwMode="gray">
            <a:xfrm>
              <a:off x="2381" y="2976"/>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kumimoji="0" lang="zh-CN" altLang="en-US" sz="1800">
                <a:solidFill>
                  <a:srgbClr val="000000"/>
                </a:solidFill>
                <a:latin typeface="宋体" pitchFamily="2" charset="-122"/>
              </a:endParaRPr>
            </a:p>
          </p:txBody>
        </p:sp>
        <p:sp>
          <p:nvSpPr>
            <p:cNvPr id="81948" name="Oval 40"/>
            <p:cNvSpPr>
              <a:spLocks noChangeArrowheads="1"/>
            </p:cNvSpPr>
            <p:nvPr/>
          </p:nvSpPr>
          <p:spPr bwMode="gray">
            <a:xfrm>
              <a:off x="2469" y="3056"/>
              <a:ext cx="889" cy="806"/>
            </a:xfrm>
            <a:prstGeom prst="ellipse">
              <a:avLst/>
            </a:prstGeom>
            <a:solidFill>
              <a:srgbClr val="660066"/>
            </a:solidFill>
            <a:ln w="28575" algn="ctr">
              <a:solidFill>
                <a:srgbClr val="FFFFFF"/>
              </a:solidFill>
              <a:round/>
              <a:headEnd/>
              <a:tailEnd/>
            </a:ln>
          </p:spPr>
          <p:txBody>
            <a:bodyPr wrap="none" anchor="ctr"/>
            <a:lstStyle/>
            <a:p>
              <a:pPr algn="ctr" eaLnBrk="1" hangingPunct="1"/>
              <a:endParaRPr kumimoji="0" lang="zh-CN" altLang="en-US" sz="1800">
                <a:solidFill>
                  <a:srgbClr val="000000"/>
                </a:solidFill>
                <a:latin typeface="宋体" pitchFamily="2" charset="-122"/>
              </a:endParaRPr>
            </a:p>
          </p:txBody>
        </p:sp>
        <p:sp>
          <p:nvSpPr>
            <p:cNvPr id="81949" name="Text Box 84"/>
            <p:cNvSpPr txBox="1">
              <a:spLocks noChangeArrowheads="1"/>
            </p:cNvSpPr>
            <p:nvPr/>
          </p:nvSpPr>
          <p:spPr bwMode="auto">
            <a:xfrm>
              <a:off x="2472" y="3261"/>
              <a:ext cx="882" cy="448"/>
            </a:xfrm>
            <a:prstGeom prst="rect">
              <a:avLst/>
            </a:prstGeom>
            <a:noFill/>
            <a:ln w="9525">
              <a:noFill/>
              <a:miter lim="800000"/>
              <a:headEnd/>
              <a:tailEnd/>
            </a:ln>
          </p:spPr>
          <p:txBody>
            <a:bodyPr>
              <a:spAutoFit/>
            </a:bodyPr>
            <a:lstStyle/>
            <a:p>
              <a:pPr algn="ctr" eaLnBrk="1" hangingPunct="1">
                <a:spcBef>
                  <a:spcPct val="35000"/>
                </a:spcBef>
              </a:pPr>
              <a:r>
                <a:rPr kumimoji="0" lang="zh-CN" altLang="en-US">
                  <a:solidFill>
                    <a:srgbClr val="FFFFFF"/>
                  </a:solidFill>
                  <a:latin typeface="宋体" pitchFamily="2" charset="-122"/>
                  <a:ea typeface="华文中宋" pitchFamily="2" charset="-122"/>
                </a:rPr>
                <a:t>解码</a:t>
              </a:r>
            </a:p>
          </p:txBody>
        </p:sp>
      </p:gr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027523"/>
                                        </p:tgtEl>
                                        <p:attrNameLst>
                                          <p:attrName>style.visibility</p:attrName>
                                        </p:attrNameLst>
                                      </p:cBhvr>
                                      <p:to>
                                        <p:strVal val="visible"/>
                                      </p:to>
                                    </p:set>
                                    <p:anim calcmode="lin" valueType="num">
                                      <p:cBhvr additive="base">
                                        <p:cTn id="7" dur="500" fill="hold"/>
                                        <p:tgtEl>
                                          <p:spTgt spid="2027523"/>
                                        </p:tgtEl>
                                        <p:attrNameLst>
                                          <p:attrName>ppt_x</p:attrName>
                                        </p:attrNameLst>
                                      </p:cBhvr>
                                      <p:tavLst>
                                        <p:tav tm="0">
                                          <p:val>
                                            <p:strVal val="#ppt_x"/>
                                          </p:val>
                                        </p:tav>
                                        <p:tav tm="100000">
                                          <p:val>
                                            <p:strVal val="#ppt_x"/>
                                          </p:val>
                                        </p:tav>
                                      </p:tavLst>
                                    </p:anim>
                                    <p:anim calcmode="lin" valueType="num">
                                      <p:cBhvr additive="base">
                                        <p:cTn id="8" dur="500" fill="hold"/>
                                        <p:tgtEl>
                                          <p:spTgt spid="20275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3970" name="Text Box 2"/>
          <p:cNvSpPr txBox="1">
            <a:spLocks noChangeArrowheads="1"/>
          </p:cNvSpPr>
          <p:nvPr/>
        </p:nvSpPr>
        <p:spPr bwMode="auto">
          <a:xfrm>
            <a:off x="1644650" y="1239838"/>
            <a:ext cx="5994400" cy="457200"/>
          </a:xfrm>
          <a:prstGeom prst="rect">
            <a:avLst/>
          </a:prstGeom>
          <a:noFill/>
          <a:ln w="9525">
            <a:noFill/>
            <a:miter lim="800000"/>
            <a:headEnd/>
            <a:tailEnd/>
          </a:ln>
        </p:spPr>
        <p:txBody>
          <a:bodyPr wrap="none">
            <a:spAutoFit/>
          </a:bodyPr>
          <a:lstStyle/>
          <a:p>
            <a:pPr eaLnBrk="1" hangingPunct="1"/>
            <a:r>
              <a:rPr lang="zh-CN" altLang="en-US" sz="1600">
                <a:solidFill>
                  <a:srgbClr val="FF0000"/>
                </a:solidFill>
                <a:latin typeface="华文宋体" pitchFamily="2" charset="-122"/>
                <a:ea typeface="华文宋体" pitchFamily="2" charset="-122"/>
              </a:rPr>
              <a:t>基本目标</a:t>
            </a:r>
            <a:r>
              <a:rPr lang="en-US" altLang="zh-CN" sz="1600">
                <a:solidFill>
                  <a:srgbClr val="FF0000"/>
                </a:solidFill>
                <a:latin typeface="华文宋体" pitchFamily="2" charset="-122"/>
                <a:ea typeface="华文宋体" pitchFamily="2" charset="-122"/>
              </a:rPr>
              <a:t>:</a:t>
            </a:r>
            <a:r>
              <a:rPr lang="en-US" altLang="zh-CN" sz="2400">
                <a:solidFill>
                  <a:srgbClr val="FF0000"/>
                </a:solidFill>
                <a:latin typeface="华文宋体" pitchFamily="2" charset="-122"/>
                <a:ea typeface="华文宋体" pitchFamily="2" charset="-122"/>
              </a:rPr>
              <a:t> </a:t>
            </a:r>
            <a:r>
              <a:rPr lang="zh-CN" altLang="en-US" sz="2400">
                <a:solidFill>
                  <a:schemeClr val="accent2"/>
                </a:solidFill>
                <a:latin typeface="华文宋体" pitchFamily="2" charset="-122"/>
                <a:ea typeface="华文宋体" pitchFamily="2" charset="-122"/>
              </a:rPr>
              <a:t>理解如何编写计算机可以执行的程序</a:t>
            </a:r>
          </a:p>
        </p:txBody>
      </p:sp>
      <p:graphicFrame>
        <p:nvGraphicFramePr>
          <p:cNvPr id="83971" name="Object 4"/>
          <p:cNvGraphicFramePr>
            <a:graphicFrameLocks noChangeAspect="1"/>
          </p:cNvGraphicFramePr>
          <p:nvPr/>
        </p:nvGraphicFramePr>
        <p:xfrm>
          <a:off x="2681288" y="2079625"/>
          <a:ext cx="5392737" cy="3198813"/>
        </p:xfrm>
        <a:graphic>
          <a:graphicData uri="http://schemas.openxmlformats.org/presentationml/2006/ole">
            <p:oleObj spid="_x0000_s83971" name="幻灯片" r:id="rId4" imgW="4571836" imgH="3428879" progId="PowerPoint.Slide.8">
              <p:embed/>
            </p:oleObj>
          </a:graphicData>
        </a:graphic>
      </p:graphicFrame>
      <p:sp>
        <p:nvSpPr>
          <p:cNvPr id="83972" name="Rectangle 5"/>
          <p:cNvSpPr>
            <a:spLocks noChangeArrowheads="1"/>
          </p:cNvSpPr>
          <p:nvPr/>
        </p:nvSpPr>
        <p:spPr bwMode="auto">
          <a:xfrm>
            <a:off x="292100" y="2308225"/>
            <a:ext cx="2300288" cy="2473325"/>
          </a:xfrm>
          <a:prstGeom prst="rect">
            <a:avLst/>
          </a:prstGeom>
          <a:noFill/>
          <a:ln w="9525">
            <a:noFill/>
            <a:miter lim="800000"/>
            <a:headEnd/>
            <a:tailEnd/>
          </a:ln>
        </p:spPr>
        <p:txBody>
          <a:bodyPr>
            <a:spAutoFit/>
          </a:bodyPr>
          <a:lstStyle/>
          <a:p>
            <a:pPr eaLnBrk="1" hangingPunct="1">
              <a:lnSpc>
                <a:spcPct val="130000"/>
              </a:lnSpc>
            </a:pPr>
            <a:r>
              <a:rPr lang="zh-CN" altLang="en-US">
                <a:solidFill>
                  <a:schemeClr val="accent2"/>
                </a:solidFill>
              </a:rPr>
              <a:t>执行零壹编程符号</a:t>
            </a:r>
            <a:r>
              <a:rPr lang="en-US" altLang="zh-CN">
                <a:solidFill>
                  <a:schemeClr val="accent2"/>
                </a:solidFill>
              </a:rPr>
              <a:t>,</a:t>
            </a:r>
            <a:r>
              <a:rPr lang="zh-CN" altLang="en-US">
                <a:solidFill>
                  <a:schemeClr val="accent2"/>
                </a:solidFill>
              </a:rPr>
              <a:t>汇编语言高级语言。不同层次虚拟机器</a:t>
            </a:r>
            <a:r>
              <a:rPr lang="en-US" altLang="zh-CN">
                <a:solidFill>
                  <a:schemeClr val="accent2"/>
                </a:solidFill>
              </a:rPr>
              <a:t>,</a:t>
            </a:r>
            <a:r>
              <a:rPr lang="zh-CN" altLang="en-US">
                <a:solidFill>
                  <a:schemeClr val="accent2"/>
                </a:solidFill>
              </a:rPr>
              <a:t>分层变换编译真谛。各级协议编解码器</a:t>
            </a:r>
            <a:r>
              <a:rPr lang="en-US" altLang="zh-CN">
                <a:solidFill>
                  <a:schemeClr val="accent2"/>
                </a:solidFill>
              </a:rPr>
              <a:t>,</a:t>
            </a:r>
            <a:r>
              <a:rPr lang="zh-CN" altLang="en-US">
                <a:solidFill>
                  <a:schemeClr val="accent2"/>
                </a:solidFill>
              </a:rPr>
              <a:t>道理相通扩展容易。</a:t>
            </a:r>
            <a:endParaRPr lang="en-US" altLang="zh-CN">
              <a:solidFill>
                <a:schemeClr val="accent2"/>
              </a:solidFill>
            </a:endParaRPr>
          </a:p>
        </p:txBody>
      </p:sp>
      <p:sp>
        <p:nvSpPr>
          <p:cNvPr id="2030598" name="Rectangle 6"/>
          <p:cNvSpPr>
            <a:spLocks noChangeArrowheads="1"/>
          </p:cNvSpPr>
          <p:nvPr/>
        </p:nvSpPr>
        <p:spPr bwMode="auto">
          <a:xfrm>
            <a:off x="219075" y="5491163"/>
            <a:ext cx="8729663" cy="1044575"/>
          </a:xfrm>
          <a:prstGeom prst="rect">
            <a:avLst/>
          </a:prstGeom>
          <a:noFill/>
          <a:ln w="9525">
            <a:noFill/>
            <a:miter lim="800000"/>
            <a:headEnd/>
            <a:tailEnd/>
          </a:ln>
        </p:spPr>
        <p:txBody>
          <a:bodyPr>
            <a:spAutoFit/>
          </a:bodyPr>
          <a:lstStyle/>
          <a:p>
            <a:pPr eaLnBrk="1" hangingPunct="1">
              <a:lnSpc>
                <a:spcPct val="130000"/>
              </a:lnSpc>
            </a:pPr>
            <a:r>
              <a:rPr lang="zh-CN" altLang="en-US" sz="1600">
                <a:solidFill>
                  <a:schemeClr val="accent2"/>
                </a:solidFill>
              </a:rPr>
              <a:t>基本思维：</a:t>
            </a:r>
            <a:r>
              <a:rPr lang="zh-CN" altLang="en-US" sz="1600">
                <a:solidFill>
                  <a:srgbClr val="FF0000"/>
                </a:solidFill>
              </a:rPr>
              <a:t>高级语言与汇编语言</a:t>
            </a:r>
            <a:r>
              <a:rPr lang="en-US" altLang="zh-CN" sz="1600">
                <a:solidFill>
                  <a:schemeClr val="accent2"/>
                </a:solidFill>
                <a:sym typeface="Wingdings" pitchFamily="2" charset="2"/>
              </a:rPr>
              <a:t></a:t>
            </a:r>
            <a:r>
              <a:rPr lang="zh-CN" altLang="en-US" sz="1600">
                <a:solidFill>
                  <a:srgbClr val="FF0000"/>
                </a:solidFill>
              </a:rPr>
              <a:t>语言与编译器</a:t>
            </a:r>
            <a:r>
              <a:rPr lang="en-US" altLang="zh-CN" sz="1600">
                <a:solidFill>
                  <a:srgbClr val="FF0000"/>
                </a:solidFill>
                <a:sym typeface="Wingdings" pitchFamily="2" charset="2"/>
              </a:rPr>
              <a:t></a:t>
            </a:r>
            <a:r>
              <a:rPr lang="zh-CN" altLang="en-US" sz="1600">
                <a:solidFill>
                  <a:srgbClr val="FF0000"/>
                </a:solidFill>
                <a:sym typeface="Wingdings" pitchFamily="2" charset="2"/>
              </a:rPr>
              <a:t>协议与编码器</a:t>
            </a:r>
            <a:r>
              <a:rPr lang="en-US" altLang="zh-CN" sz="1600">
                <a:solidFill>
                  <a:srgbClr val="FF0000"/>
                </a:solidFill>
                <a:sym typeface="Wingdings" pitchFamily="2" charset="2"/>
              </a:rPr>
              <a:t>/</a:t>
            </a:r>
            <a:r>
              <a:rPr lang="zh-CN" altLang="en-US" sz="1600">
                <a:solidFill>
                  <a:srgbClr val="FF0000"/>
                </a:solidFill>
                <a:sym typeface="Wingdings" pitchFamily="2" charset="2"/>
              </a:rPr>
              <a:t>解码器</a:t>
            </a:r>
            <a:r>
              <a:rPr lang="en-US" altLang="zh-CN" sz="1600">
                <a:solidFill>
                  <a:schemeClr val="accent2"/>
                </a:solidFill>
                <a:sym typeface="Wingdings" pitchFamily="2" charset="2"/>
              </a:rPr>
              <a:t></a:t>
            </a:r>
            <a:r>
              <a:rPr lang="zh-CN" altLang="en-US" sz="1600">
                <a:solidFill>
                  <a:srgbClr val="FF0000"/>
                </a:solidFill>
                <a:sym typeface="Wingdings" pitchFamily="2" charset="2"/>
              </a:rPr>
              <a:t>不同层面的计算机</a:t>
            </a:r>
            <a:r>
              <a:rPr lang="zh-CN" altLang="en-US" sz="1600">
                <a:solidFill>
                  <a:schemeClr val="accent2"/>
                </a:solidFill>
              </a:rPr>
              <a:t>；</a:t>
            </a:r>
          </a:p>
          <a:p>
            <a:pPr eaLnBrk="1" hangingPunct="1">
              <a:lnSpc>
                <a:spcPct val="130000"/>
              </a:lnSpc>
            </a:pPr>
            <a:r>
              <a:rPr lang="zh-CN" altLang="en-US" sz="1600">
                <a:solidFill>
                  <a:schemeClr val="accent2"/>
                </a:solidFill>
              </a:rPr>
              <a:t>相关课程：</a:t>
            </a:r>
            <a:r>
              <a:rPr lang="en-US" altLang="zh-CN" sz="1600">
                <a:solidFill>
                  <a:srgbClr val="CC0000"/>
                </a:solidFill>
                <a:sym typeface="Wingdings" pitchFamily="2" charset="2"/>
              </a:rPr>
              <a:t>《</a:t>
            </a:r>
            <a:r>
              <a:rPr lang="zh-CN" altLang="en-US" sz="1600">
                <a:solidFill>
                  <a:srgbClr val="CC0000"/>
                </a:solidFill>
                <a:sym typeface="Wingdings" pitchFamily="2" charset="2"/>
              </a:rPr>
              <a:t>高级语言程序设计</a:t>
            </a:r>
            <a:r>
              <a:rPr lang="en-US" altLang="zh-CN" sz="1600">
                <a:solidFill>
                  <a:srgbClr val="CC0000"/>
                </a:solidFill>
                <a:sym typeface="Wingdings" pitchFamily="2" charset="2"/>
              </a:rPr>
              <a:t>》</a:t>
            </a:r>
            <a:r>
              <a:rPr lang="en-US" altLang="zh-CN" sz="1600">
                <a:solidFill>
                  <a:srgbClr val="CC0000"/>
                </a:solidFill>
              </a:rPr>
              <a:t>《</a:t>
            </a:r>
            <a:r>
              <a:rPr lang="zh-CN" altLang="en-US" sz="1600">
                <a:solidFill>
                  <a:srgbClr val="CC0000"/>
                </a:solidFill>
              </a:rPr>
              <a:t>汇编语言程序设计</a:t>
            </a:r>
            <a:r>
              <a:rPr lang="en-US" altLang="zh-CN" sz="1600">
                <a:solidFill>
                  <a:srgbClr val="CC0000"/>
                </a:solidFill>
              </a:rPr>
              <a:t>》《</a:t>
            </a:r>
            <a:r>
              <a:rPr lang="zh-CN" altLang="en-US" sz="1600">
                <a:solidFill>
                  <a:srgbClr val="CC0000"/>
                </a:solidFill>
              </a:rPr>
              <a:t>编译原理</a:t>
            </a:r>
            <a:r>
              <a:rPr lang="en-US" altLang="zh-CN" sz="1600">
                <a:solidFill>
                  <a:srgbClr val="CC0000"/>
                </a:solidFill>
              </a:rPr>
              <a:t>》《</a:t>
            </a:r>
            <a:r>
              <a:rPr lang="zh-CN" altLang="en-US" sz="1600">
                <a:solidFill>
                  <a:srgbClr val="CC0000"/>
                </a:solidFill>
              </a:rPr>
              <a:t>计算机网络</a:t>
            </a:r>
            <a:r>
              <a:rPr lang="en-US" altLang="zh-CN" sz="1600">
                <a:solidFill>
                  <a:srgbClr val="CC0000"/>
                </a:solidFill>
              </a:rPr>
              <a:t>》《</a:t>
            </a:r>
            <a:r>
              <a:rPr lang="zh-CN" altLang="en-US" sz="1600">
                <a:solidFill>
                  <a:srgbClr val="CC0000"/>
                </a:solidFill>
              </a:rPr>
              <a:t>操作系统</a:t>
            </a:r>
            <a:r>
              <a:rPr lang="en-US" altLang="zh-CN" sz="1600">
                <a:solidFill>
                  <a:srgbClr val="CC0000"/>
                </a:solidFill>
              </a:rPr>
              <a:t>》《Internet》</a:t>
            </a:r>
            <a:r>
              <a:rPr lang="zh-CN" altLang="en-US" sz="1600">
                <a:solidFill>
                  <a:srgbClr val="CC0000"/>
                </a:solidFill>
                <a:sym typeface="Wingdings" pitchFamily="2" charset="2"/>
              </a:rPr>
              <a:t>；</a:t>
            </a:r>
          </a:p>
        </p:txBody>
      </p:sp>
      <p:sp>
        <p:nvSpPr>
          <p:cNvPr id="2030600" name="Text Box 16"/>
          <p:cNvSpPr txBox="1">
            <a:spLocks noChangeArrowheads="1"/>
          </p:cNvSpPr>
          <p:nvPr/>
        </p:nvSpPr>
        <p:spPr bwMode="auto">
          <a:xfrm>
            <a:off x="163513" y="0"/>
            <a:ext cx="5262562" cy="822325"/>
          </a:xfrm>
          <a:prstGeom prst="rect">
            <a:avLst/>
          </a:prstGeom>
          <a:noFill/>
          <a:ln w="9525">
            <a:noFill/>
            <a:miter lim="800000"/>
            <a:headEnd/>
            <a:tailEnd/>
          </a:ln>
        </p:spPr>
        <p:txBody>
          <a:bodyPr wrap="none">
            <a:spAutoFit/>
          </a:bodyPr>
          <a:lstStyle/>
          <a:p>
            <a:pPr eaLnBrk="1" hangingPunct="1">
              <a:lnSpc>
                <a:spcPct val="120000"/>
              </a:lnSpc>
              <a:defRPr/>
            </a:pPr>
            <a:r>
              <a:rPr lang="en-US" altLang="zh-CN" dirty="0" err="1">
                <a:solidFill>
                  <a:schemeClr val="accent6"/>
                </a:solidFill>
                <a:ea typeface="华文中宋" pitchFamily="2" charset="-122"/>
              </a:rPr>
              <a:t>协议与编解码器</a:t>
            </a:r>
            <a:r>
              <a:rPr lang="en-US" altLang="zh-CN" dirty="0">
                <a:solidFill>
                  <a:schemeClr val="accent6"/>
                </a:solidFill>
                <a:ea typeface="华文中宋" pitchFamily="2" charset="-122"/>
              </a:rPr>
              <a:t>--</a:t>
            </a:r>
            <a:r>
              <a:rPr lang="en-US" altLang="zh-CN" dirty="0" err="1">
                <a:solidFill>
                  <a:schemeClr val="accent6"/>
                </a:solidFill>
                <a:ea typeface="华文中宋" pitchFamily="2" charset="-122"/>
              </a:rPr>
              <a:t>另一种抽象-自动化机制示例</a:t>
            </a:r>
            <a:endParaRPr lang="en-US" altLang="zh-CN" dirty="0">
              <a:solidFill>
                <a:schemeClr val="accent6"/>
              </a:solidFill>
              <a:ea typeface="华文中宋" pitchFamily="2" charset="-122"/>
            </a:endParaRPr>
          </a:p>
          <a:p>
            <a:pPr eaLnBrk="1" hangingPunct="1">
              <a:lnSpc>
                <a:spcPct val="120000"/>
              </a:lnSpc>
              <a:defRPr/>
            </a:pPr>
            <a:r>
              <a:rPr lang="en-US" altLang="zh-CN" dirty="0">
                <a:solidFill>
                  <a:schemeClr val="accent6"/>
                </a:solidFill>
                <a:ea typeface="华文中宋" pitchFamily="2" charset="-122"/>
              </a:rPr>
              <a:t>(5)</a:t>
            </a:r>
            <a:r>
              <a:rPr lang="zh-CN" altLang="en-US" dirty="0">
                <a:solidFill>
                  <a:schemeClr val="accent6"/>
                </a:solidFill>
                <a:ea typeface="华文中宋" pitchFamily="2" charset="-122"/>
              </a:rPr>
              <a:t>小结</a:t>
            </a:r>
            <a:r>
              <a:rPr lang="en-US" altLang="zh-CN" dirty="0">
                <a:solidFill>
                  <a:schemeClr val="accent6"/>
                </a:solidFill>
                <a:ea typeface="华文中宋" pitchFamily="2" charset="-122"/>
              </a:rPr>
              <a:t>? </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afterEffect">
                                  <p:stCondLst>
                                    <p:cond delay="0"/>
                                  </p:stCondLst>
                                  <p:childTnLst>
                                    <p:set>
                                      <p:cBhvr>
                                        <p:cTn id="6" dur="1" fill="hold">
                                          <p:stCondLst>
                                            <p:cond delay="0"/>
                                          </p:stCondLst>
                                        </p:cTn>
                                        <p:tgtEl>
                                          <p:spTgt spid="2030598">
                                            <p:txEl>
                                              <p:pRg st="0" end="0"/>
                                            </p:txEl>
                                          </p:spTgt>
                                        </p:tgtEl>
                                        <p:attrNameLst>
                                          <p:attrName>style.visibility</p:attrName>
                                        </p:attrNameLst>
                                      </p:cBhvr>
                                      <p:to>
                                        <p:strVal val="visible"/>
                                      </p:to>
                                    </p:set>
                                    <p:anim calcmode="lin" valueType="num">
                                      <p:cBhvr additive="base">
                                        <p:cTn id="7" dur="500" fill="hold"/>
                                        <p:tgtEl>
                                          <p:spTgt spid="203059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30598">
                                            <p:txEl>
                                              <p:pRg st="0" end="0"/>
                                            </p:txEl>
                                          </p:spTgt>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nodeType="afterEffect">
                                  <p:stCondLst>
                                    <p:cond delay="0"/>
                                  </p:stCondLst>
                                  <p:childTnLst>
                                    <p:set>
                                      <p:cBhvr>
                                        <p:cTn id="11" dur="1" fill="hold">
                                          <p:stCondLst>
                                            <p:cond delay="0"/>
                                          </p:stCondLst>
                                        </p:cTn>
                                        <p:tgtEl>
                                          <p:spTgt spid="2030598">
                                            <p:txEl>
                                              <p:pRg st="1" end="1"/>
                                            </p:txEl>
                                          </p:spTgt>
                                        </p:tgtEl>
                                        <p:attrNameLst>
                                          <p:attrName>style.visibility</p:attrName>
                                        </p:attrNameLst>
                                      </p:cBhvr>
                                      <p:to>
                                        <p:strVal val="visible"/>
                                      </p:to>
                                    </p:set>
                                    <p:anim calcmode="lin" valueType="num">
                                      <p:cBhvr additive="base">
                                        <p:cTn id="12" dur="500" fill="hold"/>
                                        <p:tgtEl>
                                          <p:spTgt spid="2030598">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030598">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86018" name="标题 3"/>
          <p:cNvSpPr>
            <a:spLocks/>
          </p:cNvSpPr>
          <p:nvPr/>
        </p:nvSpPr>
        <p:spPr bwMode="auto">
          <a:xfrm>
            <a:off x="1196975" y="971550"/>
            <a:ext cx="7385050" cy="709613"/>
          </a:xfrm>
          <a:prstGeom prst="rect">
            <a:avLst/>
          </a:prstGeom>
          <a:noFill/>
          <a:ln w="9525">
            <a:noFill/>
            <a:miter lim="800000"/>
            <a:headEnd/>
            <a:tailEnd/>
          </a:ln>
        </p:spPr>
        <p:txBody>
          <a:bodyPr anchor="ctr"/>
          <a:lstStyle/>
          <a:p>
            <a:pPr algn="ctr" eaLnBrk="1" hangingPunct="1"/>
            <a:r>
              <a:rPr kumimoji="0" lang="zh-CN" altLang="en-US" sz="3600">
                <a:solidFill>
                  <a:schemeClr val="tx2"/>
                </a:solidFill>
                <a:ea typeface="黑体" pitchFamily="2" charset="-122"/>
              </a:rPr>
              <a:t>分层次抽象</a:t>
            </a:r>
            <a:r>
              <a:rPr kumimoji="0" lang="en-US" altLang="zh-CN" sz="3600">
                <a:solidFill>
                  <a:schemeClr val="tx2"/>
                </a:solidFill>
                <a:ea typeface="黑体" pitchFamily="2" charset="-122"/>
              </a:rPr>
              <a:t>-</a:t>
            </a:r>
            <a:r>
              <a:rPr kumimoji="0" lang="zh-CN" altLang="en-US" sz="3600">
                <a:solidFill>
                  <a:schemeClr val="tx2"/>
                </a:solidFill>
                <a:ea typeface="黑体" pitchFamily="2" charset="-122"/>
              </a:rPr>
              <a:t>自动化机制示例</a:t>
            </a:r>
            <a:br>
              <a:rPr kumimoji="0" lang="zh-CN" altLang="en-US" sz="3600">
                <a:solidFill>
                  <a:schemeClr val="tx2"/>
                </a:solidFill>
                <a:ea typeface="黑体" pitchFamily="2" charset="-122"/>
              </a:rPr>
            </a:br>
            <a:r>
              <a:rPr kumimoji="0" lang="en-US" altLang="zh-CN" sz="3600">
                <a:solidFill>
                  <a:schemeClr val="tx2"/>
                </a:solidFill>
                <a:ea typeface="黑体" pitchFamily="2" charset="-122"/>
              </a:rPr>
              <a:t>--</a:t>
            </a:r>
            <a:r>
              <a:rPr kumimoji="0" lang="zh-CN" altLang="zh-CN" sz="3600">
                <a:solidFill>
                  <a:schemeClr val="tx2"/>
                </a:solidFill>
                <a:ea typeface="黑体" pitchFamily="2" charset="-122"/>
              </a:rPr>
              <a:t>操作系统对设备的分层次管理</a:t>
            </a:r>
            <a:endParaRPr kumimoji="0" lang="zh-CN" altLang="en-US" sz="3600">
              <a:solidFill>
                <a:schemeClr val="tx2"/>
              </a:solidFill>
              <a:ea typeface="黑体" pitchFamily="2" charset="-122"/>
            </a:endParaRP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8066"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146550" y="1163638"/>
            <a:ext cx="2857500" cy="4662487"/>
          </a:xfrm>
          <a:prstGeom prst="rect">
            <a:avLst/>
          </a:prstGeom>
          <a:noFill/>
          <a:ln w="9525">
            <a:noFill/>
            <a:miter lim="800000"/>
            <a:headEnd/>
            <a:tailEnd/>
          </a:ln>
        </p:spPr>
      </p:pic>
      <p:pic>
        <p:nvPicPr>
          <p:cNvPr id="88067"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6905625" y="2697163"/>
            <a:ext cx="2244725" cy="3706812"/>
          </a:xfrm>
          <a:prstGeom prst="rect">
            <a:avLst/>
          </a:prstGeom>
          <a:noFill/>
          <a:ln w="9525">
            <a:noFill/>
            <a:miter lim="800000"/>
            <a:headEnd/>
            <a:tailEnd/>
          </a:ln>
        </p:spPr>
      </p:pic>
      <p:sp>
        <p:nvSpPr>
          <p:cNvPr id="2040837" name="Text Box 16"/>
          <p:cNvSpPr txBox="1">
            <a:spLocks noChangeArrowheads="1"/>
          </p:cNvSpPr>
          <p:nvPr/>
        </p:nvSpPr>
        <p:spPr bwMode="auto">
          <a:xfrm>
            <a:off x="163513" y="0"/>
            <a:ext cx="6786562" cy="822325"/>
          </a:xfrm>
          <a:prstGeom prst="rect">
            <a:avLst/>
          </a:prstGeom>
          <a:noFill/>
          <a:ln w="9525">
            <a:noFill/>
            <a:miter lim="800000"/>
            <a:headEnd/>
            <a:tailEnd/>
          </a:ln>
        </p:spPr>
        <p:txBody>
          <a:bodyPr wrap="none">
            <a:spAutoFit/>
          </a:bodyPr>
          <a:lstStyle/>
          <a:p>
            <a:pPr eaLnBrk="1" hangingPunct="1">
              <a:lnSpc>
                <a:spcPct val="120000"/>
              </a:lnSpc>
              <a:defRPr/>
            </a:pPr>
            <a:r>
              <a:rPr lang="zh-CN" altLang="en-US" dirty="0">
                <a:solidFill>
                  <a:schemeClr val="accent6"/>
                </a:solidFill>
                <a:ea typeface="华文中宋" pitchFamily="2" charset="-122"/>
              </a:rPr>
              <a:t>分层次抽象</a:t>
            </a:r>
            <a:r>
              <a:rPr lang="en-US" altLang="zh-CN" dirty="0">
                <a:solidFill>
                  <a:schemeClr val="accent6"/>
                </a:solidFill>
                <a:ea typeface="华文中宋" pitchFamily="2" charset="-122"/>
              </a:rPr>
              <a:t>-</a:t>
            </a:r>
            <a:r>
              <a:rPr lang="zh-CN" altLang="en-US" dirty="0">
                <a:solidFill>
                  <a:schemeClr val="accent6"/>
                </a:solidFill>
                <a:ea typeface="华文中宋" pitchFamily="2" charset="-122"/>
              </a:rPr>
              <a:t>自动化机制示例</a:t>
            </a:r>
            <a:r>
              <a:rPr lang="en-US" altLang="zh-CN" dirty="0">
                <a:solidFill>
                  <a:schemeClr val="accent6"/>
                </a:solidFill>
                <a:ea typeface="华文中宋" pitchFamily="2" charset="-122"/>
              </a:rPr>
              <a:t>--</a:t>
            </a:r>
            <a:r>
              <a:rPr lang="zh-CN" altLang="en-US" dirty="0">
                <a:solidFill>
                  <a:schemeClr val="accent6"/>
                </a:solidFill>
                <a:ea typeface="华文中宋" pitchFamily="2" charset="-122"/>
              </a:rPr>
              <a:t>操作系统对设备的分层次管理</a:t>
            </a:r>
            <a:endParaRPr lang="en-US" altLang="zh-CN" dirty="0">
              <a:solidFill>
                <a:schemeClr val="accent6"/>
              </a:solidFill>
              <a:ea typeface="华文中宋" pitchFamily="2" charset="-122"/>
            </a:endParaRPr>
          </a:p>
          <a:p>
            <a:pPr eaLnBrk="1" hangingPunct="1">
              <a:lnSpc>
                <a:spcPct val="120000"/>
              </a:lnSpc>
              <a:defRPr/>
            </a:pPr>
            <a:r>
              <a:rPr lang="en-US" altLang="zh-CN" dirty="0">
                <a:solidFill>
                  <a:schemeClr val="accent6"/>
                </a:solidFill>
                <a:ea typeface="华文中宋" pitchFamily="2" charset="-122"/>
              </a:rPr>
              <a:t>(1)</a:t>
            </a:r>
            <a:r>
              <a:rPr lang="zh-CN" altLang="en-US" dirty="0">
                <a:solidFill>
                  <a:schemeClr val="accent6"/>
                </a:solidFill>
                <a:ea typeface="华文中宋" pitchFamily="2" charset="-122"/>
              </a:rPr>
              <a:t>应用程序、操作系统、硬件和设备之间的关系</a:t>
            </a:r>
            <a:r>
              <a:rPr lang="en-US" altLang="zh-CN" dirty="0">
                <a:solidFill>
                  <a:schemeClr val="accent6"/>
                </a:solidFill>
                <a:ea typeface="华文中宋" pitchFamily="2" charset="-122"/>
              </a:rPr>
              <a:t>? </a:t>
            </a:r>
          </a:p>
        </p:txBody>
      </p:sp>
    </p:spTree>
  </p:cSld>
  <p:clrMapOvr>
    <a:masterClrMapping/>
  </p:clrMapOvr>
  <p:transition>
    <p:zo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66083" name="Text Box 3"/>
          <p:cNvSpPr txBox="1">
            <a:spLocks noChangeArrowheads="1"/>
          </p:cNvSpPr>
          <p:nvPr/>
        </p:nvSpPr>
        <p:spPr bwMode="auto">
          <a:xfrm>
            <a:off x="6381750" y="2749550"/>
            <a:ext cx="2286000" cy="336550"/>
          </a:xfrm>
          <a:prstGeom prst="rect">
            <a:avLst/>
          </a:prstGeom>
          <a:noFill/>
          <a:ln w="9525">
            <a:noFill/>
            <a:miter lim="800000"/>
            <a:headEnd/>
            <a:tailEnd/>
          </a:ln>
        </p:spPr>
        <p:txBody>
          <a:bodyPr anchor="ctr">
            <a:spAutoFit/>
          </a:bodyPr>
          <a:lstStyle/>
          <a:p>
            <a:pPr eaLnBrk="1" hangingPunct="1"/>
            <a:r>
              <a:rPr lang="zh-CN" altLang="en-US" sz="1600">
                <a:latin typeface="宋体" pitchFamily="2" charset="-122"/>
              </a:rPr>
              <a:t>计算</a:t>
            </a:r>
            <a:r>
              <a:rPr lang="en-US" altLang="zh-CN" sz="1600">
                <a:latin typeface="宋体" pitchFamily="2" charset="-122"/>
              </a:rPr>
              <a:t>7+10</a:t>
            </a:r>
            <a:r>
              <a:rPr lang="zh-CN" altLang="en-US" sz="1600">
                <a:latin typeface="宋体" pitchFamily="2" charset="-122"/>
              </a:rPr>
              <a:t>并存储的程序</a:t>
            </a:r>
          </a:p>
        </p:txBody>
      </p:sp>
      <p:sp>
        <p:nvSpPr>
          <p:cNvPr id="1966085" name="Text Box 5"/>
          <p:cNvSpPr txBox="1">
            <a:spLocks noChangeArrowheads="1"/>
          </p:cNvSpPr>
          <p:nvPr/>
        </p:nvSpPr>
        <p:spPr bwMode="auto">
          <a:xfrm>
            <a:off x="6446838" y="3168650"/>
            <a:ext cx="2205037" cy="2028825"/>
          </a:xfrm>
          <a:prstGeom prst="rect">
            <a:avLst/>
          </a:prstGeom>
          <a:solidFill>
            <a:schemeClr val="bg1"/>
          </a:solidFill>
          <a:ln w="38100">
            <a:solidFill>
              <a:srgbClr val="FF0000"/>
            </a:solidFill>
            <a:miter lim="800000"/>
            <a:headEnd/>
            <a:tailEnd/>
          </a:ln>
        </p:spPr>
        <p:txBody>
          <a:bodyPr wrap="none" anchor="ctr">
            <a:spAutoFit/>
          </a:bodyPr>
          <a:lstStyle/>
          <a:p>
            <a:pPr eaLnBrk="1" hangingPunct="1">
              <a:lnSpc>
                <a:spcPct val="130000"/>
              </a:lnSpc>
            </a:pPr>
            <a:endParaRPr lang="en-US" altLang="zh-CN" sz="2400" b="0"/>
          </a:p>
          <a:p>
            <a:pPr eaLnBrk="1" hangingPunct="1">
              <a:lnSpc>
                <a:spcPct val="130000"/>
              </a:lnSpc>
            </a:pPr>
            <a:r>
              <a:rPr lang="en-US" altLang="zh-CN" sz="2400" b="0"/>
              <a:t>Result = 7+10;</a:t>
            </a:r>
          </a:p>
          <a:p>
            <a:pPr eaLnBrk="1" hangingPunct="1">
              <a:lnSpc>
                <a:spcPct val="130000"/>
              </a:lnSpc>
            </a:pPr>
            <a:r>
              <a:rPr lang="en-US" altLang="zh-CN" sz="2400" b="0"/>
              <a:t>Return</a:t>
            </a:r>
          </a:p>
          <a:p>
            <a:pPr eaLnBrk="1" hangingPunct="1">
              <a:lnSpc>
                <a:spcPct val="130000"/>
              </a:lnSpc>
            </a:pPr>
            <a:endParaRPr lang="en-US" altLang="zh-CN" sz="2400" b="0">
              <a:ea typeface="隶书" pitchFamily="49" charset="-122"/>
            </a:endParaRPr>
          </a:p>
        </p:txBody>
      </p:sp>
      <p:sp>
        <p:nvSpPr>
          <p:cNvPr id="1966086" name="Rectangle 6"/>
          <p:cNvSpPr>
            <a:spLocks noChangeArrowheads="1"/>
          </p:cNvSpPr>
          <p:nvPr/>
        </p:nvSpPr>
        <p:spPr bwMode="auto">
          <a:xfrm>
            <a:off x="227013" y="1603375"/>
            <a:ext cx="5507037" cy="1679575"/>
          </a:xfrm>
          <a:prstGeom prst="rect">
            <a:avLst/>
          </a:prstGeom>
          <a:noFill/>
          <a:ln w="38100">
            <a:noFill/>
            <a:miter lim="800000"/>
            <a:headEnd/>
            <a:tailEnd/>
          </a:ln>
        </p:spPr>
        <p:txBody>
          <a:bodyPr anchor="ctr">
            <a:spAutoFit/>
          </a:bodyPr>
          <a:lstStyle/>
          <a:p>
            <a:pPr eaLnBrk="1" hangingPunct="1">
              <a:lnSpc>
                <a:spcPct val="130000"/>
              </a:lnSpc>
              <a:buFont typeface="Wingdings" pitchFamily="2" charset="2"/>
              <a:buChar char="u"/>
            </a:pPr>
            <a:r>
              <a:rPr lang="zh-CN" altLang="en-US" b="0">
                <a:latin typeface="宋体" pitchFamily="2" charset="-122"/>
              </a:rPr>
              <a:t>人们提供了</a:t>
            </a:r>
            <a:r>
              <a:rPr lang="zh-CN" altLang="en-US" sz="1600" b="0">
                <a:latin typeface="宋体" pitchFamily="2" charset="-122"/>
              </a:rPr>
              <a:t>类似于</a:t>
            </a:r>
            <a:r>
              <a:rPr lang="zh-CN" altLang="en-US">
                <a:solidFill>
                  <a:schemeClr val="accent2"/>
                </a:solidFill>
                <a:latin typeface="宋体" pitchFamily="2" charset="-122"/>
              </a:rPr>
              <a:t>自然语言方式、</a:t>
            </a:r>
            <a:r>
              <a:rPr lang="zh-CN" altLang="en-US">
                <a:latin typeface="宋体" pitchFamily="2" charset="-122"/>
              </a:rPr>
              <a:t>以</a:t>
            </a:r>
            <a:r>
              <a:rPr lang="zh-CN" altLang="en-US">
                <a:solidFill>
                  <a:schemeClr val="accent2"/>
                </a:solidFill>
                <a:latin typeface="宋体" pitchFamily="2" charset="-122"/>
              </a:rPr>
              <a:t>语句为单位书写程序的规范</a:t>
            </a:r>
            <a:r>
              <a:rPr lang="en-US" altLang="zh-CN">
                <a:solidFill>
                  <a:schemeClr val="accent2"/>
                </a:solidFill>
                <a:latin typeface="宋体" pitchFamily="2" charset="-122"/>
              </a:rPr>
              <a:t>/</a:t>
            </a:r>
            <a:r>
              <a:rPr lang="zh-CN" altLang="en-US">
                <a:solidFill>
                  <a:schemeClr val="accent2"/>
                </a:solidFill>
                <a:latin typeface="宋体" pitchFamily="2" charset="-122"/>
              </a:rPr>
              <a:t>标准</a:t>
            </a:r>
            <a:r>
              <a:rPr lang="zh-CN" altLang="en-US" b="0">
                <a:solidFill>
                  <a:schemeClr val="accent2"/>
                </a:solidFill>
                <a:latin typeface="宋体" pitchFamily="2" charset="-122"/>
              </a:rPr>
              <a:t>。</a:t>
            </a:r>
            <a:r>
              <a:rPr lang="zh-CN" altLang="en-US" b="0">
                <a:latin typeface="宋体" pitchFamily="2" charset="-122"/>
              </a:rPr>
              <a:t>并开发了一个</a:t>
            </a:r>
            <a:r>
              <a:rPr lang="zh-CN" altLang="en-US">
                <a:solidFill>
                  <a:srgbClr val="FF0000"/>
                </a:solidFill>
                <a:latin typeface="宋体" pitchFamily="2" charset="-122"/>
              </a:rPr>
              <a:t>翻译程序</a:t>
            </a:r>
            <a:r>
              <a:rPr lang="zh-CN" altLang="en-US" b="0">
                <a:latin typeface="宋体" pitchFamily="2" charset="-122"/>
              </a:rPr>
              <a:t>，实现了将语句程序</a:t>
            </a:r>
            <a:r>
              <a:rPr lang="zh-CN" altLang="en-US">
                <a:solidFill>
                  <a:srgbClr val="FF0000"/>
                </a:solidFill>
                <a:latin typeface="宋体" pitchFamily="2" charset="-122"/>
              </a:rPr>
              <a:t>自动</a:t>
            </a:r>
            <a:r>
              <a:rPr lang="zh-CN" altLang="en-US" b="0">
                <a:latin typeface="宋体" pitchFamily="2" charset="-122"/>
              </a:rPr>
              <a:t>翻译成机器语言程序的功能。</a:t>
            </a:r>
          </a:p>
        </p:txBody>
      </p:sp>
      <p:sp>
        <p:nvSpPr>
          <p:cNvPr id="1966087" name="Text Box 7"/>
          <p:cNvSpPr txBox="1">
            <a:spLocks noChangeArrowheads="1"/>
          </p:cNvSpPr>
          <p:nvPr/>
        </p:nvSpPr>
        <p:spPr bwMode="auto">
          <a:xfrm>
            <a:off x="230188" y="3932238"/>
            <a:ext cx="6532562" cy="1282700"/>
          </a:xfrm>
          <a:prstGeom prst="rect">
            <a:avLst/>
          </a:prstGeom>
          <a:noFill/>
          <a:ln w="9525">
            <a:noFill/>
            <a:miter lim="800000"/>
            <a:headEnd/>
            <a:tailEnd/>
          </a:ln>
        </p:spPr>
        <p:txBody>
          <a:bodyPr anchor="ctr">
            <a:spAutoFit/>
          </a:bodyPr>
          <a:lstStyle/>
          <a:p>
            <a:pPr eaLnBrk="1" hangingPunct="1">
              <a:lnSpc>
                <a:spcPct val="130000"/>
              </a:lnSpc>
              <a:buFont typeface="Wingdings" pitchFamily="2" charset="2"/>
              <a:buChar char="u"/>
            </a:pPr>
            <a:r>
              <a:rPr lang="zh-CN" altLang="en-US">
                <a:solidFill>
                  <a:srgbClr val="FF0000"/>
                </a:solidFill>
              </a:rPr>
              <a:t>高级语言：</a:t>
            </a:r>
            <a:r>
              <a:rPr lang="zh-CN" altLang="en-US" sz="1600" b="0">
                <a:solidFill>
                  <a:schemeClr val="accent2"/>
                </a:solidFill>
                <a:latin typeface="宋体" pitchFamily="2" charset="-122"/>
              </a:rPr>
              <a:t>是用类似自然语言的语句编写程序的语言。</a:t>
            </a:r>
          </a:p>
          <a:p>
            <a:pPr eaLnBrk="1" hangingPunct="1">
              <a:lnSpc>
                <a:spcPct val="130000"/>
              </a:lnSpc>
              <a:buFont typeface="Wingdings" pitchFamily="2" charset="2"/>
              <a:buChar char="u"/>
            </a:pPr>
            <a:r>
              <a:rPr lang="zh-CN" altLang="en-US">
                <a:solidFill>
                  <a:srgbClr val="FF0000"/>
                </a:solidFill>
              </a:rPr>
              <a:t>高级语言源程序：</a:t>
            </a:r>
            <a:r>
              <a:rPr lang="zh-CN" altLang="en-US" sz="1600" b="0">
                <a:solidFill>
                  <a:schemeClr val="accent2"/>
                </a:solidFill>
                <a:latin typeface="宋体" pitchFamily="2" charset="-122"/>
              </a:rPr>
              <a:t>是用高级语言编出的程序。</a:t>
            </a:r>
          </a:p>
          <a:p>
            <a:pPr eaLnBrk="1" hangingPunct="1">
              <a:lnSpc>
                <a:spcPct val="130000"/>
              </a:lnSpc>
              <a:buFont typeface="Wingdings" pitchFamily="2" charset="2"/>
              <a:buChar char="u"/>
            </a:pPr>
            <a:r>
              <a:rPr lang="zh-CN" altLang="en-US">
                <a:solidFill>
                  <a:srgbClr val="FF0000"/>
                </a:solidFill>
              </a:rPr>
              <a:t>编译程序：</a:t>
            </a:r>
            <a:r>
              <a:rPr lang="zh-CN" altLang="en-US" sz="1600" b="0">
                <a:solidFill>
                  <a:schemeClr val="accent2"/>
                </a:solidFill>
                <a:latin typeface="宋体" pitchFamily="2" charset="-122"/>
              </a:rPr>
              <a:t>是将高级语言源程序翻译成机器语言程序的程序。</a:t>
            </a:r>
            <a:endParaRPr lang="en-US" altLang="zh-CN" sz="1600" b="0">
              <a:solidFill>
                <a:schemeClr val="accent2"/>
              </a:solidFill>
              <a:latin typeface="宋体" pitchFamily="2" charset="-122"/>
            </a:endParaRPr>
          </a:p>
        </p:txBody>
      </p:sp>
      <p:sp>
        <p:nvSpPr>
          <p:cNvPr id="1966090" name="Text Box 16"/>
          <p:cNvSpPr txBox="1">
            <a:spLocks noChangeArrowheads="1"/>
          </p:cNvSpPr>
          <p:nvPr/>
        </p:nvSpPr>
        <p:spPr bwMode="auto">
          <a:xfrm>
            <a:off x="163513" y="0"/>
            <a:ext cx="3513137" cy="822325"/>
          </a:xfrm>
          <a:prstGeom prst="rect">
            <a:avLst/>
          </a:prstGeom>
          <a:noFill/>
          <a:ln w="9525">
            <a:noFill/>
            <a:miter lim="800000"/>
            <a:headEnd/>
            <a:tailEnd/>
          </a:ln>
        </p:spPr>
        <p:txBody>
          <a:bodyPr wrap="none">
            <a:spAutoFit/>
          </a:bodyPr>
          <a:lstStyle/>
          <a:p>
            <a:pPr eaLnBrk="1" hangingPunct="1">
              <a:lnSpc>
                <a:spcPct val="120000"/>
              </a:lnSpc>
              <a:defRPr/>
            </a:pPr>
            <a:r>
              <a:rPr lang="zh-CN" altLang="en-US" dirty="0">
                <a:solidFill>
                  <a:schemeClr val="accent6"/>
                </a:solidFill>
                <a:ea typeface="华文中宋" pitchFamily="2" charset="-122"/>
              </a:rPr>
              <a:t>由机器语言到高级语言</a:t>
            </a:r>
          </a:p>
          <a:p>
            <a:pPr eaLnBrk="1" hangingPunct="1">
              <a:lnSpc>
                <a:spcPct val="120000"/>
              </a:lnSpc>
              <a:defRPr/>
            </a:pPr>
            <a:r>
              <a:rPr lang="en-US" altLang="zh-CN" dirty="0">
                <a:solidFill>
                  <a:schemeClr val="accent6"/>
                </a:solidFill>
                <a:ea typeface="华文中宋" pitchFamily="2" charset="-122"/>
              </a:rPr>
              <a:t>(5)</a:t>
            </a:r>
            <a:r>
              <a:rPr lang="zh-CN" altLang="en-US" dirty="0">
                <a:solidFill>
                  <a:schemeClr val="accent6"/>
                </a:solidFill>
                <a:ea typeface="华文中宋" pitchFamily="2" charset="-122"/>
              </a:rPr>
              <a:t>为什么还要提出高级语言</a:t>
            </a:r>
            <a:r>
              <a:rPr lang="en-US" altLang="zh-CN" dirty="0">
                <a:solidFill>
                  <a:schemeClr val="accent6"/>
                </a:solidFill>
                <a:ea typeface="华文中宋" pitchFamily="2" charset="-122"/>
              </a:rPr>
              <a:t>? </a:t>
            </a:r>
          </a:p>
        </p:txBody>
      </p:sp>
      <p:sp>
        <p:nvSpPr>
          <p:cNvPr id="11271" name="Text Box 11"/>
          <p:cNvSpPr txBox="1">
            <a:spLocks noChangeArrowheads="1"/>
          </p:cNvSpPr>
          <p:nvPr/>
        </p:nvSpPr>
        <p:spPr bwMode="auto">
          <a:xfrm>
            <a:off x="207963" y="1187450"/>
            <a:ext cx="4775200" cy="457200"/>
          </a:xfrm>
          <a:prstGeom prst="rect">
            <a:avLst/>
          </a:prstGeom>
          <a:noFill/>
          <a:ln w="9525">
            <a:noFill/>
            <a:miter lim="800000"/>
            <a:headEnd/>
            <a:tailEnd/>
          </a:ln>
        </p:spPr>
        <p:txBody>
          <a:bodyPr>
            <a:spAutoFit/>
          </a:bodyPr>
          <a:lstStyle/>
          <a:p>
            <a:pPr eaLnBrk="1" hangingPunct="1"/>
            <a:r>
              <a:rPr lang="zh-CN" altLang="zh-CN" sz="2400">
                <a:ea typeface="华文中宋" pitchFamily="2" charset="-122"/>
                <a:sym typeface="Wingdings" pitchFamily="2" charset="2"/>
              </a:rPr>
              <a:t>计算机语言---高级语言</a:t>
            </a:r>
            <a:endParaRPr lang="en-US" altLang="zh-CN" sz="1600">
              <a:ea typeface="华文中宋" pitchFamily="2" charset="-122"/>
              <a:sym typeface="Wingdings" pitchFamily="2" charset="2"/>
            </a:endParaRPr>
          </a:p>
        </p:txBody>
      </p:sp>
      <p:grpSp>
        <p:nvGrpSpPr>
          <p:cNvPr id="2" name="Group 13"/>
          <p:cNvGrpSpPr>
            <a:grpSpLocks/>
          </p:cNvGrpSpPr>
          <p:nvPr/>
        </p:nvGrpSpPr>
        <p:grpSpPr bwMode="auto">
          <a:xfrm>
            <a:off x="6821488" y="1377950"/>
            <a:ext cx="1279525" cy="1173163"/>
            <a:chOff x="4298" y="601"/>
            <a:chExt cx="806" cy="739"/>
          </a:xfrm>
        </p:grpSpPr>
        <p:sp>
          <p:nvSpPr>
            <p:cNvPr id="20" name="AutoShape 39"/>
            <p:cNvSpPr>
              <a:spLocks noChangeArrowheads="1"/>
            </p:cNvSpPr>
            <p:nvPr/>
          </p:nvSpPr>
          <p:spPr bwMode="gray">
            <a:xfrm>
              <a:off x="4298" y="601"/>
              <a:ext cx="806" cy="7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kumimoji="0" lang="zh-CN" altLang="en-US" sz="1800">
                <a:solidFill>
                  <a:srgbClr val="000000"/>
                </a:solidFill>
                <a:latin typeface="宋体" pitchFamily="2" charset="-122"/>
              </a:endParaRPr>
            </a:p>
          </p:txBody>
        </p:sp>
        <p:sp>
          <p:nvSpPr>
            <p:cNvPr id="11274" name="Oval 40"/>
            <p:cNvSpPr>
              <a:spLocks noChangeArrowheads="1"/>
            </p:cNvSpPr>
            <p:nvPr/>
          </p:nvSpPr>
          <p:spPr bwMode="gray">
            <a:xfrm>
              <a:off x="4365" y="662"/>
              <a:ext cx="672" cy="618"/>
            </a:xfrm>
            <a:prstGeom prst="ellipse">
              <a:avLst/>
            </a:prstGeom>
            <a:solidFill>
              <a:srgbClr val="003366"/>
            </a:solidFill>
            <a:ln w="28575" algn="ctr">
              <a:solidFill>
                <a:srgbClr val="FFFFFF"/>
              </a:solidFill>
              <a:round/>
              <a:headEnd/>
              <a:tailEnd/>
            </a:ln>
          </p:spPr>
          <p:txBody>
            <a:bodyPr wrap="none" anchor="ctr"/>
            <a:lstStyle/>
            <a:p>
              <a:pPr algn="ctr" eaLnBrk="1" hangingPunct="1"/>
              <a:endParaRPr kumimoji="0" lang="zh-CN" altLang="en-US" sz="1800">
                <a:solidFill>
                  <a:srgbClr val="000000"/>
                </a:solidFill>
                <a:latin typeface="宋体" pitchFamily="2" charset="-122"/>
              </a:endParaRPr>
            </a:p>
          </p:txBody>
        </p:sp>
        <p:sp>
          <p:nvSpPr>
            <p:cNvPr id="11275" name="Text Box 84"/>
            <p:cNvSpPr txBox="1">
              <a:spLocks noChangeArrowheads="1"/>
            </p:cNvSpPr>
            <p:nvPr/>
          </p:nvSpPr>
          <p:spPr bwMode="auto">
            <a:xfrm>
              <a:off x="4367" y="712"/>
              <a:ext cx="667" cy="518"/>
            </a:xfrm>
            <a:prstGeom prst="rect">
              <a:avLst/>
            </a:prstGeom>
            <a:noFill/>
            <a:ln w="9525">
              <a:noFill/>
              <a:miter lim="800000"/>
              <a:headEnd/>
              <a:tailEnd/>
            </a:ln>
          </p:spPr>
          <p:txBody>
            <a:bodyPr>
              <a:spAutoFit/>
            </a:bodyPr>
            <a:lstStyle/>
            <a:p>
              <a:pPr algn="ctr" eaLnBrk="1" hangingPunct="1">
                <a:spcBef>
                  <a:spcPct val="35000"/>
                </a:spcBef>
              </a:pPr>
              <a:r>
                <a:rPr kumimoji="0" lang="zh-CN" altLang="en-US" sz="2400">
                  <a:solidFill>
                    <a:srgbClr val="FFFFFF"/>
                  </a:solidFill>
                  <a:latin typeface="宋体" pitchFamily="2" charset="-122"/>
                  <a:ea typeface="华文中宋" pitchFamily="2" charset="-122"/>
                </a:rPr>
                <a:t>高级语言</a:t>
              </a:r>
            </a:p>
          </p:txBody>
        </p:sp>
      </p:gr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966086"/>
                                        </p:tgtEl>
                                        <p:attrNameLst>
                                          <p:attrName>style.visibility</p:attrName>
                                        </p:attrNameLst>
                                      </p:cBhvr>
                                      <p:to>
                                        <p:strVal val="visible"/>
                                      </p:to>
                                    </p:set>
                                    <p:anim calcmode="lin" valueType="num">
                                      <p:cBhvr additive="base">
                                        <p:cTn id="7" dur="500" fill="hold"/>
                                        <p:tgtEl>
                                          <p:spTgt spid="1966086"/>
                                        </p:tgtEl>
                                        <p:attrNameLst>
                                          <p:attrName>ppt_x</p:attrName>
                                        </p:attrNameLst>
                                      </p:cBhvr>
                                      <p:tavLst>
                                        <p:tav tm="0">
                                          <p:val>
                                            <p:strVal val="1+#ppt_w/2"/>
                                          </p:val>
                                        </p:tav>
                                        <p:tav tm="100000">
                                          <p:val>
                                            <p:strVal val="#ppt_x"/>
                                          </p:val>
                                        </p:tav>
                                      </p:tavLst>
                                    </p:anim>
                                    <p:anim calcmode="lin" valueType="num">
                                      <p:cBhvr additive="base">
                                        <p:cTn id="8" dur="500" fill="hold"/>
                                        <p:tgtEl>
                                          <p:spTgt spid="196608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96608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966085"/>
                                        </p:tgtEl>
                                        <p:attrNameLst>
                                          <p:attrName>style.visibility</p:attrName>
                                        </p:attrNameLst>
                                      </p:cBhvr>
                                      <p:to>
                                        <p:strVal val="visible"/>
                                      </p:to>
                                    </p:set>
                                  </p:childTnLst>
                                </p:cTn>
                              </p:par>
                              <p:par>
                                <p:cTn id="17" presetID="2" presetClass="entr" presetSubtype="2"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1+#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9660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083" grpId="0" autoUpdateAnimBg="0"/>
      <p:bldP spid="1966085" grpId="0" animBg="1" autoUpdateAnimBg="0"/>
      <p:bldP spid="1966086" grpId="0" autoUpdateAnimBg="0"/>
      <p:bldP spid="1966087"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0114"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146550" y="1255713"/>
            <a:ext cx="2857500" cy="4662487"/>
          </a:xfrm>
          <a:prstGeom prst="rect">
            <a:avLst/>
          </a:prstGeom>
          <a:noFill/>
          <a:ln w="9525">
            <a:noFill/>
            <a:miter lim="800000"/>
            <a:headEnd/>
            <a:tailEnd/>
          </a:ln>
        </p:spPr>
      </p:pic>
      <p:pic>
        <p:nvPicPr>
          <p:cNvPr id="90115"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6905625" y="2697163"/>
            <a:ext cx="2244725" cy="3706812"/>
          </a:xfrm>
          <a:prstGeom prst="rect">
            <a:avLst/>
          </a:prstGeom>
          <a:noFill/>
          <a:ln w="9525">
            <a:noFill/>
            <a:miter lim="800000"/>
            <a:headEnd/>
            <a:tailEnd/>
          </a:ln>
        </p:spPr>
      </p:pic>
      <p:pic>
        <p:nvPicPr>
          <p:cNvPr id="90116" name="Picture 4"/>
          <p:cNvPicPr>
            <a:picLocks noChangeAspect="1" noChangeArrowheads="1"/>
          </p:cNvPicPr>
          <p:nvPr/>
        </p:nvPicPr>
        <p:blipFill>
          <a:blip r:embed="rId5" cstate="print"/>
          <a:srcRect/>
          <a:stretch>
            <a:fillRect/>
          </a:stretch>
        </p:blipFill>
        <p:spPr bwMode="auto">
          <a:xfrm>
            <a:off x="773113" y="5541963"/>
            <a:ext cx="1447800" cy="800100"/>
          </a:xfrm>
          <a:prstGeom prst="rect">
            <a:avLst/>
          </a:prstGeom>
          <a:noFill/>
          <a:ln w="9525">
            <a:noFill/>
            <a:miter lim="800000"/>
            <a:headEnd/>
            <a:tailEnd/>
          </a:ln>
        </p:spPr>
      </p:pic>
      <p:sp>
        <p:nvSpPr>
          <p:cNvPr id="90117" name="Freeform 5"/>
          <p:cNvSpPr>
            <a:spLocks/>
          </p:cNvSpPr>
          <p:nvPr/>
        </p:nvSpPr>
        <p:spPr bwMode="auto">
          <a:xfrm>
            <a:off x="2182813" y="6102350"/>
            <a:ext cx="6273800" cy="387350"/>
          </a:xfrm>
          <a:custGeom>
            <a:avLst/>
            <a:gdLst>
              <a:gd name="T0" fmla="*/ 0 w 4233"/>
              <a:gd name="T1" fmla="*/ 2147483646 h 244"/>
              <a:gd name="T2" fmla="*/ 2147483646 w 4233"/>
              <a:gd name="T3" fmla="*/ 2147483646 h 244"/>
              <a:gd name="T4" fmla="*/ 2147483646 w 4233"/>
              <a:gd name="T5" fmla="*/ 2147483646 h 244"/>
              <a:gd name="T6" fmla="*/ 2147483646 w 4233"/>
              <a:gd name="T7" fmla="*/ 0 h 244"/>
              <a:gd name="T8" fmla="*/ 0 60000 65536"/>
              <a:gd name="T9" fmla="*/ 0 60000 65536"/>
              <a:gd name="T10" fmla="*/ 0 60000 65536"/>
              <a:gd name="T11" fmla="*/ 0 60000 65536"/>
              <a:gd name="T12" fmla="*/ 0 w 4233"/>
              <a:gd name="T13" fmla="*/ 0 h 244"/>
              <a:gd name="T14" fmla="*/ 4233 w 4233"/>
              <a:gd name="T15" fmla="*/ 244 h 244"/>
            </a:gdLst>
            <a:ahLst/>
            <a:cxnLst>
              <a:cxn ang="T8">
                <a:pos x="T0" y="T1"/>
              </a:cxn>
              <a:cxn ang="T9">
                <a:pos x="T2" y="T3"/>
              </a:cxn>
              <a:cxn ang="T10">
                <a:pos x="T4" y="T5"/>
              </a:cxn>
              <a:cxn ang="T11">
                <a:pos x="T6" y="T7"/>
              </a:cxn>
            </a:cxnLst>
            <a:rect l="T12" t="T13" r="T14" b="T15"/>
            <a:pathLst>
              <a:path w="4233" h="244">
                <a:moveTo>
                  <a:pt x="0" y="27"/>
                </a:moveTo>
                <a:cubicBezTo>
                  <a:pt x="114" y="58"/>
                  <a:pt x="104" y="186"/>
                  <a:pt x="684" y="215"/>
                </a:cubicBezTo>
                <a:cubicBezTo>
                  <a:pt x="1264" y="244"/>
                  <a:pt x="2892" y="237"/>
                  <a:pt x="3483" y="201"/>
                </a:cubicBezTo>
                <a:cubicBezTo>
                  <a:pt x="4074" y="165"/>
                  <a:pt x="4077" y="42"/>
                  <a:pt x="4233" y="0"/>
                </a:cubicBezTo>
              </a:path>
            </a:pathLst>
          </a:custGeom>
          <a:noFill/>
          <a:ln w="28575">
            <a:solidFill>
              <a:schemeClr val="tx2"/>
            </a:solidFill>
            <a:round/>
            <a:headEnd/>
            <a:tailEnd type="triangle" w="med" len="med"/>
          </a:ln>
        </p:spPr>
        <p:txBody>
          <a:bodyPr/>
          <a:lstStyle/>
          <a:p>
            <a:endParaRPr lang="zh-CN" altLang="en-US"/>
          </a:p>
        </p:txBody>
      </p:sp>
      <p:sp>
        <p:nvSpPr>
          <p:cNvPr id="90118" name="Freeform 6"/>
          <p:cNvSpPr>
            <a:spLocks/>
          </p:cNvSpPr>
          <p:nvPr/>
        </p:nvSpPr>
        <p:spPr bwMode="auto">
          <a:xfrm>
            <a:off x="4373563" y="6018213"/>
            <a:ext cx="2679700" cy="233362"/>
          </a:xfrm>
          <a:custGeom>
            <a:avLst/>
            <a:gdLst>
              <a:gd name="T0" fmla="*/ 0 w 1915"/>
              <a:gd name="T1" fmla="*/ 0 h 147"/>
              <a:gd name="T2" fmla="*/ 2147483646 w 1915"/>
              <a:gd name="T3" fmla="*/ 2147483646 h 147"/>
              <a:gd name="T4" fmla="*/ 2147483646 w 1915"/>
              <a:gd name="T5" fmla="*/ 0 h 147"/>
              <a:gd name="T6" fmla="*/ 0 60000 65536"/>
              <a:gd name="T7" fmla="*/ 0 60000 65536"/>
              <a:gd name="T8" fmla="*/ 0 60000 65536"/>
              <a:gd name="T9" fmla="*/ 0 w 1915"/>
              <a:gd name="T10" fmla="*/ 0 h 147"/>
              <a:gd name="T11" fmla="*/ 1915 w 1915"/>
              <a:gd name="T12" fmla="*/ 147 h 147"/>
            </a:gdLst>
            <a:ahLst/>
            <a:cxnLst>
              <a:cxn ang="T6">
                <a:pos x="T0" y="T1"/>
              </a:cxn>
              <a:cxn ang="T7">
                <a:pos x="T2" y="T3"/>
              </a:cxn>
              <a:cxn ang="T8">
                <a:pos x="T4" y="T5"/>
              </a:cxn>
            </a:cxnLst>
            <a:rect l="T9" t="T10" r="T11" b="T12"/>
            <a:pathLst>
              <a:path w="1915" h="147">
                <a:moveTo>
                  <a:pt x="0" y="0"/>
                </a:moveTo>
                <a:cubicBezTo>
                  <a:pt x="296" y="73"/>
                  <a:pt x="592" y="147"/>
                  <a:pt x="911" y="147"/>
                </a:cubicBezTo>
                <a:cubicBezTo>
                  <a:pt x="1230" y="147"/>
                  <a:pt x="1572" y="73"/>
                  <a:pt x="1915" y="0"/>
                </a:cubicBezTo>
              </a:path>
            </a:pathLst>
          </a:custGeom>
          <a:noFill/>
          <a:ln w="28575">
            <a:solidFill>
              <a:schemeClr val="tx2"/>
            </a:solidFill>
            <a:round/>
            <a:headEnd/>
            <a:tailEnd type="triangle" w="med" len="med"/>
          </a:ln>
        </p:spPr>
        <p:txBody>
          <a:bodyPr/>
          <a:lstStyle/>
          <a:p>
            <a:endParaRPr lang="zh-CN" altLang="en-US"/>
          </a:p>
        </p:txBody>
      </p:sp>
      <p:pic>
        <p:nvPicPr>
          <p:cNvPr id="90119" name="Picture 7"/>
          <p:cNvPicPr>
            <a:picLocks noChangeAspect="1" noChangeArrowheads="1"/>
          </p:cNvPicPr>
          <p:nvPr/>
        </p:nvPicPr>
        <p:blipFill>
          <a:blip r:embed="rId6" cstate="print"/>
          <a:srcRect/>
          <a:stretch>
            <a:fillRect/>
          </a:stretch>
        </p:blipFill>
        <p:spPr bwMode="auto">
          <a:xfrm>
            <a:off x="3008313" y="5559425"/>
            <a:ext cx="1428750" cy="762000"/>
          </a:xfrm>
          <a:prstGeom prst="rect">
            <a:avLst/>
          </a:prstGeom>
          <a:noFill/>
          <a:ln w="9525">
            <a:noFill/>
            <a:miter lim="800000"/>
            <a:headEnd/>
            <a:tailEnd/>
          </a:ln>
        </p:spPr>
      </p:pic>
      <p:pic>
        <p:nvPicPr>
          <p:cNvPr id="90120" name="Picture 8"/>
          <p:cNvPicPr>
            <a:picLocks noChangeAspect="1" noChangeArrowheads="1"/>
          </p:cNvPicPr>
          <p:nvPr/>
        </p:nvPicPr>
        <p:blipFill>
          <a:blip r:embed="rId7" cstate="print"/>
          <a:srcRect/>
          <a:stretch>
            <a:fillRect/>
          </a:stretch>
        </p:blipFill>
        <p:spPr bwMode="auto">
          <a:xfrm>
            <a:off x="292100" y="1279525"/>
            <a:ext cx="3700463" cy="1570038"/>
          </a:xfrm>
          <a:prstGeom prst="rect">
            <a:avLst/>
          </a:prstGeom>
          <a:noFill/>
          <a:ln w="9525">
            <a:solidFill>
              <a:schemeClr val="accent2"/>
            </a:solidFill>
            <a:miter lim="800000"/>
            <a:headEnd/>
            <a:tailEnd/>
          </a:ln>
        </p:spPr>
      </p:pic>
      <p:sp>
        <p:nvSpPr>
          <p:cNvPr id="90121" name="Line 9"/>
          <p:cNvSpPr>
            <a:spLocks noChangeShapeType="1"/>
          </p:cNvSpPr>
          <p:nvPr/>
        </p:nvSpPr>
        <p:spPr bwMode="auto">
          <a:xfrm>
            <a:off x="3992563" y="1433513"/>
            <a:ext cx="828675" cy="0"/>
          </a:xfrm>
          <a:prstGeom prst="line">
            <a:avLst/>
          </a:prstGeom>
          <a:noFill/>
          <a:ln w="9525">
            <a:solidFill>
              <a:schemeClr val="tx1"/>
            </a:solidFill>
            <a:round/>
            <a:headEnd/>
            <a:tailEnd/>
          </a:ln>
        </p:spPr>
        <p:txBody>
          <a:bodyPr/>
          <a:lstStyle/>
          <a:p>
            <a:endParaRPr lang="zh-CN" altLang="en-US"/>
          </a:p>
        </p:txBody>
      </p:sp>
      <p:sp>
        <p:nvSpPr>
          <p:cNvPr id="90122" name="Line 10"/>
          <p:cNvSpPr>
            <a:spLocks noChangeShapeType="1"/>
          </p:cNvSpPr>
          <p:nvPr/>
        </p:nvSpPr>
        <p:spPr bwMode="auto">
          <a:xfrm>
            <a:off x="2173288" y="2890838"/>
            <a:ext cx="0" cy="2297112"/>
          </a:xfrm>
          <a:prstGeom prst="line">
            <a:avLst/>
          </a:prstGeom>
          <a:noFill/>
          <a:ln w="76200">
            <a:solidFill>
              <a:srgbClr val="FF0000"/>
            </a:solidFill>
            <a:prstDash val="dash"/>
            <a:round/>
            <a:headEnd/>
            <a:tailEnd type="triangle" w="med" len="med"/>
          </a:ln>
        </p:spPr>
        <p:txBody>
          <a:bodyPr/>
          <a:lstStyle/>
          <a:p>
            <a:endParaRPr lang="zh-CN" altLang="en-US"/>
          </a:p>
        </p:txBody>
      </p:sp>
      <p:sp>
        <p:nvSpPr>
          <p:cNvPr id="90123" name="Text Box 11"/>
          <p:cNvSpPr txBox="1">
            <a:spLocks noChangeArrowheads="1"/>
          </p:cNvSpPr>
          <p:nvPr/>
        </p:nvSpPr>
        <p:spPr bwMode="auto">
          <a:xfrm>
            <a:off x="903288" y="3625850"/>
            <a:ext cx="2681287" cy="701675"/>
          </a:xfrm>
          <a:prstGeom prst="rect">
            <a:avLst/>
          </a:prstGeom>
          <a:solidFill>
            <a:schemeClr val="bg1"/>
          </a:solidFill>
          <a:ln w="9525">
            <a:noFill/>
            <a:miter lim="800000"/>
            <a:headEnd/>
            <a:tailEnd/>
          </a:ln>
        </p:spPr>
        <p:txBody>
          <a:bodyPr>
            <a:spAutoFit/>
          </a:bodyPr>
          <a:lstStyle/>
          <a:p>
            <a:pPr eaLnBrk="1" hangingPunct="1"/>
            <a:r>
              <a:rPr lang="en-US" altLang="zh-CN">
                <a:solidFill>
                  <a:srgbClr val="FF0000"/>
                </a:solidFill>
              </a:rPr>
              <a:t>OS</a:t>
            </a:r>
            <a:r>
              <a:rPr lang="zh-CN" altLang="en-US">
                <a:solidFill>
                  <a:srgbClr val="FF0000"/>
                </a:solidFill>
              </a:rPr>
              <a:t>怎样控制不同厂家的同类别设备？</a:t>
            </a:r>
          </a:p>
        </p:txBody>
      </p:sp>
      <p:sp>
        <p:nvSpPr>
          <p:cNvPr id="2042893" name="Text Box 16"/>
          <p:cNvSpPr txBox="1">
            <a:spLocks noChangeArrowheads="1"/>
          </p:cNvSpPr>
          <p:nvPr/>
        </p:nvSpPr>
        <p:spPr bwMode="auto">
          <a:xfrm>
            <a:off x="163513" y="0"/>
            <a:ext cx="6786562" cy="822325"/>
          </a:xfrm>
          <a:prstGeom prst="rect">
            <a:avLst/>
          </a:prstGeom>
          <a:noFill/>
          <a:ln w="9525">
            <a:noFill/>
            <a:miter lim="800000"/>
            <a:headEnd/>
            <a:tailEnd/>
          </a:ln>
        </p:spPr>
        <p:txBody>
          <a:bodyPr wrap="none">
            <a:spAutoFit/>
          </a:bodyPr>
          <a:lstStyle/>
          <a:p>
            <a:pPr eaLnBrk="1" hangingPunct="1">
              <a:lnSpc>
                <a:spcPct val="120000"/>
              </a:lnSpc>
              <a:defRPr/>
            </a:pPr>
            <a:r>
              <a:rPr lang="zh-CN" altLang="en-US" dirty="0">
                <a:solidFill>
                  <a:schemeClr val="accent6"/>
                </a:solidFill>
                <a:ea typeface="华文中宋" pitchFamily="2" charset="-122"/>
              </a:rPr>
              <a:t>分层次抽象</a:t>
            </a:r>
            <a:r>
              <a:rPr lang="en-US" altLang="zh-CN" dirty="0">
                <a:solidFill>
                  <a:schemeClr val="accent6"/>
                </a:solidFill>
                <a:ea typeface="华文中宋" pitchFamily="2" charset="-122"/>
              </a:rPr>
              <a:t>-</a:t>
            </a:r>
            <a:r>
              <a:rPr lang="zh-CN" altLang="en-US" dirty="0">
                <a:solidFill>
                  <a:schemeClr val="accent6"/>
                </a:solidFill>
                <a:ea typeface="华文中宋" pitchFamily="2" charset="-122"/>
              </a:rPr>
              <a:t>自动化机制示例</a:t>
            </a:r>
            <a:r>
              <a:rPr lang="en-US" altLang="zh-CN" dirty="0">
                <a:solidFill>
                  <a:schemeClr val="accent6"/>
                </a:solidFill>
                <a:ea typeface="华文中宋" pitchFamily="2" charset="-122"/>
              </a:rPr>
              <a:t>--</a:t>
            </a:r>
            <a:r>
              <a:rPr lang="zh-CN" altLang="en-US" dirty="0">
                <a:solidFill>
                  <a:schemeClr val="accent6"/>
                </a:solidFill>
                <a:ea typeface="华文中宋" pitchFamily="2" charset="-122"/>
              </a:rPr>
              <a:t>操作系统对设备的分层次管理</a:t>
            </a:r>
            <a:endParaRPr lang="en-US" altLang="zh-CN" dirty="0">
              <a:solidFill>
                <a:schemeClr val="accent6"/>
              </a:solidFill>
              <a:ea typeface="华文中宋" pitchFamily="2" charset="-122"/>
            </a:endParaRPr>
          </a:p>
          <a:p>
            <a:pPr eaLnBrk="1" hangingPunct="1">
              <a:lnSpc>
                <a:spcPct val="120000"/>
              </a:lnSpc>
              <a:defRPr/>
            </a:pPr>
            <a:r>
              <a:rPr lang="en-US" altLang="zh-CN" dirty="0">
                <a:solidFill>
                  <a:schemeClr val="accent6"/>
                </a:solidFill>
                <a:ea typeface="华文中宋" pitchFamily="2" charset="-122"/>
              </a:rPr>
              <a:t>(2)</a:t>
            </a:r>
            <a:r>
              <a:rPr lang="zh-CN" altLang="en-US" dirty="0">
                <a:solidFill>
                  <a:schemeClr val="accent6"/>
                </a:solidFill>
                <a:ea typeface="华文中宋" pitchFamily="2" charset="-122"/>
              </a:rPr>
              <a:t>如何适应不同厂商的同类设备</a:t>
            </a:r>
            <a:r>
              <a:rPr lang="en-US" altLang="zh-CN" dirty="0">
                <a:solidFill>
                  <a:schemeClr val="accent6"/>
                </a:solidFill>
                <a:ea typeface="华文中宋" pitchFamily="2" charset="-122"/>
              </a:rPr>
              <a:t>? </a:t>
            </a:r>
          </a:p>
        </p:txBody>
      </p:sp>
    </p:spTree>
  </p:cSld>
  <p:clrMapOvr>
    <a:masterClrMapping/>
  </p:clrMapOvr>
  <p:transition>
    <p:zoom/>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2162"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146550" y="1163638"/>
            <a:ext cx="2857500" cy="4662487"/>
          </a:xfrm>
          <a:prstGeom prst="rect">
            <a:avLst/>
          </a:prstGeom>
          <a:noFill/>
          <a:ln w="9525">
            <a:noFill/>
            <a:miter lim="800000"/>
            <a:headEnd/>
            <a:tailEnd/>
          </a:ln>
        </p:spPr>
      </p:pic>
      <p:pic>
        <p:nvPicPr>
          <p:cNvPr id="92163"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6905625" y="2697163"/>
            <a:ext cx="2244725" cy="3706812"/>
          </a:xfrm>
          <a:prstGeom prst="rect">
            <a:avLst/>
          </a:prstGeom>
          <a:noFill/>
          <a:ln w="9525">
            <a:noFill/>
            <a:miter lim="800000"/>
            <a:headEnd/>
            <a:tailEnd/>
          </a:ln>
        </p:spPr>
      </p:pic>
      <p:pic>
        <p:nvPicPr>
          <p:cNvPr id="92164" name="Picture 4"/>
          <p:cNvPicPr>
            <a:picLocks noChangeAspect="1" noChangeArrowheads="1"/>
          </p:cNvPicPr>
          <p:nvPr/>
        </p:nvPicPr>
        <p:blipFill>
          <a:blip r:embed="rId5" cstate="print"/>
          <a:srcRect/>
          <a:stretch>
            <a:fillRect/>
          </a:stretch>
        </p:blipFill>
        <p:spPr bwMode="auto">
          <a:xfrm>
            <a:off x="773113" y="5541963"/>
            <a:ext cx="1447800" cy="800100"/>
          </a:xfrm>
          <a:prstGeom prst="rect">
            <a:avLst/>
          </a:prstGeom>
          <a:noFill/>
          <a:ln w="9525">
            <a:noFill/>
            <a:miter lim="800000"/>
            <a:headEnd/>
            <a:tailEnd/>
          </a:ln>
        </p:spPr>
      </p:pic>
      <p:sp>
        <p:nvSpPr>
          <p:cNvPr id="92165" name="Freeform 5"/>
          <p:cNvSpPr>
            <a:spLocks/>
          </p:cNvSpPr>
          <p:nvPr/>
        </p:nvSpPr>
        <p:spPr bwMode="auto">
          <a:xfrm>
            <a:off x="2182813" y="6102350"/>
            <a:ext cx="6273800" cy="387350"/>
          </a:xfrm>
          <a:custGeom>
            <a:avLst/>
            <a:gdLst>
              <a:gd name="T0" fmla="*/ 0 w 4233"/>
              <a:gd name="T1" fmla="*/ 2147483646 h 244"/>
              <a:gd name="T2" fmla="*/ 2147483646 w 4233"/>
              <a:gd name="T3" fmla="*/ 2147483646 h 244"/>
              <a:gd name="T4" fmla="*/ 2147483646 w 4233"/>
              <a:gd name="T5" fmla="*/ 2147483646 h 244"/>
              <a:gd name="T6" fmla="*/ 2147483646 w 4233"/>
              <a:gd name="T7" fmla="*/ 0 h 244"/>
              <a:gd name="T8" fmla="*/ 0 60000 65536"/>
              <a:gd name="T9" fmla="*/ 0 60000 65536"/>
              <a:gd name="T10" fmla="*/ 0 60000 65536"/>
              <a:gd name="T11" fmla="*/ 0 60000 65536"/>
              <a:gd name="T12" fmla="*/ 0 w 4233"/>
              <a:gd name="T13" fmla="*/ 0 h 244"/>
              <a:gd name="T14" fmla="*/ 4233 w 4233"/>
              <a:gd name="T15" fmla="*/ 244 h 244"/>
            </a:gdLst>
            <a:ahLst/>
            <a:cxnLst>
              <a:cxn ang="T8">
                <a:pos x="T0" y="T1"/>
              </a:cxn>
              <a:cxn ang="T9">
                <a:pos x="T2" y="T3"/>
              </a:cxn>
              <a:cxn ang="T10">
                <a:pos x="T4" y="T5"/>
              </a:cxn>
              <a:cxn ang="T11">
                <a:pos x="T6" y="T7"/>
              </a:cxn>
            </a:cxnLst>
            <a:rect l="T12" t="T13" r="T14" b="T15"/>
            <a:pathLst>
              <a:path w="4233" h="244">
                <a:moveTo>
                  <a:pt x="0" y="27"/>
                </a:moveTo>
                <a:cubicBezTo>
                  <a:pt x="114" y="58"/>
                  <a:pt x="104" y="186"/>
                  <a:pt x="684" y="215"/>
                </a:cubicBezTo>
                <a:cubicBezTo>
                  <a:pt x="1264" y="244"/>
                  <a:pt x="2892" y="237"/>
                  <a:pt x="3483" y="201"/>
                </a:cubicBezTo>
                <a:cubicBezTo>
                  <a:pt x="4074" y="165"/>
                  <a:pt x="4077" y="42"/>
                  <a:pt x="4233" y="0"/>
                </a:cubicBezTo>
              </a:path>
            </a:pathLst>
          </a:custGeom>
          <a:noFill/>
          <a:ln w="28575">
            <a:solidFill>
              <a:schemeClr val="tx2"/>
            </a:solidFill>
            <a:round/>
            <a:headEnd/>
            <a:tailEnd type="triangle" w="med" len="med"/>
          </a:ln>
        </p:spPr>
        <p:txBody>
          <a:bodyPr/>
          <a:lstStyle/>
          <a:p>
            <a:endParaRPr lang="zh-CN" altLang="en-US"/>
          </a:p>
        </p:txBody>
      </p:sp>
      <p:sp>
        <p:nvSpPr>
          <p:cNvPr id="92166" name="Freeform 6"/>
          <p:cNvSpPr>
            <a:spLocks/>
          </p:cNvSpPr>
          <p:nvPr/>
        </p:nvSpPr>
        <p:spPr bwMode="auto">
          <a:xfrm>
            <a:off x="4373563" y="6018213"/>
            <a:ext cx="2679700" cy="233362"/>
          </a:xfrm>
          <a:custGeom>
            <a:avLst/>
            <a:gdLst>
              <a:gd name="T0" fmla="*/ 0 w 1915"/>
              <a:gd name="T1" fmla="*/ 0 h 147"/>
              <a:gd name="T2" fmla="*/ 2147483646 w 1915"/>
              <a:gd name="T3" fmla="*/ 2147483646 h 147"/>
              <a:gd name="T4" fmla="*/ 2147483646 w 1915"/>
              <a:gd name="T5" fmla="*/ 0 h 147"/>
              <a:gd name="T6" fmla="*/ 0 60000 65536"/>
              <a:gd name="T7" fmla="*/ 0 60000 65536"/>
              <a:gd name="T8" fmla="*/ 0 60000 65536"/>
              <a:gd name="T9" fmla="*/ 0 w 1915"/>
              <a:gd name="T10" fmla="*/ 0 h 147"/>
              <a:gd name="T11" fmla="*/ 1915 w 1915"/>
              <a:gd name="T12" fmla="*/ 147 h 147"/>
            </a:gdLst>
            <a:ahLst/>
            <a:cxnLst>
              <a:cxn ang="T6">
                <a:pos x="T0" y="T1"/>
              </a:cxn>
              <a:cxn ang="T7">
                <a:pos x="T2" y="T3"/>
              </a:cxn>
              <a:cxn ang="T8">
                <a:pos x="T4" y="T5"/>
              </a:cxn>
            </a:cxnLst>
            <a:rect l="T9" t="T10" r="T11" b="T12"/>
            <a:pathLst>
              <a:path w="1915" h="147">
                <a:moveTo>
                  <a:pt x="0" y="0"/>
                </a:moveTo>
                <a:cubicBezTo>
                  <a:pt x="296" y="73"/>
                  <a:pt x="592" y="147"/>
                  <a:pt x="911" y="147"/>
                </a:cubicBezTo>
                <a:cubicBezTo>
                  <a:pt x="1230" y="147"/>
                  <a:pt x="1572" y="73"/>
                  <a:pt x="1915" y="0"/>
                </a:cubicBezTo>
              </a:path>
            </a:pathLst>
          </a:custGeom>
          <a:noFill/>
          <a:ln w="28575">
            <a:solidFill>
              <a:schemeClr val="tx2"/>
            </a:solidFill>
            <a:round/>
            <a:headEnd/>
            <a:tailEnd type="triangle" w="med" len="med"/>
          </a:ln>
        </p:spPr>
        <p:txBody>
          <a:bodyPr/>
          <a:lstStyle/>
          <a:p>
            <a:endParaRPr lang="zh-CN" altLang="en-US"/>
          </a:p>
        </p:txBody>
      </p:sp>
      <p:pic>
        <p:nvPicPr>
          <p:cNvPr id="92167" name="Picture 7"/>
          <p:cNvPicPr>
            <a:picLocks noChangeAspect="1" noChangeArrowheads="1"/>
          </p:cNvPicPr>
          <p:nvPr/>
        </p:nvPicPr>
        <p:blipFill>
          <a:blip r:embed="rId6" cstate="print"/>
          <a:srcRect/>
          <a:stretch>
            <a:fillRect/>
          </a:stretch>
        </p:blipFill>
        <p:spPr bwMode="auto">
          <a:xfrm>
            <a:off x="79375" y="3440113"/>
            <a:ext cx="2543175" cy="1743075"/>
          </a:xfrm>
          <a:prstGeom prst="rect">
            <a:avLst/>
          </a:prstGeom>
          <a:noFill/>
          <a:ln w="9525">
            <a:noFill/>
            <a:miter lim="800000"/>
            <a:headEnd/>
            <a:tailEnd/>
          </a:ln>
        </p:spPr>
      </p:pic>
      <p:pic>
        <p:nvPicPr>
          <p:cNvPr id="92168" name="Picture 8"/>
          <p:cNvPicPr>
            <a:picLocks noChangeAspect="1" noChangeArrowheads="1"/>
          </p:cNvPicPr>
          <p:nvPr/>
        </p:nvPicPr>
        <p:blipFill>
          <a:blip r:embed="rId7" cstate="print"/>
          <a:srcRect/>
          <a:stretch>
            <a:fillRect/>
          </a:stretch>
        </p:blipFill>
        <p:spPr bwMode="auto">
          <a:xfrm>
            <a:off x="1341438" y="2228850"/>
            <a:ext cx="2571750" cy="800100"/>
          </a:xfrm>
          <a:prstGeom prst="rect">
            <a:avLst/>
          </a:prstGeom>
          <a:noFill/>
          <a:ln w="9525">
            <a:noFill/>
            <a:miter lim="800000"/>
            <a:headEnd/>
            <a:tailEnd/>
          </a:ln>
        </p:spPr>
      </p:pic>
      <p:pic>
        <p:nvPicPr>
          <p:cNvPr id="92169" name="Picture 9"/>
          <p:cNvPicPr>
            <a:picLocks noChangeAspect="1" noChangeArrowheads="1"/>
          </p:cNvPicPr>
          <p:nvPr/>
        </p:nvPicPr>
        <p:blipFill>
          <a:blip r:embed="rId8" cstate="print"/>
          <a:srcRect/>
          <a:stretch>
            <a:fillRect/>
          </a:stretch>
        </p:blipFill>
        <p:spPr bwMode="auto">
          <a:xfrm>
            <a:off x="3008313" y="5559425"/>
            <a:ext cx="1428750" cy="762000"/>
          </a:xfrm>
          <a:prstGeom prst="rect">
            <a:avLst/>
          </a:prstGeom>
          <a:noFill/>
          <a:ln w="9525">
            <a:noFill/>
            <a:miter lim="800000"/>
            <a:headEnd/>
            <a:tailEnd/>
          </a:ln>
        </p:spPr>
      </p:pic>
      <p:pic>
        <p:nvPicPr>
          <p:cNvPr id="92170" name="Picture 10"/>
          <p:cNvPicPr>
            <a:picLocks noChangeAspect="1" noChangeArrowheads="1"/>
          </p:cNvPicPr>
          <p:nvPr/>
        </p:nvPicPr>
        <p:blipFill>
          <a:blip r:embed="rId9" cstate="print"/>
          <a:srcRect/>
          <a:stretch>
            <a:fillRect/>
          </a:stretch>
        </p:blipFill>
        <p:spPr bwMode="auto">
          <a:xfrm>
            <a:off x="2657475" y="3465513"/>
            <a:ext cx="2524125" cy="1714500"/>
          </a:xfrm>
          <a:prstGeom prst="rect">
            <a:avLst/>
          </a:prstGeom>
          <a:noFill/>
          <a:ln w="9525">
            <a:noFill/>
            <a:miter lim="800000"/>
            <a:headEnd/>
            <a:tailEnd/>
          </a:ln>
        </p:spPr>
      </p:pic>
      <p:sp>
        <p:nvSpPr>
          <p:cNvPr id="92171" name="Line 11"/>
          <p:cNvSpPr>
            <a:spLocks noChangeShapeType="1"/>
          </p:cNvSpPr>
          <p:nvPr/>
        </p:nvSpPr>
        <p:spPr bwMode="auto">
          <a:xfrm flipV="1">
            <a:off x="1787525" y="5146675"/>
            <a:ext cx="0" cy="403225"/>
          </a:xfrm>
          <a:prstGeom prst="line">
            <a:avLst/>
          </a:prstGeom>
          <a:noFill/>
          <a:ln w="38100">
            <a:solidFill>
              <a:schemeClr val="accent2"/>
            </a:solidFill>
            <a:prstDash val="sysDot"/>
            <a:round/>
            <a:headEnd/>
            <a:tailEnd type="triangle" w="med" len="med"/>
          </a:ln>
        </p:spPr>
        <p:txBody>
          <a:bodyPr/>
          <a:lstStyle/>
          <a:p>
            <a:endParaRPr lang="zh-CN" altLang="en-US"/>
          </a:p>
        </p:txBody>
      </p:sp>
      <p:sp>
        <p:nvSpPr>
          <p:cNvPr id="92172" name="Line 12"/>
          <p:cNvSpPr>
            <a:spLocks noChangeShapeType="1"/>
          </p:cNvSpPr>
          <p:nvPr/>
        </p:nvSpPr>
        <p:spPr bwMode="auto">
          <a:xfrm flipV="1">
            <a:off x="3365500" y="5156200"/>
            <a:ext cx="0" cy="403225"/>
          </a:xfrm>
          <a:prstGeom prst="line">
            <a:avLst/>
          </a:prstGeom>
          <a:noFill/>
          <a:ln w="38100">
            <a:solidFill>
              <a:schemeClr val="accent2"/>
            </a:solidFill>
            <a:prstDash val="sysDot"/>
            <a:round/>
            <a:headEnd/>
            <a:tailEnd type="triangle" w="med" len="med"/>
          </a:ln>
        </p:spPr>
        <p:txBody>
          <a:bodyPr/>
          <a:lstStyle/>
          <a:p>
            <a:endParaRPr lang="zh-CN" altLang="en-US"/>
          </a:p>
        </p:txBody>
      </p:sp>
      <p:sp>
        <p:nvSpPr>
          <p:cNvPr id="92173" name="Line 13"/>
          <p:cNvSpPr>
            <a:spLocks noChangeShapeType="1"/>
          </p:cNvSpPr>
          <p:nvPr/>
        </p:nvSpPr>
        <p:spPr bwMode="auto">
          <a:xfrm flipV="1">
            <a:off x="3071813" y="2990850"/>
            <a:ext cx="0" cy="466725"/>
          </a:xfrm>
          <a:prstGeom prst="line">
            <a:avLst/>
          </a:prstGeom>
          <a:noFill/>
          <a:ln w="38100">
            <a:solidFill>
              <a:schemeClr val="accent2"/>
            </a:solidFill>
            <a:prstDash val="sysDot"/>
            <a:round/>
            <a:headEnd/>
            <a:tailEnd type="triangle" w="med" len="med"/>
          </a:ln>
        </p:spPr>
        <p:txBody>
          <a:bodyPr/>
          <a:lstStyle/>
          <a:p>
            <a:endParaRPr lang="zh-CN" altLang="en-US"/>
          </a:p>
        </p:txBody>
      </p:sp>
      <p:sp>
        <p:nvSpPr>
          <p:cNvPr id="92174" name="Line 14"/>
          <p:cNvSpPr>
            <a:spLocks noChangeShapeType="1"/>
          </p:cNvSpPr>
          <p:nvPr/>
        </p:nvSpPr>
        <p:spPr bwMode="auto">
          <a:xfrm flipV="1">
            <a:off x="2193925" y="3000375"/>
            <a:ext cx="0" cy="466725"/>
          </a:xfrm>
          <a:prstGeom prst="line">
            <a:avLst/>
          </a:prstGeom>
          <a:noFill/>
          <a:ln w="38100">
            <a:solidFill>
              <a:schemeClr val="accent2"/>
            </a:solidFill>
            <a:prstDash val="sysDot"/>
            <a:round/>
            <a:headEnd/>
            <a:tailEnd type="triangle" w="med" len="med"/>
          </a:ln>
        </p:spPr>
        <p:txBody>
          <a:bodyPr/>
          <a:lstStyle/>
          <a:p>
            <a:endParaRPr lang="zh-CN" altLang="en-US"/>
          </a:p>
        </p:txBody>
      </p:sp>
      <p:sp>
        <p:nvSpPr>
          <p:cNvPr id="92175" name="Freeform 15"/>
          <p:cNvSpPr>
            <a:spLocks/>
          </p:cNvSpPr>
          <p:nvPr/>
        </p:nvSpPr>
        <p:spPr bwMode="auto">
          <a:xfrm>
            <a:off x="293688" y="4976813"/>
            <a:ext cx="514350" cy="933450"/>
          </a:xfrm>
          <a:custGeom>
            <a:avLst/>
            <a:gdLst>
              <a:gd name="T0" fmla="*/ 2147483646 w 351"/>
              <a:gd name="T1" fmla="*/ 0 h 602"/>
              <a:gd name="T2" fmla="*/ 2147483646 w 351"/>
              <a:gd name="T3" fmla="*/ 2147483646 h 602"/>
              <a:gd name="T4" fmla="*/ 2147483646 w 351"/>
              <a:gd name="T5" fmla="*/ 2147483646 h 602"/>
              <a:gd name="T6" fmla="*/ 0 60000 65536"/>
              <a:gd name="T7" fmla="*/ 0 60000 65536"/>
              <a:gd name="T8" fmla="*/ 0 60000 65536"/>
              <a:gd name="T9" fmla="*/ 0 w 351"/>
              <a:gd name="T10" fmla="*/ 0 h 602"/>
              <a:gd name="T11" fmla="*/ 351 w 351"/>
              <a:gd name="T12" fmla="*/ 602 h 602"/>
            </a:gdLst>
            <a:ahLst/>
            <a:cxnLst>
              <a:cxn ang="T6">
                <a:pos x="T0" y="T1"/>
              </a:cxn>
              <a:cxn ang="T7">
                <a:pos x="T2" y="T3"/>
              </a:cxn>
              <a:cxn ang="T8">
                <a:pos x="T4" y="T5"/>
              </a:cxn>
            </a:cxnLst>
            <a:rect l="T9" t="T10" r="T11" b="T12"/>
            <a:pathLst>
              <a:path w="351" h="602">
                <a:moveTo>
                  <a:pt x="16" y="0"/>
                </a:moveTo>
                <a:cubicBezTo>
                  <a:pt x="8" y="197"/>
                  <a:pt x="0" y="395"/>
                  <a:pt x="56" y="495"/>
                </a:cubicBezTo>
                <a:cubicBezTo>
                  <a:pt x="112" y="595"/>
                  <a:pt x="231" y="598"/>
                  <a:pt x="351" y="602"/>
                </a:cubicBezTo>
              </a:path>
            </a:pathLst>
          </a:custGeom>
          <a:noFill/>
          <a:ln w="28575">
            <a:solidFill>
              <a:schemeClr val="tx1"/>
            </a:solidFill>
            <a:round/>
            <a:headEnd/>
            <a:tailEnd type="triangle" w="med" len="med"/>
          </a:ln>
        </p:spPr>
        <p:txBody>
          <a:bodyPr/>
          <a:lstStyle/>
          <a:p>
            <a:endParaRPr lang="zh-CN" altLang="en-US"/>
          </a:p>
        </p:txBody>
      </p:sp>
      <p:sp>
        <p:nvSpPr>
          <p:cNvPr id="92176" name="Freeform 16"/>
          <p:cNvSpPr>
            <a:spLocks/>
          </p:cNvSpPr>
          <p:nvPr/>
        </p:nvSpPr>
        <p:spPr bwMode="auto">
          <a:xfrm>
            <a:off x="247650" y="2616200"/>
            <a:ext cx="1081088" cy="1041400"/>
          </a:xfrm>
          <a:custGeom>
            <a:avLst/>
            <a:gdLst>
              <a:gd name="T0" fmla="*/ 2147483646 w 681"/>
              <a:gd name="T1" fmla="*/ 2147483646 h 656"/>
              <a:gd name="T2" fmla="*/ 2147483646 w 681"/>
              <a:gd name="T3" fmla="*/ 2147483646 h 656"/>
              <a:gd name="T4" fmla="*/ 2147483646 w 681"/>
              <a:gd name="T5" fmla="*/ 2147483646 h 656"/>
              <a:gd name="T6" fmla="*/ 0 60000 65536"/>
              <a:gd name="T7" fmla="*/ 0 60000 65536"/>
              <a:gd name="T8" fmla="*/ 0 60000 65536"/>
              <a:gd name="T9" fmla="*/ 0 w 681"/>
              <a:gd name="T10" fmla="*/ 0 h 656"/>
              <a:gd name="T11" fmla="*/ 681 w 681"/>
              <a:gd name="T12" fmla="*/ 656 h 656"/>
            </a:gdLst>
            <a:ahLst/>
            <a:cxnLst>
              <a:cxn ang="T6">
                <a:pos x="T0" y="T1"/>
              </a:cxn>
              <a:cxn ang="T7">
                <a:pos x="T2" y="T3"/>
              </a:cxn>
              <a:cxn ang="T8">
                <a:pos x="T4" y="T5"/>
              </a:cxn>
            </a:cxnLst>
            <a:rect l="T9" t="T10" r="T11" b="T12"/>
            <a:pathLst>
              <a:path w="681" h="656">
                <a:moveTo>
                  <a:pt x="681" y="13"/>
                </a:moveTo>
                <a:cubicBezTo>
                  <a:pt x="583" y="29"/>
                  <a:pt x="210" y="0"/>
                  <a:pt x="105" y="107"/>
                </a:cubicBezTo>
                <a:cubicBezTo>
                  <a:pt x="0" y="214"/>
                  <a:pt x="63" y="542"/>
                  <a:pt x="52" y="656"/>
                </a:cubicBezTo>
              </a:path>
            </a:pathLst>
          </a:custGeom>
          <a:noFill/>
          <a:ln w="28575">
            <a:solidFill>
              <a:schemeClr val="tx1"/>
            </a:solidFill>
            <a:round/>
            <a:headEnd/>
            <a:tailEnd type="triangle" w="med" len="med"/>
          </a:ln>
        </p:spPr>
        <p:txBody>
          <a:bodyPr/>
          <a:lstStyle/>
          <a:p>
            <a:endParaRPr lang="zh-CN" altLang="en-US"/>
          </a:p>
        </p:txBody>
      </p:sp>
      <p:sp>
        <p:nvSpPr>
          <p:cNvPr id="2044946" name="Text Box 16"/>
          <p:cNvSpPr txBox="1">
            <a:spLocks noChangeArrowheads="1"/>
          </p:cNvSpPr>
          <p:nvPr/>
        </p:nvSpPr>
        <p:spPr bwMode="auto">
          <a:xfrm>
            <a:off x="163513" y="0"/>
            <a:ext cx="6786562" cy="822325"/>
          </a:xfrm>
          <a:prstGeom prst="rect">
            <a:avLst/>
          </a:prstGeom>
          <a:noFill/>
          <a:ln w="9525">
            <a:noFill/>
            <a:miter lim="800000"/>
            <a:headEnd/>
            <a:tailEnd/>
          </a:ln>
        </p:spPr>
        <p:txBody>
          <a:bodyPr wrap="none">
            <a:spAutoFit/>
          </a:bodyPr>
          <a:lstStyle/>
          <a:p>
            <a:pPr eaLnBrk="1" hangingPunct="1">
              <a:lnSpc>
                <a:spcPct val="120000"/>
              </a:lnSpc>
              <a:defRPr/>
            </a:pPr>
            <a:r>
              <a:rPr lang="zh-CN" altLang="en-US" dirty="0">
                <a:solidFill>
                  <a:schemeClr val="accent6"/>
                </a:solidFill>
                <a:ea typeface="华文中宋" pitchFamily="2" charset="-122"/>
              </a:rPr>
              <a:t>分层次抽象</a:t>
            </a:r>
            <a:r>
              <a:rPr lang="en-US" altLang="zh-CN" dirty="0">
                <a:solidFill>
                  <a:schemeClr val="accent6"/>
                </a:solidFill>
                <a:ea typeface="华文中宋" pitchFamily="2" charset="-122"/>
              </a:rPr>
              <a:t>-</a:t>
            </a:r>
            <a:r>
              <a:rPr lang="zh-CN" altLang="en-US" dirty="0">
                <a:solidFill>
                  <a:schemeClr val="accent6"/>
                </a:solidFill>
                <a:ea typeface="华文中宋" pitchFamily="2" charset="-122"/>
              </a:rPr>
              <a:t>自动化机制示例</a:t>
            </a:r>
            <a:r>
              <a:rPr lang="en-US" altLang="zh-CN" dirty="0">
                <a:solidFill>
                  <a:schemeClr val="accent6"/>
                </a:solidFill>
                <a:ea typeface="华文中宋" pitchFamily="2" charset="-122"/>
              </a:rPr>
              <a:t>--</a:t>
            </a:r>
            <a:r>
              <a:rPr lang="zh-CN" altLang="en-US" dirty="0">
                <a:solidFill>
                  <a:schemeClr val="accent6"/>
                </a:solidFill>
                <a:ea typeface="华文中宋" pitchFamily="2" charset="-122"/>
              </a:rPr>
              <a:t>操作系统对设备的分层次管理</a:t>
            </a:r>
            <a:endParaRPr lang="en-US" altLang="zh-CN" dirty="0">
              <a:solidFill>
                <a:schemeClr val="accent6"/>
              </a:solidFill>
              <a:ea typeface="华文中宋" pitchFamily="2" charset="-122"/>
            </a:endParaRPr>
          </a:p>
          <a:p>
            <a:pPr eaLnBrk="1" hangingPunct="1">
              <a:lnSpc>
                <a:spcPct val="120000"/>
              </a:lnSpc>
              <a:defRPr/>
            </a:pPr>
            <a:r>
              <a:rPr lang="en-US" altLang="zh-CN" dirty="0">
                <a:solidFill>
                  <a:schemeClr val="accent6"/>
                </a:solidFill>
                <a:ea typeface="华文中宋" pitchFamily="2" charset="-122"/>
              </a:rPr>
              <a:t>(2)</a:t>
            </a:r>
            <a:r>
              <a:rPr lang="zh-CN" altLang="en-US" dirty="0">
                <a:solidFill>
                  <a:schemeClr val="accent6"/>
                </a:solidFill>
                <a:ea typeface="华文中宋" pitchFamily="2" charset="-122"/>
              </a:rPr>
              <a:t>如何适应不同厂商的同类设备</a:t>
            </a:r>
            <a:r>
              <a:rPr lang="en-US" altLang="zh-CN" dirty="0">
                <a:solidFill>
                  <a:schemeClr val="accent6"/>
                </a:solidFill>
                <a:ea typeface="华文中宋" pitchFamily="2" charset="-122"/>
              </a:rPr>
              <a:t>? </a:t>
            </a:r>
          </a:p>
        </p:txBody>
      </p:sp>
    </p:spTree>
  </p:cSld>
  <p:clrMapOvr>
    <a:masterClrMapping/>
  </p:clrMapOvr>
  <p:transition>
    <p:zoom/>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4210"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146550" y="1243013"/>
            <a:ext cx="2857500" cy="4662487"/>
          </a:xfrm>
          <a:prstGeom prst="rect">
            <a:avLst/>
          </a:prstGeom>
          <a:noFill/>
          <a:ln w="9525">
            <a:noFill/>
            <a:miter lim="800000"/>
            <a:headEnd/>
            <a:tailEnd/>
          </a:ln>
        </p:spPr>
      </p:pic>
      <p:pic>
        <p:nvPicPr>
          <p:cNvPr id="94211"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6905625" y="2697163"/>
            <a:ext cx="2244725" cy="3706812"/>
          </a:xfrm>
          <a:prstGeom prst="rect">
            <a:avLst/>
          </a:prstGeom>
          <a:noFill/>
          <a:ln w="9525">
            <a:noFill/>
            <a:miter lim="800000"/>
            <a:headEnd/>
            <a:tailEnd/>
          </a:ln>
        </p:spPr>
      </p:pic>
      <p:pic>
        <p:nvPicPr>
          <p:cNvPr id="94212" name="Picture 4"/>
          <p:cNvPicPr>
            <a:picLocks noChangeAspect="1" noChangeArrowheads="1"/>
          </p:cNvPicPr>
          <p:nvPr/>
        </p:nvPicPr>
        <p:blipFill>
          <a:blip r:embed="rId5" cstate="print"/>
          <a:srcRect/>
          <a:stretch>
            <a:fillRect/>
          </a:stretch>
        </p:blipFill>
        <p:spPr bwMode="auto">
          <a:xfrm>
            <a:off x="146050" y="4765675"/>
            <a:ext cx="2571750" cy="800100"/>
          </a:xfrm>
          <a:prstGeom prst="rect">
            <a:avLst/>
          </a:prstGeom>
          <a:noFill/>
          <a:ln w="9525">
            <a:noFill/>
            <a:miter lim="800000"/>
            <a:headEnd/>
            <a:tailEnd/>
          </a:ln>
        </p:spPr>
      </p:pic>
      <p:pic>
        <p:nvPicPr>
          <p:cNvPr id="94213" name="Picture 5"/>
          <p:cNvPicPr>
            <a:picLocks noChangeAspect="1" noChangeArrowheads="1"/>
          </p:cNvPicPr>
          <p:nvPr/>
        </p:nvPicPr>
        <p:blipFill>
          <a:blip r:embed="rId6" cstate="print"/>
          <a:srcRect/>
          <a:stretch>
            <a:fillRect/>
          </a:stretch>
        </p:blipFill>
        <p:spPr bwMode="auto">
          <a:xfrm>
            <a:off x="292100" y="1279525"/>
            <a:ext cx="3700463" cy="1570038"/>
          </a:xfrm>
          <a:prstGeom prst="rect">
            <a:avLst/>
          </a:prstGeom>
          <a:noFill/>
          <a:ln w="9525">
            <a:solidFill>
              <a:schemeClr val="accent2"/>
            </a:solidFill>
            <a:miter lim="800000"/>
            <a:headEnd/>
            <a:tailEnd/>
          </a:ln>
        </p:spPr>
      </p:pic>
      <p:sp>
        <p:nvSpPr>
          <p:cNvPr id="94214" name="Line 6"/>
          <p:cNvSpPr>
            <a:spLocks noChangeShapeType="1"/>
          </p:cNvSpPr>
          <p:nvPr/>
        </p:nvSpPr>
        <p:spPr bwMode="auto">
          <a:xfrm>
            <a:off x="3992563" y="1433513"/>
            <a:ext cx="828675" cy="0"/>
          </a:xfrm>
          <a:prstGeom prst="line">
            <a:avLst/>
          </a:prstGeom>
          <a:noFill/>
          <a:ln w="9525">
            <a:solidFill>
              <a:schemeClr val="tx1"/>
            </a:solidFill>
            <a:round/>
            <a:headEnd/>
            <a:tailEnd/>
          </a:ln>
        </p:spPr>
        <p:txBody>
          <a:bodyPr/>
          <a:lstStyle/>
          <a:p>
            <a:endParaRPr lang="zh-CN" altLang="en-US"/>
          </a:p>
        </p:txBody>
      </p:sp>
      <p:pic>
        <p:nvPicPr>
          <p:cNvPr id="94215" name="Picture 7"/>
          <p:cNvPicPr>
            <a:picLocks noChangeAspect="1" noChangeArrowheads="1"/>
          </p:cNvPicPr>
          <p:nvPr/>
        </p:nvPicPr>
        <p:blipFill>
          <a:blip r:embed="rId7" cstate="print"/>
          <a:srcRect/>
          <a:stretch>
            <a:fillRect/>
          </a:stretch>
        </p:blipFill>
        <p:spPr bwMode="auto">
          <a:xfrm>
            <a:off x="2705100" y="4775200"/>
            <a:ext cx="2571750" cy="781050"/>
          </a:xfrm>
          <a:prstGeom prst="rect">
            <a:avLst/>
          </a:prstGeom>
          <a:noFill/>
          <a:ln w="9525">
            <a:noFill/>
            <a:miter lim="800000"/>
            <a:headEnd/>
            <a:tailEnd/>
          </a:ln>
        </p:spPr>
      </p:pic>
      <p:pic>
        <p:nvPicPr>
          <p:cNvPr id="94216" name="Picture 8"/>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2822575" y="5578475"/>
            <a:ext cx="1028700" cy="928688"/>
          </a:xfrm>
          <a:prstGeom prst="rect">
            <a:avLst/>
          </a:prstGeom>
          <a:noFill/>
          <a:ln w="9525">
            <a:noFill/>
            <a:miter lim="800000"/>
            <a:headEnd/>
            <a:tailEnd/>
          </a:ln>
        </p:spPr>
      </p:pic>
      <p:pic>
        <p:nvPicPr>
          <p:cNvPr id="94217" name="Picture 9"/>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4089400" y="5699125"/>
            <a:ext cx="1020763" cy="688975"/>
          </a:xfrm>
          <a:prstGeom prst="rect">
            <a:avLst/>
          </a:prstGeom>
          <a:noFill/>
          <a:ln w="9525">
            <a:noFill/>
            <a:miter lim="800000"/>
            <a:headEnd/>
            <a:tailEnd/>
          </a:ln>
        </p:spPr>
      </p:pic>
      <p:pic>
        <p:nvPicPr>
          <p:cNvPr id="94218" name="Picture 10" descr="http://mall.sina.com.cn/images/goods/000204/20007181638107e-l.jpg"/>
          <p:cNvPicPr>
            <a:picLocks noChangeAspect="1" noChangeArrowheads="1"/>
          </p:cNvPicPr>
          <p:nvPr/>
        </p:nvPicPr>
        <p:blipFill>
          <a:blip r:embed="rId10" r:link="rId11" cstate="print">
            <a:clrChange>
              <a:clrFrom>
                <a:srgbClr val="FFFFFF"/>
              </a:clrFrom>
              <a:clrTo>
                <a:srgbClr val="FFFFFF">
                  <a:alpha val="0"/>
                </a:srgbClr>
              </a:clrTo>
            </a:clrChange>
            <a:grayscl/>
          </a:blip>
          <a:srcRect/>
          <a:stretch>
            <a:fillRect/>
          </a:stretch>
        </p:blipFill>
        <p:spPr bwMode="auto">
          <a:xfrm flipH="1">
            <a:off x="1725613" y="5572125"/>
            <a:ext cx="568325" cy="855663"/>
          </a:xfrm>
          <a:prstGeom prst="rect">
            <a:avLst/>
          </a:prstGeom>
          <a:noFill/>
          <a:ln w="9525">
            <a:noFill/>
            <a:miter lim="800000"/>
            <a:headEnd/>
            <a:tailEnd/>
          </a:ln>
        </p:spPr>
      </p:pic>
      <p:pic>
        <p:nvPicPr>
          <p:cNvPr id="94219" name="Picture 11" descr="http://mall.sina.com.cn/images/goods/000204/20008201519900-l.jpg"/>
          <p:cNvPicPr>
            <a:picLocks noChangeAspect="1" noChangeArrowheads="1"/>
          </p:cNvPicPr>
          <p:nvPr/>
        </p:nvPicPr>
        <p:blipFill>
          <a:blip r:embed="rId12" r:link="rId13" cstate="print">
            <a:clrChange>
              <a:clrFrom>
                <a:srgbClr val="FFFFFF"/>
              </a:clrFrom>
              <a:clrTo>
                <a:srgbClr val="FFFFFF">
                  <a:alpha val="0"/>
                </a:srgbClr>
              </a:clrTo>
            </a:clrChange>
            <a:grayscl/>
          </a:blip>
          <a:srcRect/>
          <a:stretch>
            <a:fillRect/>
          </a:stretch>
        </p:blipFill>
        <p:spPr bwMode="auto">
          <a:xfrm flipH="1">
            <a:off x="527050" y="5543550"/>
            <a:ext cx="609600" cy="922338"/>
          </a:xfrm>
          <a:prstGeom prst="rect">
            <a:avLst/>
          </a:prstGeom>
          <a:noFill/>
          <a:ln w="9525">
            <a:noFill/>
            <a:miter lim="800000"/>
            <a:headEnd/>
            <a:tailEnd/>
          </a:ln>
        </p:spPr>
      </p:pic>
      <p:sp>
        <p:nvSpPr>
          <p:cNvPr id="94220" name="Line 12"/>
          <p:cNvSpPr>
            <a:spLocks noChangeShapeType="1"/>
          </p:cNvSpPr>
          <p:nvPr/>
        </p:nvSpPr>
        <p:spPr bwMode="auto">
          <a:xfrm>
            <a:off x="3103563" y="2738438"/>
            <a:ext cx="1587" cy="2008187"/>
          </a:xfrm>
          <a:prstGeom prst="line">
            <a:avLst/>
          </a:prstGeom>
          <a:noFill/>
          <a:ln w="76200">
            <a:solidFill>
              <a:srgbClr val="FF0000"/>
            </a:solidFill>
            <a:prstDash val="sysDot"/>
            <a:round/>
            <a:headEnd/>
            <a:tailEnd type="triangle" w="med" len="med"/>
          </a:ln>
        </p:spPr>
        <p:txBody>
          <a:bodyPr/>
          <a:lstStyle/>
          <a:p>
            <a:endParaRPr lang="zh-CN" altLang="en-US"/>
          </a:p>
        </p:txBody>
      </p:sp>
      <p:sp>
        <p:nvSpPr>
          <p:cNvPr id="94221" name="Text Box 13"/>
          <p:cNvSpPr txBox="1">
            <a:spLocks noChangeArrowheads="1"/>
          </p:cNvSpPr>
          <p:nvPr/>
        </p:nvSpPr>
        <p:spPr bwMode="auto">
          <a:xfrm>
            <a:off x="2030413" y="3663950"/>
            <a:ext cx="2147887" cy="701675"/>
          </a:xfrm>
          <a:prstGeom prst="rect">
            <a:avLst/>
          </a:prstGeom>
          <a:solidFill>
            <a:schemeClr val="bg1"/>
          </a:solidFill>
          <a:ln w="9525">
            <a:noFill/>
            <a:miter lim="800000"/>
            <a:headEnd/>
            <a:tailEnd/>
          </a:ln>
        </p:spPr>
        <p:txBody>
          <a:bodyPr>
            <a:spAutoFit/>
          </a:bodyPr>
          <a:lstStyle/>
          <a:p>
            <a:pPr eaLnBrk="1" hangingPunct="1"/>
            <a:r>
              <a:rPr lang="en-US" altLang="zh-CN">
                <a:solidFill>
                  <a:srgbClr val="FF0000"/>
                </a:solidFill>
              </a:rPr>
              <a:t>OS</a:t>
            </a:r>
            <a:r>
              <a:rPr lang="zh-CN" altLang="en-US">
                <a:solidFill>
                  <a:srgbClr val="FF0000"/>
                </a:solidFill>
              </a:rPr>
              <a:t>怎样控制不同类别的设备？</a:t>
            </a:r>
          </a:p>
        </p:txBody>
      </p:sp>
      <p:sp>
        <p:nvSpPr>
          <p:cNvPr id="94222" name="Line 14"/>
          <p:cNvSpPr>
            <a:spLocks noChangeShapeType="1"/>
          </p:cNvSpPr>
          <p:nvPr/>
        </p:nvSpPr>
        <p:spPr bwMode="auto">
          <a:xfrm>
            <a:off x="1287463" y="2732088"/>
            <a:ext cx="1587" cy="2008187"/>
          </a:xfrm>
          <a:prstGeom prst="line">
            <a:avLst/>
          </a:prstGeom>
          <a:noFill/>
          <a:ln w="76200">
            <a:solidFill>
              <a:srgbClr val="FF0000"/>
            </a:solidFill>
            <a:prstDash val="sysDot"/>
            <a:round/>
            <a:headEnd/>
            <a:tailEnd type="triangle" w="med" len="med"/>
          </a:ln>
        </p:spPr>
        <p:txBody>
          <a:bodyPr/>
          <a:lstStyle/>
          <a:p>
            <a:endParaRPr lang="zh-CN" altLang="en-US"/>
          </a:p>
        </p:txBody>
      </p:sp>
      <p:sp>
        <p:nvSpPr>
          <p:cNvPr id="94223" name="Text Box 15"/>
          <p:cNvSpPr txBox="1">
            <a:spLocks noChangeArrowheads="1"/>
          </p:cNvSpPr>
          <p:nvPr/>
        </p:nvSpPr>
        <p:spPr bwMode="auto">
          <a:xfrm>
            <a:off x="55563" y="2959100"/>
            <a:ext cx="2878137" cy="701675"/>
          </a:xfrm>
          <a:prstGeom prst="rect">
            <a:avLst/>
          </a:prstGeom>
          <a:solidFill>
            <a:schemeClr val="bg1"/>
          </a:solidFill>
          <a:ln w="9525">
            <a:noFill/>
            <a:miter lim="800000"/>
            <a:headEnd/>
            <a:tailEnd/>
          </a:ln>
        </p:spPr>
        <p:txBody>
          <a:bodyPr>
            <a:spAutoFit/>
          </a:bodyPr>
          <a:lstStyle/>
          <a:p>
            <a:pPr eaLnBrk="1" hangingPunct="1"/>
            <a:r>
              <a:rPr lang="en-US" altLang="zh-CN">
                <a:solidFill>
                  <a:srgbClr val="FF0000"/>
                </a:solidFill>
              </a:rPr>
              <a:t>OS</a:t>
            </a:r>
            <a:r>
              <a:rPr lang="zh-CN" altLang="en-US">
                <a:solidFill>
                  <a:srgbClr val="FF0000"/>
                </a:solidFill>
              </a:rPr>
              <a:t>怎样让用户不考虑设备的具体操作细节？</a:t>
            </a:r>
          </a:p>
        </p:txBody>
      </p:sp>
      <p:sp>
        <p:nvSpPr>
          <p:cNvPr id="2046993" name="Text Box 16"/>
          <p:cNvSpPr txBox="1">
            <a:spLocks noChangeArrowheads="1"/>
          </p:cNvSpPr>
          <p:nvPr/>
        </p:nvSpPr>
        <p:spPr bwMode="auto">
          <a:xfrm>
            <a:off x="163513" y="0"/>
            <a:ext cx="6786562" cy="822325"/>
          </a:xfrm>
          <a:prstGeom prst="rect">
            <a:avLst/>
          </a:prstGeom>
          <a:noFill/>
          <a:ln w="9525">
            <a:noFill/>
            <a:miter lim="800000"/>
            <a:headEnd/>
            <a:tailEnd/>
          </a:ln>
        </p:spPr>
        <p:txBody>
          <a:bodyPr wrap="none">
            <a:spAutoFit/>
          </a:bodyPr>
          <a:lstStyle/>
          <a:p>
            <a:pPr eaLnBrk="1" hangingPunct="1">
              <a:lnSpc>
                <a:spcPct val="120000"/>
              </a:lnSpc>
              <a:defRPr/>
            </a:pPr>
            <a:r>
              <a:rPr lang="zh-CN" altLang="en-US" dirty="0">
                <a:solidFill>
                  <a:schemeClr val="accent6"/>
                </a:solidFill>
                <a:ea typeface="华文中宋" pitchFamily="2" charset="-122"/>
              </a:rPr>
              <a:t>分层次抽象</a:t>
            </a:r>
            <a:r>
              <a:rPr lang="en-US" altLang="zh-CN" dirty="0">
                <a:solidFill>
                  <a:schemeClr val="accent6"/>
                </a:solidFill>
                <a:ea typeface="华文中宋" pitchFamily="2" charset="-122"/>
              </a:rPr>
              <a:t>-</a:t>
            </a:r>
            <a:r>
              <a:rPr lang="zh-CN" altLang="en-US" dirty="0">
                <a:solidFill>
                  <a:schemeClr val="accent6"/>
                </a:solidFill>
                <a:ea typeface="华文中宋" pitchFamily="2" charset="-122"/>
              </a:rPr>
              <a:t>自动化机制示例</a:t>
            </a:r>
            <a:r>
              <a:rPr lang="en-US" altLang="zh-CN" dirty="0">
                <a:solidFill>
                  <a:schemeClr val="accent6"/>
                </a:solidFill>
                <a:ea typeface="华文中宋" pitchFamily="2" charset="-122"/>
              </a:rPr>
              <a:t>--</a:t>
            </a:r>
            <a:r>
              <a:rPr lang="zh-CN" altLang="en-US" dirty="0">
                <a:solidFill>
                  <a:schemeClr val="accent6"/>
                </a:solidFill>
                <a:ea typeface="华文中宋" pitchFamily="2" charset="-122"/>
              </a:rPr>
              <a:t>操作系统对设备的分层次管理</a:t>
            </a:r>
            <a:endParaRPr lang="en-US" altLang="zh-CN" dirty="0">
              <a:solidFill>
                <a:schemeClr val="accent6"/>
              </a:solidFill>
              <a:ea typeface="华文中宋" pitchFamily="2" charset="-122"/>
            </a:endParaRPr>
          </a:p>
          <a:p>
            <a:pPr eaLnBrk="1" hangingPunct="1">
              <a:lnSpc>
                <a:spcPct val="120000"/>
              </a:lnSpc>
              <a:defRPr/>
            </a:pPr>
            <a:r>
              <a:rPr lang="en-US" altLang="zh-CN" dirty="0">
                <a:solidFill>
                  <a:schemeClr val="accent6"/>
                </a:solidFill>
                <a:ea typeface="华文中宋" pitchFamily="2" charset="-122"/>
              </a:rPr>
              <a:t>(3)</a:t>
            </a:r>
            <a:r>
              <a:rPr lang="zh-CN" altLang="en-US" dirty="0">
                <a:solidFill>
                  <a:schemeClr val="accent6"/>
                </a:solidFill>
                <a:ea typeface="华文中宋" pitchFamily="2" charset="-122"/>
              </a:rPr>
              <a:t>如何使应用程序不考虑设备的具体操作细节</a:t>
            </a:r>
            <a:r>
              <a:rPr lang="en-US" altLang="zh-CN" dirty="0">
                <a:solidFill>
                  <a:schemeClr val="accent6"/>
                </a:solidFill>
                <a:ea typeface="华文中宋" pitchFamily="2" charset="-122"/>
              </a:rPr>
              <a:t>? </a:t>
            </a:r>
          </a:p>
        </p:txBody>
      </p:sp>
    </p:spTree>
  </p:cSld>
  <p:clrMapOvr>
    <a:masterClrMapping/>
  </p:clrMapOvr>
  <p:transition>
    <p:zoom/>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6258"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146550" y="1163638"/>
            <a:ext cx="2857500" cy="4662487"/>
          </a:xfrm>
          <a:prstGeom prst="rect">
            <a:avLst/>
          </a:prstGeom>
          <a:noFill/>
          <a:ln w="9525">
            <a:noFill/>
            <a:miter lim="800000"/>
            <a:headEnd/>
            <a:tailEnd/>
          </a:ln>
        </p:spPr>
      </p:pic>
      <p:pic>
        <p:nvPicPr>
          <p:cNvPr id="96259"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6905625" y="2697163"/>
            <a:ext cx="2244725" cy="3706812"/>
          </a:xfrm>
          <a:prstGeom prst="rect">
            <a:avLst/>
          </a:prstGeom>
          <a:noFill/>
          <a:ln w="9525">
            <a:noFill/>
            <a:miter lim="800000"/>
            <a:headEnd/>
            <a:tailEnd/>
          </a:ln>
        </p:spPr>
      </p:pic>
      <p:pic>
        <p:nvPicPr>
          <p:cNvPr id="96260" name="Picture 4"/>
          <p:cNvPicPr>
            <a:picLocks noChangeAspect="1" noChangeArrowheads="1"/>
          </p:cNvPicPr>
          <p:nvPr/>
        </p:nvPicPr>
        <p:blipFill>
          <a:blip r:embed="rId5" cstate="print"/>
          <a:srcRect/>
          <a:stretch>
            <a:fillRect/>
          </a:stretch>
        </p:blipFill>
        <p:spPr bwMode="auto">
          <a:xfrm>
            <a:off x="146050" y="4765675"/>
            <a:ext cx="2571750" cy="800100"/>
          </a:xfrm>
          <a:prstGeom prst="rect">
            <a:avLst/>
          </a:prstGeom>
          <a:noFill/>
          <a:ln w="9525">
            <a:noFill/>
            <a:miter lim="800000"/>
            <a:headEnd/>
            <a:tailEnd/>
          </a:ln>
        </p:spPr>
      </p:pic>
      <p:pic>
        <p:nvPicPr>
          <p:cNvPr id="96261" name="Picture 5"/>
          <p:cNvPicPr>
            <a:picLocks noChangeAspect="1" noChangeArrowheads="1"/>
          </p:cNvPicPr>
          <p:nvPr/>
        </p:nvPicPr>
        <p:blipFill>
          <a:blip r:embed="rId6" cstate="print"/>
          <a:srcRect/>
          <a:stretch>
            <a:fillRect/>
          </a:stretch>
        </p:blipFill>
        <p:spPr bwMode="auto">
          <a:xfrm>
            <a:off x="2705100" y="4775200"/>
            <a:ext cx="2571750" cy="781050"/>
          </a:xfrm>
          <a:prstGeom prst="rect">
            <a:avLst/>
          </a:prstGeom>
          <a:noFill/>
          <a:ln w="9525">
            <a:noFill/>
            <a:miter lim="800000"/>
            <a:headEnd/>
            <a:tailEnd/>
          </a:ln>
        </p:spPr>
      </p:pic>
      <p:pic>
        <p:nvPicPr>
          <p:cNvPr id="96262" name="Picture 6"/>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2822575" y="5578475"/>
            <a:ext cx="1028700" cy="928688"/>
          </a:xfrm>
          <a:prstGeom prst="rect">
            <a:avLst/>
          </a:prstGeom>
          <a:noFill/>
          <a:ln w="9525">
            <a:noFill/>
            <a:miter lim="800000"/>
            <a:headEnd/>
            <a:tailEnd/>
          </a:ln>
        </p:spPr>
      </p:pic>
      <p:pic>
        <p:nvPicPr>
          <p:cNvPr id="96263" name="Picture 7"/>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4089400" y="5699125"/>
            <a:ext cx="1020763" cy="688975"/>
          </a:xfrm>
          <a:prstGeom prst="rect">
            <a:avLst/>
          </a:prstGeom>
          <a:noFill/>
          <a:ln w="9525">
            <a:noFill/>
            <a:miter lim="800000"/>
            <a:headEnd/>
            <a:tailEnd/>
          </a:ln>
        </p:spPr>
      </p:pic>
      <p:pic>
        <p:nvPicPr>
          <p:cNvPr id="96264" name="Picture 8" descr="http://mall.sina.com.cn/images/goods/000204/20007181638107e-l.jpg"/>
          <p:cNvPicPr>
            <a:picLocks noChangeAspect="1" noChangeArrowheads="1"/>
          </p:cNvPicPr>
          <p:nvPr/>
        </p:nvPicPr>
        <p:blipFill>
          <a:blip r:embed="rId9" r:link="rId10" cstate="print">
            <a:clrChange>
              <a:clrFrom>
                <a:srgbClr val="FFFFFF"/>
              </a:clrFrom>
              <a:clrTo>
                <a:srgbClr val="FFFFFF">
                  <a:alpha val="0"/>
                </a:srgbClr>
              </a:clrTo>
            </a:clrChange>
            <a:grayscl/>
          </a:blip>
          <a:srcRect/>
          <a:stretch>
            <a:fillRect/>
          </a:stretch>
        </p:blipFill>
        <p:spPr bwMode="auto">
          <a:xfrm flipH="1">
            <a:off x="1725613" y="5572125"/>
            <a:ext cx="568325" cy="855663"/>
          </a:xfrm>
          <a:prstGeom prst="rect">
            <a:avLst/>
          </a:prstGeom>
          <a:noFill/>
          <a:ln w="9525">
            <a:noFill/>
            <a:miter lim="800000"/>
            <a:headEnd/>
            <a:tailEnd/>
          </a:ln>
        </p:spPr>
      </p:pic>
      <p:pic>
        <p:nvPicPr>
          <p:cNvPr id="96265" name="Picture 9" descr="http://mall.sina.com.cn/images/goods/000204/20008201519900-l.jpg"/>
          <p:cNvPicPr>
            <a:picLocks noChangeAspect="1" noChangeArrowheads="1"/>
          </p:cNvPicPr>
          <p:nvPr/>
        </p:nvPicPr>
        <p:blipFill>
          <a:blip r:embed="rId11" r:link="rId12" cstate="print">
            <a:clrChange>
              <a:clrFrom>
                <a:srgbClr val="FFFFFF"/>
              </a:clrFrom>
              <a:clrTo>
                <a:srgbClr val="FFFFFF">
                  <a:alpha val="0"/>
                </a:srgbClr>
              </a:clrTo>
            </a:clrChange>
            <a:grayscl/>
          </a:blip>
          <a:srcRect/>
          <a:stretch>
            <a:fillRect/>
          </a:stretch>
        </p:blipFill>
        <p:spPr bwMode="auto">
          <a:xfrm flipH="1">
            <a:off x="527050" y="5543550"/>
            <a:ext cx="609600" cy="922338"/>
          </a:xfrm>
          <a:prstGeom prst="rect">
            <a:avLst/>
          </a:prstGeom>
          <a:noFill/>
          <a:ln w="9525">
            <a:noFill/>
            <a:miter lim="800000"/>
            <a:headEnd/>
            <a:tailEnd/>
          </a:ln>
        </p:spPr>
      </p:pic>
      <p:pic>
        <p:nvPicPr>
          <p:cNvPr id="96266" name="Picture 10"/>
          <p:cNvPicPr>
            <a:picLocks noChangeAspect="1" noChangeArrowheads="1"/>
          </p:cNvPicPr>
          <p:nvPr/>
        </p:nvPicPr>
        <p:blipFill>
          <a:blip r:embed="rId13" cstate="print"/>
          <a:srcRect/>
          <a:stretch>
            <a:fillRect/>
          </a:stretch>
        </p:blipFill>
        <p:spPr bwMode="auto">
          <a:xfrm>
            <a:off x="708025" y="2355850"/>
            <a:ext cx="3705225" cy="590550"/>
          </a:xfrm>
          <a:prstGeom prst="rect">
            <a:avLst/>
          </a:prstGeom>
          <a:noFill/>
          <a:ln w="9525">
            <a:noFill/>
            <a:miter lim="800000"/>
            <a:headEnd/>
            <a:tailEnd/>
          </a:ln>
        </p:spPr>
      </p:pic>
      <p:pic>
        <p:nvPicPr>
          <p:cNvPr id="96267" name="Picture 11"/>
          <p:cNvPicPr>
            <a:picLocks noChangeAspect="1" noChangeArrowheads="1"/>
          </p:cNvPicPr>
          <p:nvPr/>
        </p:nvPicPr>
        <p:blipFill>
          <a:blip r:embed="rId14" cstate="print"/>
          <a:srcRect/>
          <a:stretch>
            <a:fillRect/>
          </a:stretch>
        </p:blipFill>
        <p:spPr bwMode="auto">
          <a:xfrm>
            <a:off x="269875" y="3262313"/>
            <a:ext cx="2295525" cy="1123950"/>
          </a:xfrm>
          <a:prstGeom prst="rect">
            <a:avLst/>
          </a:prstGeom>
          <a:noFill/>
          <a:ln w="9525">
            <a:noFill/>
            <a:miter lim="800000"/>
            <a:headEnd/>
            <a:tailEnd/>
          </a:ln>
        </p:spPr>
      </p:pic>
      <p:pic>
        <p:nvPicPr>
          <p:cNvPr id="96268" name="Picture 12"/>
          <p:cNvPicPr>
            <a:picLocks noChangeAspect="1" noChangeArrowheads="1"/>
          </p:cNvPicPr>
          <p:nvPr/>
        </p:nvPicPr>
        <p:blipFill>
          <a:blip r:embed="rId15" cstate="print"/>
          <a:srcRect/>
          <a:stretch>
            <a:fillRect/>
          </a:stretch>
        </p:blipFill>
        <p:spPr bwMode="auto">
          <a:xfrm>
            <a:off x="2841625" y="3282950"/>
            <a:ext cx="2314575" cy="1114425"/>
          </a:xfrm>
          <a:prstGeom prst="rect">
            <a:avLst/>
          </a:prstGeom>
          <a:noFill/>
          <a:ln w="9525">
            <a:noFill/>
            <a:miter lim="800000"/>
            <a:headEnd/>
            <a:tailEnd/>
          </a:ln>
        </p:spPr>
      </p:pic>
      <p:sp>
        <p:nvSpPr>
          <p:cNvPr id="96269" name="Line 13"/>
          <p:cNvSpPr>
            <a:spLocks noChangeShapeType="1"/>
          </p:cNvSpPr>
          <p:nvPr/>
        </p:nvSpPr>
        <p:spPr bwMode="auto">
          <a:xfrm flipV="1">
            <a:off x="2232025" y="4337050"/>
            <a:ext cx="0" cy="403225"/>
          </a:xfrm>
          <a:prstGeom prst="line">
            <a:avLst/>
          </a:prstGeom>
          <a:noFill/>
          <a:ln w="38100">
            <a:solidFill>
              <a:schemeClr val="accent2"/>
            </a:solidFill>
            <a:prstDash val="sysDot"/>
            <a:round/>
            <a:headEnd/>
            <a:tailEnd type="triangle" w="med" len="med"/>
          </a:ln>
        </p:spPr>
        <p:txBody>
          <a:bodyPr/>
          <a:lstStyle/>
          <a:p>
            <a:endParaRPr lang="zh-CN" altLang="en-US"/>
          </a:p>
        </p:txBody>
      </p:sp>
      <p:sp>
        <p:nvSpPr>
          <p:cNvPr id="96270" name="Line 14"/>
          <p:cNvSpPr>
            <a:spLocks noChangeShapeType="1"/>
          </p:cNvSpPr>
          <p:nvPr/>
        </p:nvSpPr>
        <p:spPr bwMode="auto">
          <a:xfrm flipV="1">
            <a:off x="3127375" y="4346575"/>
            <a:ext cx="0" cy="403225"/>
          </a:xfrm>
          <a:prstGeom prst="line">
            <a:avLst/>
          </a:prstGeom>
          <a:noFill/>
          <a:ln w="38100">
            <a:solidFill>
              <a:schemeClr val="accent2"/>
            </a:solidFill>
            <a:prstDash val="sysDot"/>
            <a:round/>
            <a:headEnd/>
            <a:tailEnd type="triangle" w="med" len="med"/>
          </a:ln>
        </p:spPr>
        <p:txBody>
          <a:bodyPr/>
          <a:lstStyle/>
          <a:p>
            <a:endParaRPr lang="zh-CN" altLang="en-US"/>
          </a:p>
        </p:txBody>
      </p:sp>
      <p:sp>
        <p:nvSpPr>
          <p:cNvPr id="96271" name="Line 15"/>
          <p:cNvSpPr>
            <a:spLocks noChangeShapeType="1"/>
          </p:cNvSpPr>
          <p:nvPr/>
        </p:nvSpPr>
        <p:spPr bwMode="auto">
          <a:xfrm flipV="1">
            <a:off x="3119438" y="2832100"/>
            <a:ext cx="0" cy="466725"/>
          </a:xfrm>
          <a:prstGeom prst="line">
            <a:avLst/>
          </a:prstGeom>
          <a:noFill/>
          <a:ln w="38100">
            <a:solidFill>
              <a:schemeClr val="accent2"/>
            </a:solidFill>
            <a:prstDash val="sysDot"/>
            <a:round/>
            <a:headEnd/>
            <a:tailEnd type="triangle" w="med" len="med"/>
          </a:ln>
        </p:spPr>
        <p:txBody>
          <a:bodyPr/>
          <a:lstStyle/>
          <a:p>
            <a:endParaRPr lang="zh-CN" altLang="en-US"/>
          </a:p>
        </p:txBody>
      </p:sp>
      <p:sp>
        <p:nvSpPr>
          <p:cNvPr id="96272" name="Line 16"/>
          <p:cNvSpPr>
            <a:spLocks noChangeShapeType="1"/>
          </p:cNvSpPr>
          <p:nvPr/>
        </p:nvSpPr>
        <p:spPr bwMode="auto">
          <a:xfrm flipV="1">
            <a:off x="2241550" y="2841625"/>
            <a:ext cx="0" cy="466725"/>
          </a:xfrm>
          <a:prstGeom prst="line">
            <a:avLst/>
          </a:prstGeom>
          <a:noFill/>
          <a:ln w="38100">
            <a:solidFill>
              <a:schemeClr val="accent2"/>
            </a:solidFill>
            <a:prstDash val="sysDot"/>
            <a:round/>
            <a:headEnd/>
            <a:tailEnd type="triangle" w="med" len="med"/>
          </a:ln>
        </p:spPr>
        <p:txBody>
          <a:bodyPr/>
          <a:lstStyle/>
          <a:p>
            <a:endParaRPr lang="zh-CN" altLang="en-US"/>
          </a:p>
        </p:txBody>
      </p:sp>
      <p:sp>
        <p:nvSpPr>
          <p:cNvPr id="96273" name="Freeform 17"/>
          <p:cNvSpPr>
            <a:spLocks/>
          </p:cNvSpPr>
          <p:nvPr/>
        </p:nvSpPr>
        <p:spPr bwMode="auto">
          <a:xfrm>
            <a:off x="247650" y="2667000"/>
            <a:ext cx="544513" cy="762000"/>
          </a:xfrm>
          <a:custGeom>
            <a:avLst/>
            <a:gdLst>
              <a:gd name="T0" fmla="*/ 2147483646 w 343"/>
              <a:gd name="T1" fmla="*/ 0 h 480"/>
              <a:gd name="T2" fmla="*/ 2147483646 w 343"/>
              <a:gd name="T3" fmla="*/ 2147483646 h 480"/>
              <a:gd name="T4" fmla="*/ 2147483646 w 343"/>
              <a:gd name="T5" fmla="*/ 2147483646 h 480"/>
              <a:gd name="T6" fmla="*/ 2147483646 w 343"/>
              <a:gd name="T7" fmla="*/ 2147483646 h 480"/>
              <a:gd name="T8" fmla="*/ 2147483646 w 343"/>
              <a:gd name="T9" fmla="*/ 2147483646 h 480"/>
              <a:gd name="T10" fmla="*/ 0 60000 65536"/>
              <a:gd name="T11" fmla="*/ 0 60000 65536"/>
              <a:gd name="T12" fmla="*/ 0 60000 65536"/>
              <a:gd name="T13" fmla="*/ 0 60000 65536"/>
              <a:gd name="T14" fmla="*/ 0 60000 65536"/>
              <a:gd name="T15" fmla="*/ 0 w 343"/>
              <a:gd name="T16" fmla="*/ 0 h 480"/>
              <a:gd name="T17" fmla="*/ 343 w 343"/>
              <a:gd name="T18" fmla="*/ 480 h 480"/>
            </a:gdLst>
            <a:ahLst/>
            <a:cxnLst>
              <a:cxn ang="T10">
                <a:pos x="T0" y="T1"/>
              </a:cxn>
              <a:cxn ang="T11">
                <a:pos x="T2" y="T3"/>
              </a:cxn>
              <a:cxn ang="T12">
                <a:pos x="T4" y="T5"/>
              </a:cxn>
              <a:cxn ang="T13">
                <a:pos x="T6" y="T7"/>
              </a:cxn>
              <a:cxn ang="T14">
                <a:pos x="T8" y="T9"/>
              </a:cxn>
            </a:cxnLst>
            <a:rect l="T15" t="T16" r="T17" b="T18"/>
            <a:pathLst>
              <a:path w="343" h="480">
                <a:moveTo>
                  <a:pt x="343" y="0"/>
                </a:moveTo>
                <a:cubicBezTo>
                  <a:pt x="311" y="5"/>
                  <a:pt x="204" y="5"/>
                  <a:pt x="151" y="29"/>
                </a:cubicBezTo>
                <a:cubicBezTo>
                  <a:pt x="98" y="53"/>
                  <a:pt x="50" y="98"/>
                  <a:pt x="26" y="144"/>
                </a:cubicBezTo>
                <a:cubicBezTo>
                  <a:pt x="2" y="190"/>
                  <a:pt x="0" y="251"/>
                  <a:pt x="7" y="307"/>
                </a:cubicBezTo>
                <a:cubicBezTo>
                  <a:pt x="14" y="363"/>
                  <a:pt x="53" y="444"/>
                  <a:pt x="65" y="480"/>
                </a:cubicBezTo>
              </a:path>
            </a:pathLst>
          </a:custGeom>
          <a:noFill/>
          <a:ln w="28575">
            <a:solidFill>
              <a:schemeClr val="tx1"/>
            </a:solidFill>
            <a:round/>
            <a:headEnd/>
            <a:tailEnd type="triangle" w="med" len="med"/>
          </a:ln>
        </p:spPr>
        <p:txBody>
          <a:bodyPr/>
          <a:lstStyle/>
          <a:p>
            <a:endParaRPr lang="zh-CN" altLang="en-US"/>
          </a:p>
        </p:txBody>
      </p:sp>
      <p:sp>
        <p:nvSpPr>
          <p:cNvPr id="96274" name="Freeform 18"/>
          <p:cNvSpPr>
            <a:spLocks/>
          </p:cNvSpPr>
          <p:nvPr/>
        </p:nvSpPr>
        <p:spPr bwMode="auto">
          <a:xfrm>
            <a:off x="176213" y="4084638"/>
            <a:ext cx="158750" cy="776287"/>
          </a:xfrm>
          <a:custGeom>
            <a:avLst/>
            <a:gdLst>
              <a:gd name="T0" fmla="*/ 2147483646 w 100"/>
              <a:gd name="T1" fmla="*/ 0 h 489"/>
              <a:gd name="T2" fmla="*/ 2147483646 w 100"/>
              <a:gd name="T3" fmla="*/ 2147483646 h 489"/>
              <a:gd name="T4" fmla="*/ 2147483646 w 100"/>
              <a:gd name="T5" fmla="*/ 2147483646 h 489"/>
              <a:gd name="T6" fmla="*/ 2147483646 w 100"/>
              <a:gd name="T7" fmla="*/ 2147483646 h 489"/>
              <a:gd name="T8" fmla="*/ 0 60000 65536"/>
              <a:gd name="T9" fmla="*/ 0 60000 65536"/>
              <a:gd name="T10" fmla="*/ 0 60000 65536"/>
              <a:gd name="T11" fmla="*/ 0 60000 65536"/>
              <a:gd name="T12" fmla="*/ 0 w 100"/>
              <a:gd name="T13" fmla="*/ 0 h 489"/>
              <a:gd name="T14" fmla="*/ 100 w 100"/>
              <a:gd name="T15" fmla="*/ 489 h 489"/>
            </a:gdLst>
            <a:ahLst/>
            <a:cxnLst>
              <a:cxn ang="T8">
                <a:pos x="T0" y="T1"/>
              </a:cxn>
              <a:cxn ang="T9">
                <a:pos x="T2" y="T3"/>
              </a:cxn>
              <a:cxn ang="T10">
                <a:pos x="T4" y="T5"/>
              </a:cxn>
              <a:cxn ang="T11">
                <a:pos x="T6" y="T7"/>
              </a:cxn>
            </a:cxnLst>
            <a:rect l="T12" t="T13" r="T14" b="T15"/>
            <a:pathLst>
              <a:path w="100" h="489">
                <a:moveTo>
                  <a:pt x="100" y="0"/>
                </a:moveTo>
                <a:cubicBezTo>
                  <a:pt x="86" y="19"/>
                  <a:pt x="28" y="54"/>
                  <a:pt x="14" y="115"/>
                </a:cubicBezTo>
                <a:cubicBezTo>
                  <a:pt x="0" y="176"/>
                  <a:pt x="0" y="303"/>
                  <a:pt x="14" y="365"/>
                </a:cubicBezTo>
                <a:cubicBezTo>
                  <a:pt x="28" y="427"/>
                  <a:pt x="82" y="463"/>
                  <a:pt x="100" y="489"/>
                </a:cubicBezTo>
              </a:path>
            </a:pathLst>
          </a:custGeom>
          <a:noFill/>
          <a:ln w="28575">
            <a:solidFill>
              <a:schemeClr val="tx1"/>
            </a:solidFill>
            <a:round/>
            <a:headEnd/>
            <a:tailEnd type="triangle" w="med" len="med"/>
          </a:ln>
        </p:spPr>
        <p:txBody>
          <a:bodyPr/>
          <a:lstStyle/>
          <a:p>
            <a:endParaRPr lang="zh-CN" altLang="en-US"/>
          </a:p>
        </p:txBody>
      </p:sp>
      <p:sp>
        <p:nvSpPr>
          <p:cNvPr id="2049044" name="Text Box 16"/>
          <p:cNvSpPr txBox="1">
            <a:spLocks noChangeArrowheads="1"/>
          </p:cNvSpPr>
          <p:nvPr/>
        </p:nvSpPr>
        <p:spPr bwMode="auto">
          <a:xfrm>
            <a:off x="163513" y="0"/>
            <a:ext cx="6786562" cy="822325"/>
          </a:xfrm>
          <a:prstGeom prst="rect">
            <a:avLst/>
          </a:prstGeom>
          <a:noFill/>
          <a:ln w="9525">
            <a:noFill/>
            <a:miter lim="800000"/>
            <a:headEnd/>
            <a:tailEnd/>
          </a:ln>
        </p:spPr>
        <p:txBody>
          <a:bodyPr wrap="none">
            <a:spAutoFit/>
          </a:bodyPr>
          <a:lstStyle/>
          <a:p>
            <a:pPr eaLnBrk="1" hangingPunct="1">
              <a:lnSpc>
                <a:spcPct val="120000"/>
              </a:lnSpc>
              <a:defRPr/>
            </a:pPr>
            <a:r>
              <a:rPr lang="zh-CN" altLang="en-US" dirty="0">
                <a:solidFill>
                  <a:schemeClr val="accent6"/>
                </a:solidFill>
                <a:ea typeface="华文中宋" pitchFamily="2" charset="-122"/>
              </a:rPr>
              <a:t>分层次抽象</a:t>
            </a:r>
            <a:r>
              <a:rPr lang="en-US" altLang="zh-CN" dirty="0">
                <a:solidFill>
                  <a:schemeClr val="accent6"/>
                </a:solidFill>
                <a:ea typeface="华文中宋" pitchFamily="2" charset="-122"/>
              </a:rPr>
              <a:t>-</a:t>
            </a:r>
            <a:r>
              <a:rPr lang="zh-CN" altLang="en-US" dirty="0">
                <a:solidFill>
                  <a:schemeClr val="accent6"/>
                </a:solidFill>
                <a:ea typeface="华文中宋" pitchFamily="2" charset="-122"/>
              </a:rPr>
              <a:t>自动化机制示例</a:t>
            </a:r>
            <a:r>
              <a:rPr lang="en-US" altLang="zh-CN" dirty="0">
                <a:solidFill>
                  <a:schemeClr val="accent6"/>
                </a:solidFill>
                <a:ea typeface="华文中宋" pitchFamily="2" charset="-122"/>
              </a:rPr>
              <a:t>--</a:t>
            </a:r>
            <a:r>
              <a:rPr lang="zh-CN" altLang="en-US" dirty="0">
                <a:solidFill>
                  <a:schemeClr val="accent6"/>
                </a:solidFill>
                <a:ea typeface="华文中宋" pitchFamily="2" charset="-122"/>
              </a:rPr>
              <a:t>操作系统对设备的分层次管理</a:t>
            </a:r>
            <a:endParaRPr lang="en-US" altLang="zh-CN" dirty="0">
              <a:solidFill>
                <a:schemeClr val="accent6"/>
              </a:solidFill>
              <a:ea typeface="华文中宋" pitchFamily="2" charset="-122"/>
            </a:endParaRPr>
          </a:p>
          <a:p>
            <a:pPr eaLnBrk="1" hangingPunct="1">
              <a:lnSpc>
                <a:spcPct val="120000"/>
              </a:lnSpc>
              <a:defRPr/>
            </a:pPr>
            <a:r>
              <a:rPr lang="en-US" altLang="zh-CN" dirty="0">
                <a:solidFill>
                  <a:schemeClr val="accent6"/>
                </a:solidFill>
                <a:ea typeface="华文中宋" pitchFamily="2" charset="-122"/>
              </a:rPr>
              <a:t>(3)</a:t>
            </a:r>
            <a:r>
              <a:rPr lang="zh-CN" altLang="en-US" dirty="0">
                <a:solidFill>
                  <a:schemeClr val="accent6"/>
                </a:solidFill>
                <a:ea typeface="华文中宋" pitchFamily="2" charset="-122"/>
              </a:rPr>
              <a:t>如何使应用程序不考虑设备的具体操作细节</a:t>
            </a:r>
            <a:r>
              <a:rPr lang="en-US" altLang="zh-CN" dirty="0">
                <a:solidFill>
                  <a:schemeClr val="accent6"/>
                </a:solidFill>
                <a:ea typeface="华文中宋" pitchFamily="2" charset="-122"/>
              </a:rPr>
              <a:t>?</a:t>
            </a:r>
          </a:p>
        </p:txBody>
      </p:sp>
    </p:spTree>
  </p:cSld>
  <p:clrMapOvr>
    <a:masterClrMapping/>
  </p:clrMapOvr>
  <p:transition>
    <p:zoom/>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8306"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146550" y="1163638"/>
            <a:ext cx="2857500" cy="4662487"/>
          </a:xfrm>
          <a:prstGeom prst="rect">
            <a:avLst/>
          </a:prstGeom>
          <a:noFill/>
          <a:ln w="9525">
            <a:noFill/>
            <a:miter lim="800000"/>
            <a:headEnd/>
            <a:tailEnd/>
          </a:ln>
        </p:spPr>
      </p:pic>
      <p:pic>
        <p:nvPicPr>
          <p:cNvPr id="98307" name="Picture 3"/>
          <p:cNvPicPr>
            <a:picLocks noChangeAspect="1" noChangeArrowheads="1"/>
          </p:cNvPicPr>
          <p:nvPr/>
        </p:nvPicPr>
        <p:blipFill>
          <a:blip r:embed="rId4" cstate="print"/>
          <a:srcRect/>
          <a:stretch>
            <a:fillRect/>
          </a:stretch>
        </p:blipFill>
        <p:spPr bwMode="auto">
          <a:xfrm>
            <a:off x="130175" y="4219575"/>
            <a:ext cx="4792663" cy="1320800"/>
          </a:xfrm>
          <a:prstGeom prst="rect">
            <a:avLst/>
          </a:prstGeom>
          <a:noFill/>
          <a:ln w="9525">
            <a:noFill/>
            <a:miter lim="800000"/>
            <a:headEnd/>
            <a:tailEnd/>
          </a:ln>
        </p:spPr>
      </p:pic>
      <p:pic>
        <p:nvPicPr>
          <p:cNvPr id="98308" name="Picture 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6905625" y="2697163"/>
            <a:ext cx="2244725" cy="3706812"/>
          </a:xfrm>
          <a:prstGeom prst="rect">
            <a:avLst/>
          </a:prstGeom>
          <a:noFill/>
          <a:ln w="9525">
            <a:noFill/>
            <a:miter lim="800000"/>
            <a:headEnd/>
            <a:tailEnd/>
          </a:ln>
        </p:spPr>
      </p:pic>
      <p:pic>
        <p:nvPicPr>
          <p:cNvPr id="98309" name="Picture 5"/>
          <p:cNvPicPr>
            <a:picLocks noChangeAspect="1" noChangeArrowheads="1"/>
          </p:cNvPicPr>
          <p:nvPr/>
        </p:nvPicPr>
        <p:blipFill>
          <a:blip r:embed="rId6" cstate="print"/>
          <a:srcRect/>
          <a:stretch>
            <a:fillRect/>
          </a:stretch>
        </p:blipFill>
        <p:spPr bwMode="auto">
          <a:xfrm>
            <a:off x="693738" y="5970588"/>
            <a:ext cx="3705225" cy="590550"/>
          </a:xfrm>
          <a:prstGeom prst="rect">
            <a:avLst/>
          </a:prstGeom>
          <a:noFill/>
          <a:ln w="9525">
            <a:noFill/>
            <a:miter lim="800000"/>
            <a:headEnd/>
            <a:tailEnd/>
          </a:ln>
        </p:spPr>
      </p:pic>
      <p:sp>
        <p:nvSpPr>
          <p:cNvPr id="98310" name="Line 6"/>
          <p:cNvSpPr>
            <a:spLocks noChangeShapeType="1"/>
          </p:cNvSpPr>
          <p:nvPr/>
        </p:nvSpPr>
        <p:spPr bwMode="auto">
          <a:xfrm flipV="1">
            <a:off x="2546350" y="5492750"/>
            <a:ext cx="0" cy="487363"/>
          </a:xfrm>
          <a:prstGeom prst="line">
            <a:avLst/>
          </a:prstGeom>
          <a:noFill/>
          <a:ln w="28575">
            <a:solidFill>
              <a:schemeClr val="accent2"/>
            </a:solidFill>
            <a:prstDash val="sysDot"/>
            <a:round/>
            <a:headEnd/>
            <a:tailEnd type="triangle" w="med" len="med"/>
          </a:ln>
        </p:spPr>
        <p:txBody>
          <a:bodyPr/>
          <a:lstStyle/>
          <a:p>
            <a:endParaRPr lang="zh-CN" altLang="en-US"/>
          </a:p>
        </p:txBody>
      </p:sp>
      <p:pic>
        <p:nvPicPr>
          <p:cNvPr id="98311" name="Picture 7"/>
          <p:cNvPicPr>
            <a:picLocks noChangeAspect="1" noChangeArrowheads="1"/>
          </p:cNvPicPr>
          <p:nvPr/>
        </p:nvPicPr>
        <p:blipFill>
          <a:blip r:embed="rId7" cstate="print"/>
          <a:srcRect/>
          <a:stretch>
            <a:fillRect/>
          </a:stretch>
        </p:blipFill>
        <p:spPr bwMode="auto">
          <a:xfrm>
            <a:off x="698500" y="3157538"/>
            <a:ext cx="3695700" cy="561975"/>
          </a:xfrm>
          <a:prstGeom prst="rect">
            <a:avLst/>
          </a:prstGeom>
          <a:noFill/>
          <a:ln w="9525">
            <a:noFill/>
            <a:miter lim="800000"/>
            <a:headEnd/>
            <a:tailEnd/>
          </a:ln>
        </p:spPr>
      </p:pic>
      <p:sp>
        <p:nvSpPr>
          <p:cNvPr id="98312" name="Line 8"/>
          <p:cNvSpPr>
            <a:spLocks noChangeShapeType="1"/>
          </p:cNvSpPr>
          <p:nvPr/>
        </p:nvSpPr>
        <p:spPr bwMode="auto">
          <a:xfrm flipV="1">
            <a:off x="2546350" y="3732213"/>
            <a:ext cx="0" cy="487362"/>
          </a:xfrm>
          <a:prstGeom prst="line">
            <a:avLst/>
          </a:prstGeom>
          <a:noFill/>
          <a:ln w="28575">
            <a:solidFill>
              <a:schemeClr val="accent2"/>
            </a:solidFill>
            <a:prstDash val="sysDot"/>
            <a:round/>
            <a:headEnd/>
            <a:tailEnd type="triangle" w="med" len="med"/>
          </a:ln>
        </p:spPr>
        <p:txBody>
          <a:bodyPr/>
          <a:lstStyle/>
          <a:p>
            <a:endParaRPr lang="zh-CN" altLang="en-US"/>
          </a:p>
        </p:txBody>
      </p:sp>
      <p:pic>
        <p:nvPicPr>
          <p:cNvPr id="98313" name="Picture 9"/>
          <p:cNvPicPr>
            <a:picLocks noChangeAspect="1" noChangeArrowheads="1"/>
          </p:cNvPicPr>
          <p:nvPr/>
        </p:nvPicPr>
        <p:blipFill>
          <a:blip r:embed="rId8" cstate="print"/>
          <a:srcRect/>
          <a:stretch>
            <a:fillRect/>
          </a:stretch>
        </p:blipFill>
        <p:spPr bwMode="auto">
          <a:xfrm>
            <a:off x="292100" y="1144588"/>
            <a:ext cx="3700463" cy="1570037"/>
          </a:xfrm>
          <a:prstGeom prst="rect">
            <a:avLst/>
          </a:prstGeom>
          <a:noFill/>
          <a:ln w="9525">
            <a:solidFill>
              <a:schemeClr val="accent2"/>
            </a:solidFill>
            <a:miter lim="800000"/>
            <a:headEnd/>
            <a:tailEnd/>
          </a:ln>
        </p:spPr>
      </p:pic>
      <p:sp>
        <p:nvSpPr>
          <p:cNvPr id="98314" name="Line 10"/>
          <p:cNvSpPr>
            <a:spLocks noChangeShapeType="1"/>
          </p:cNvSpPr>
          <p:nvPr/>
        </p:nvSpPr>
        <p:spPr bwMode="auto">
          <a:xfrm>
            <a:off x="3992563" y="1341438"/>
            <a:ext cx="828675" cy="0"/>
          </a:xfrm>
          <a:prstGeom prst="line">
            <a:avLst/>
          </a:prstGeom>
          <a:noFill/>
          <a:ln w="9525">
            <a:solidFill>
              <a:schemeClr val="tx1"/>
            </a:solidFill>
            <a:round/>
            <a:headEnd/>
            <a:tailEnd/>
          </a:ln>
        </p:spPr>
        <p:txBody>
          <a:bodyPr/>
          <a:lstStyle/>
          <a:p>
            <a:endParaRPr lang="zh-CN" altLang="en-US"/>
          </a:p>
        </p:txBody>
      </p:sp>
      <p:sp>
        <p:nvSpPr>
          <p:cNvPr id="98315" name="Freeform 11"/>
          <p:cNvSpPr>
            <a:spLocks/>
          </p:cNvSpPr>
          <p:nvPr/>
        </p:nvSpPr>
        <p:spPr bwMode="auto">
          <a:xfrm>
            <a:off x="147638" y="2073275"/>
            <a:ext cx="369887" cy="2193925"/>
          </a:xfrm>
          <a:custGeom>
            <a:avLst/>
            <a:gdLst>
              <a:gd name="T0" fmla="*/ 2147483646 w 233"/>
              <a:gd name="T1" fmla="*/ 0 h 1267"/>
              <a:gd name="T2" fmla="*/ 2147483646 w 233"/>
              <a:gd name="T3" fmla="*/ 2147483646 h 1267"/>
              <a:gd name="T4" fmla="*/ 2147483646 w 233"/>
              <a:gd name="T5" fmla="*/ 2147483646 h 1267"/>
              <a:gd name="T6" fmla="*/ 2147483646 w 233"/>
              <a:gd name="T7" fmla="*/ 2147483646 h 1267"/>
              <a:gd name="T8" fmla="*/ 0 60000 65536"/>
              <a:gd name="T9" fmla="*/ 0 60000 65536"/>
              <a:gd name="T10" fmla="*/ 0 60000 65536"/>
              <a:gd name="T11" fmla="*/ 0 60000 65536"/>
              <a:gd name="T12" fmla="*/ 0 w 233"/>
              <a:gd name="T13" fmla="*/ 0 h 1267"/>
              <a:gd name="T14" fmla="*/ 233 w 233"/>
              <a:gd name="T15" fmla="*/ 1267 h 1267"/>
            </a:gdLst>
            <a:ahLst/>
            <a:cxnLst>
              <a:cxn ang="T8">
                <a:pos x="T0" y="T1"/>
              </a:cxn>
              <a:cxn ang="T9">
                <a:pos x="T2" y="T3"/>
              </a:cxn>
              <a:cxn ang="T10">
                <a:pos x="T4" y="T5"/>
              </a:cxn>
              <a:cxn ang="T11">
                <a:pos x="T6" y="T7"/>
              </a:cxn>
            </a:cxnLst>
            <a:rect l="T12" t="T13" r="T14" b="T15"/>
            <a:pathLst>
              <a:path w="233" h="1267">
                <a:moveTo>
                  <a:pt x="233" y="0"/>
                </a:moveTo>
                <a:cubicBezTo>
                  <a:pt x="200" y="67"/>
                  <a:pt x="64" y="250"/>
                  <a:pt x="32" y="403"/>
                </a:cubicBezTo>
                <a:cubicBezTo>
                  <a:pt x="0" y="556"/>
                  <a:pt x="17" y="777"/>
                  <a:pt x="41" y="921"/>
                </a:cubicBezTo>
                <a:cubicBezTo>
                  <a:pt x="65" y="1065"/>
                  <a:pt x="148" y="1195"/>
                  <a:pt x="176" y="1267"/>
                </a:cubicBezTo>
              </a:path>
            </a:pathLst>
          </a:custGeom>
          <a:noFill/>
          <a:ln w="28575">
            <a:solidFill>
              <a:schemeClr val="tx1"/>
            </a:solidFill>
            <a:round/>
            <a:headEnd/>
            <a:tailEnd type="triangle" w="med" len="med"/>
          </a:ln>
        </p:spPr>
        <p:txBody>
          <a:bodyPr/>
          <a:lstStyle/>
          <a:p>
            <a:endParaRPr lang="zh-CN" altLang="en-US"/>
          </a:p>
        </p:txBody>
      </p:sp>
      <p:sp>
        <p:nvSpPr>
          <p:cNvPr id="98316" name="Freeform 12"/>
          <p:cNvSpPr>
            <a:spLocks/>
          </p:cNvSpPr>
          <p:nvPr/>
        </p:nvSpPr>
        <p:spPr bwMode="auto">
          <a:xfrm>
            <a:off x="196850" y="4922838"/>
            <a:ext cx="595313" cy="1127125"/>
          </a:xfrm>
          <a:custGeom>
            <a:avLst/>
            <a:gdLst>
              <a:gd name="T0" fmla="*/ 2147483646 w 375"/>
              <a:gd name="T1" fmla="*/ 0 h 710"/>
              <a:gd name="T2" fmla="*/ 2147483646 w 375"/>
              <a:gd name="T3" fmla="*/ 2147483646 h 710"/>
              <a:gd name="T4" fmla="*/ 2147483646 w 375"/>
              <a:gd name="T5" fmla="*/ 2147483646 h 710"/>
              <a:gd name="T6" fmla="*/ 2147483646 w 375"/>
              <a:gd name="T7" fmla="*/ 2147483646 h 710"/>
              <a:gd name="T8" fmla="*/ 0 60000 65536"/>
              <a:gd name="T9" fmla="*/ 0 60000 65536"/>
              <a:gd name="T10" fmla="*/ 0 60000 65536"/>
              <a:gd name="T11" fmla="*/ 0 60000 65536"/>
              <a:gd name="T12" fmla="*/ 0 w 375"/>
              <a:gd name="T13" fmla="*/ 0 h 710"/>
              <a:gd name="T14" fmla="*/ 375 w 375"/>
              <a:gd name="T15" fmla="*/ 710 h 710"/>
            </a:gdLst>
            <a:ahLst/>
            <a:cxnLst>
              <a:cxn ang="T8">
                <a:pos x="T0" y="T1"/>
              </a:cxn>
              <a:cxn ang="T9">
                <a:pos x="T2" y="T3"/>
              </a:cxn>
              <a:cxn ang="T10">
                <a:pos x="T4" y="T5"/>
              </a:cxn>
              <a:cxn ang="T11">
                <a:pos x="T6" y="T7"/>
              </a:cxn>
            </a:cxnLst>
            <a:rect l="T12" t="T13" r="T14" b="T15"/>
            <a:pathLst>
              <a:path w="375" h="710">
                <a:moveTo>
                  <a:pt x="187" y="0"/>
                </a:moveTo>
                <a:cubicBezTo>
                  <a:pt x="161" y="36"/>
                  <a:pt x="48" y="125"/>
                  <a:pt x="26" y="219"/>
                </a:cubicBezTo>
                <a:cubicBezTo>
                  <a:pt x="4" y="313"/>
                  <a:pt x="0" y="484"/>
                  <a:pt x="58" y="566"/>
                </a:cubicBezTo>
                <a:cubicBezTo>
                  <a:pt x="116" y="648"/>
                  <a:pt x="309" y="680"/>
                  <a:pt x="375" y="710"/>
                </a:cubicBezTo>
              </a:path>
            </a:pathLst>
          </a:custGeom>
          <a:noFill/>
          <a:ln w="28575">
            <a:solidFill>
              <a:schemeClr val="tx1"/>
            </a:solidFill>
            <a:round/>
            <a:headEnd/>
            <a:tailEnd type="triangle" w="med" len="med"/>
          </a:ln>
        </p:spPr>
        <p:txBody>
          <a:bodyPr/>
          <a:lstStyle/>
          <a:p>
            <a:endParaRPr lang="zh-CN" altLang="en-US"/>
          </a:p>
        </p:txBody>
      </p:sp>
      <p:sp>
        <p:nvSpPr>
          <p:cNvPr id="98317" name="Line 13"/>
          <p:cNvSpPr>
            <a:spLocks noChangeShapeType="1"/>
          </p:cNvSpPr>
          <p:nvPr/>
        </p:nvSpPr>
        <p:spPr bwMode="auto">
          <a:xfrm flipV="1">
            <a:off x="2540000" y="2725738"/>
            <a:ext cx="0" cy="487362"/>
          </a:xfrm>
          <a:prstGeom prst="line">
            <a:avLst/>
          </a:prstGeom>
          <a:noFill/>
          <a:ln w="28575">
            <a:solidFill>
              <a:schemeClr val="accent2"/>
            </a:solidFill>
            <a:prstDash val="sysDot"/>
            <a:round/>
            <a:headEnd/>
            <a:tailEnd type="triangle" w="med" len="med"/>
          </a:ln>
        </p:spPr>
        <p:txBody>
          <a:bodyPr/>
          <a:lstStyle/>
          <a:p>
            <a:endParaRPr lang="zh-CN" altLang="en-US"/>
          </a:p>
        </p:txBody>
      </p:sp>
      <p:sp>
        <p:nvSpPr>
          <p:cNvPr id="2051087" name="Text Box 16"/>
          <p:cNvSpPr txBox="1">
            <a:spLocks noChangeArrowheads="1"/>
          </p:cNvSpPr>
          <p:nvPr/>
        </p:nvSpPr>
        <p:spPr bwMode="auto">
          <a:xfrm>
            <a:off x="163513" y="0"/>
            <a:ext cx="6786562" cy="822325"/>
          </a:xfrm>
          <a:prstGeom prst="rect">
            <a:avLst/>
          </a:prstGeom>
          <a:noFill/>
          <a:ln w="9525">
            <a:noFill/>
            <a:miter lim="800000"/>
            <a:headEnd/>
            <a:tailEnd/>
          </a:ln>
        </p:spPr>
        <p:txBody>
          <a:bodyPr wrap="none">
            <a:spAutoFit/>
          </a:bodyPr>
          <a:lstStyle/>
          <a:p>
            <a:pPr eaLnBrk="1" hangingPunct="1">
              <a:lnSpc>
                <a:spcPct val="120000"/>
              </a:lnSpc>
              <a:defRPr/>
            </a:pPr>
            <a:r>
              <a:rPr lang="zh-CN" altLang="en-US" dirty="0">
                <a:solidFill>
                  <a:schemeClr val="accent6"/>
                </a:solidFill>
                <a:ea typeface="华文中宋" pitchFamily="2" charset="-122"/>
              </a:rPr>
              <a:t>分层次抽象</a:t>
            </a:r>
            <a:r>
              <a:rPr lang="en-US" altLang="zh-CN" dirty="0">
                <a:solidFill>
                  <a:schemeClr val="accent6"/>
                </a:solidFill>
                <a:ea typeface="华文中宋" pitchFamily="2" charset="-122"/>
              </a:rPr>
              <a:t>-</a:t>
            </a:r>
            <a:r>
              <a:rPr lang="zh-CN" altLang="en-US" dirty="0">
                <a:solidFill>
                  <a:schemeClr val="accent6"/>
                </a:solidFill>
                <a:ea typeface="华文中宋" pitchFamily="2" charset="-122"/>
              </a:rPr>
              <a:t>自动化机制示例</a:t>
            </a:r>
            <a:r>
              <a:rPr lang="en-US" altLang="zh-CN" dirty="0">
                <a:solidFill>
                  <a:schemeClr val="accent6"/>
                </a:solidFill>
                <a:ea typeface="华文中宋" pitchFamily="2" charset="-122"/>
              </a:rPr>
              <a:t>--</a:t>
            </a:r>
            <a:r>
              <a:rPr lang="zh-CN" altLang="en-US" dirty="0">
                <a:solidFill>
                  <a:schemeClr val="accent6"/>
                </a:solidFill>
                <a:ea typeface="华文中宋" pitchFamily="2" charset="-122"/>
              </a:rPr>
              <a:t>操作系统对设备的分层次管理</a:t>
            </a:r>
            <a:endParaRPr lang="en-US" altLang="zh-CN" dirty="0">
              <a:solidFill>
                <a:schemeClr val="accent6"/>
              </a:solidFill>
              <a:ea typeface="华文中宋" pitchFamily="2" charset="-122"/>
            </a:endParaRPr>
          </a:p>
          <a:p>
            <a:pPr eaLnBrk="1" hangingPunct="1">
              <a:lnSpc>
                <a:spcPct val="120000"/>
              </a:lnSpc>
              <a:defRPr/>
            </a:pPr>
            <a:r>
              <a:rPr lang="en-US" altLang="zh-CN" dirty="0">
                <a:solidFill>
                  <a:schemeClr val="accent6"/>
                </a:solidFill>
                <a:ea typeface="华文中宋" pitchFamily="2" charset="-122"/>
              </a:rPr>
              <a:t>(3)</a:t>
            </a:r>
            <a:r>
              <a:rPr lang="zh-CN" altLang="en-US" dirty="0">
                <a:solidFill>
                  <a:schemeClr val="accent6"/>
                </a:solidFill>
                <a:ea typeface="华文中宋" pitchFamily="2" charset="-122"/>
              </a:rPr>
              <a:t>如何使应用程序不考虑设备的具体操作细节</a:t>
            </a:r>
            <a:r>
              <a:rPr lang="en-US" altLang="zh-CN" dirty="0">
                <a:solidFill>
                  <a:schemeClr val="accent6"/>
                </a:solidFill>
                <a:ea typeface="华文中宋" pitchFamily="2" charset="-122"/>
              </a:rPr>
              <a:t>?</a:t>
            </a:r>
          </a:p>
        </p:txBody>
      </p:sp>
    </p:spTree>
  </p:cSld>
  <p:clrMapOvr>
    <a:masterClrMapping/>
  </p:clrMapOvr>
  <p:transition>
    <p:zoom/>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0354" name="Picture 2" descr="操作系统设备管理分层示意-不带解释"/>
          <p:cNvPicPr>
            <a:picLocks noChangeAspect="1" noChangeArrowheads="1"/>
          </p:cNvPicPr>
          <p:nvPr/>
        </p:nvPicPr>
        <p:blipFill>
          <a:blip r:embed="rId3" cstate="print"/>
          <a:srcRect/>
          <a:stretch>
            <a:fillRect/>
          </a:stretch>
        </p:blipFill>
        <p:spPr bwMode="auto">
          <a:xfrm>
            <a:off x="260350" y="1143000"/>
            <a:ext cx="3622675" cy="5311775"/>
          </a:xfrm>
          <a:prstGeom prst="rect">
            <a:avLst/>
          </a:prstGeom>
          <a:noFill/>
          <a:ln w="9525">
            <a:solidFill>
              <a:srgbClr val="FF0000"/>
            </a:solidFill>
            <a:miter lim="800000"/>
            <a:headEnd/>
            <a:tailEnd/>
          </a:ln>
        </p:spPr>
      </p:pic>
      <p:pic>
        <p:nvPicPr>
          <p:cNvPr id="100355"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146550" y="1163638"/>
            <a:ext cx="2857500" cy="4662487"/>
          </a:xfrm>
          <a:prstGeom prst="rect">
            <a:avLst/>
          </a:prstGeom>
          <a:noFill/>
          <a:ln w="9525">
            <a:noFill/>
            <a:miter lim="800000"/>
            <a:headEnd/>
            <a:tailEnd/>
          </a:ln>
        </p:spPr>
      </p:pic>
      <p:pic>
        <p:nvPicPr>
          <p:cNvPr id="100356" name="Picture 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6905625" y="2697163"/>
            <a:ext cx="2244725" cy="3706812"/>
          </a:xfrm>
          <a:prstGeom prst="rect">
            <a:avLst/>
          </a:prstGeom>
          <a:noFill/>
          <a:ln w="9525">
            <a:noFill/>
            <a:miter lim="800000"/>
            <a:headEnd/>
            <a:tailEnd/>
          </a:ln>
        </p:spPr>
      </p:pic>
      <p:sp>
        <p:nvSpPr>
          <p:cNvPr id="100357" name="Line 5"/>
          <p:cNvSpPr>
            <a:spLocks noChangeShapeType="1"/>
          </p:cNvSpPr>
          <p:nvPr/>
        </p:nvSpPr>
        <p:spPr bwMode="auto">
          <a:xfrm>
            <a:off x="3794125" y="3840163"/>
            <a:ext cx="396875" cy="0"/>
          </a:xfrm>
          <a:prstGeom prst="line">
            <a:avLst/>
          </a:prstGeom>
          <a:noFill/>
          <a:ln w="57150">
            <a:solidFill>
              <a:schemeClr val="tx1"/>
            </a:solidFill>
            <a:prstDash val="sysDot"/>
            <a:round/>
            <a:headEnd/>
            <a:tailEnd type="triangle" w="med" len="med"/>
          </a:ln>
        </p:spPr>
        <p:txBody>
          <a:bodyPr/>
          <a:lstStyle/>
          <a:p>
            <a:endParaRPr lang="zh-CN" altLang="en-US"/>
          </a:p>
        </p:txBody>
      </p:sp>
      <p:sp>
        <p:nvSpPr>
          <p:cNvPr id="100358" name="Freeform 6"/>
          <p:cNvSpPr>
            <a:spLocks/>
          </p:cNvSpPr>
          <p:nvPr/>
        </p:nvSpPr>
        <p:spPr bwMode="auto">
          <a:xfrm>
            <a:off x="3032125" y="4830763"/>
            <a:ext cx="2927350" cy="815975"/>
          </a:xfrm>
          <a:custGeom>
            <a:avLst/>
            <a:gdLst>
              <a:gd name="T0" fmla="*/ 0 w 1882"/>
              <a:gd name="T1" fmla="*/ 2147483646 h 533"/>
              <a:gd name="T2" fmla="*/ 2147483646 w 1882"/>
              <a:gd name="T3" fmla="*/ 2147483646 h 533"/>
              <a:gd name="T4" fmla="*/ 2147483646 w 1882"/>
              <a:gd name="T5" fmla="*/ 0 h 533"/>
              <a:gd name="T6" fmla="*/ 0 60000 65536"/>
              <a:gd name="T7" fmla="*/ 0 60000 65536"/>
              <a:gd name="T8" fmla="*/ 0 60000 65536"/>
              <a:gd name="T9" fmla="*/ 0 w 1882"/>
              <a:gd name="T10" fmla="*/ 0 h 533"/>
              <a:gd name="T11" fmla="*/ 1882 w 1882"/>
              <a:gd name="T12" fmla="*/ 533 h 533"/>
            </a:gdLst>
            <a:ahLst/>
            <a:cxnLst>
              <a:cxn ang="T6">
                <a:pos x="T0" y="T1"/>
              </a:cxn>
              <a:cxn ang="T7">
                <a:pos x="T2" y="T3"/>
              </a:cxn>
              <a:cxn ang="T8">
                <a:pos x="T4" y="T5"/>
              </a:cxn>
            </a:cxnLst>
            <a:rect l="T9" t="T10" r="T11" b="T12"/>
            <a:pathLst>
              <a:path w="1882" h="533">
                <a:moveTo>
                  <a:pt x="0" y="490"/>
                </a:moveTo>
                <a:cubicBezTo>
                  <a:pt x="192" y="483"/>
                  <a:pt x="838" y="533"/>
                  <a:pt x="1152" y="451"/>
                </a:cubicBezTo>
                <a:cubicBezTo>
                  <a:pt x="1466" y="369"/>
                  <a:pt x="1730" y="94"/>
                  <a:pt x="1882" y="0"/>
                </a:cubicBezTo>
              </a:path>
            </a:pathLst>
          </a:custGeom>
          <a:noFill/>
          <a:ln w="57150">
            <a:solidFill>
              <a:schemeClr val="tx1"/>
            </a:solidFill>
            <a:prstDash val="sysDot"/>
            <a:round/>
            <a:headEnd/>
            <a:tailEnd type="triangle" w="med" len="med"/>
          </a:ln>
        </p:spPr>
        <p:txBody>
          <a:bodyPr/>
          <a:lstStyle/>
          <a:p>
            <a:endParaRPr lang="zh-CN" altLang="en-US"/>
          </a:p>
        </p:txBody>
      </p:sp>
      <p:sp>
        <p:nvSpPr>
          <p:cNvPr id="100359" name="Freeform 7"/>
          <p:cNvSpPr>
            <a:spLocks/>
          </p:cNvSpPr>
          <p:nvPr/>
        </p:nvSpPr>
        <p:spPr bwMode="auto">
          <a:xfrm>
            <a:off x="3065463" y="5699125"/>
            <a:ext cx="2938462" cy="657225"/>
          </a:xfrm>
          <a:custGeom>
            <a:avLst/>
            <a:gdLst>
              <a:gd name="T0" fmla="*/ 0 w 1851"/>
              <a:gd name="T1" fmla="*/ 2147483646 h 414"/>
              <a:gd name="T2" fmla="*/ 2147483646 w 1851"/>
              <a:gd name="T3" fmla="*/ 2147483646 h 414"/>
              <a:gd name="T4" fmla="*/ 2147483646 w 1851"/>
              <a:gd name="T5" fmla="*/ 0 h 414"/>
              <a:gd name="T6" fmla="*/ 0 60000 65536"/>
              <a:gd name="T7" fmla="*/ 0 60000 65536"/>
              <a:gd name="T8" fmla="*/ 0 60000 65536"/>
              <a:gd name="T9" fmla="*/ 0 w 1851"/>
              <a:gd name="T10" fmla="*/ 0 h 414"/>
              <a:gd name="T11" fmla="*/ 1851 w 1851"/>
              <a:gd name="T12" fmla="*/ 414 h 414"/>
            </a:gdLst>
            <a:ahLst/>
            <a:cxnLst>
              <a:cxn ang="T6">
                <a:pos x="T0" y="T1"/>
              </a:cxn>
              <a:cxn ang="T7">
                <a:pos x="T2" y="T3"/>
              </a:cxn>
              <a:cxn ang="T8">
                <a:pos x="T4" y="T5"/>
              </a:cxn>
            </a:cxnLst>
            <a:rect l="T9" t="T10" r="T11" b="T12"/>
            <a:pathLst>
              <a:path w="1851" h="414">
                <a:moveTo>
                  <a:pt x="0" y="407"/>
                </a:moveTo>
                <a:cubicBezTo>
                  <a:pt x="227" y="397"/>
                  <a:pt x="1054" y="414"/>
                  <a:pt x="1362" y="346"/>
                </a:cubicBezTo>
                <a:cubicBezTo>
                  <a:pt x="1670" y="278"/>
                  <a:pt x="1749" y="72"/>
                  <a:pt x="1851" y="0"/>
                </a:cubicBezTo>
              </a:path>
            </a:pathLst>
          </a:custGeom>
          <a:noFill/>
          <a:ln w="57150">
            <a:solidFill>
              <a:schemeClr val="tx1"/>
            </a:solidFill>
            <a:prstDash val="sysDot"/>
            <a:round/>
            <a:headEnd/>
            <a:tailEnd type="triangle" w="med" len="med"/>
          </a:ln>
        </p:spPr>
        <p:txBody>
          <a:bodyPr/>
          <a:lstStyle/>
          <a:p>
            <a:endParaRPr lang="zh-CN" altLang="en-US"/>
          </a:p>
        </p:txBody>
      </p:sp>
      <p:sp>
        <p:nvSpPr>
          <p:cNvPr id="2053129" name="Text Box 16"/>
          <p:cNvSpPr txBox="1">
            <a:spLocks noChangeArrowheads="1"/>
          </p:cNvSpPr>
          <p:nvPr/>
        </p:nvSpPr>
        <p:spPr bwMode="auto">
          <a:xfrm>
            <a:off x="163513" y="0"/>
            <a:ext cx="6786562" cy="822325"/>
          </a:xfrm>
          <a:prstGeom prst="rect">
            <a:avLst/>
          </a:prstGeom>
          <a:noFill/>
          <a:ln w="9525">
            <a:noFill/>
            <a:miter lim="800000"/>
            <a:headEnd/>
            <a:tailEnd/>
          </a:ln>
        </p:spPr>
        <p:txBody>
          <a:bodyPr wrap="none">
            <a:spAutoFit/>
          </a:bodyPr>
          <a:lstStyle/>
          <a:p>
            <a:pPr eaLnBrk="1" hangingPunct="1">
              <a:lnSpc>
                <a:spcPct val="120000"/>
              </a:lnSpc>
              <a:defRPr/>
            </a:pPr>
            <a:r>
              <a:rPr lang="zh-CN" altLang="en-US" dirty="0">
                <a:solidFill>
                  <a:schemeClr val="accent6"/>
                </a:solidFill>
                <a:ea typeface="华文中宋" pitchFamily="2" charset="-122"/>
              </a:rPr>
              <a:t>分层次抽象</a:t>
            </a:r>
            <a:r>
              <a:rPr lang="en-US" altLang="zh-CN" dirty="0">
                <a:solidFill>
                  <a:schemeClr val="accent6"/>
                </a:solidFill>
                <a:ea typeface="华文中宋" pitchFamily="2" charset="-122"/>
              </a:rPr>
              <a:t>-</a:t>
            </a:r>
            <a:r>
              <a:rPr lang="zh-CN" altLang="en-US" dirty="0">
                <a:solidFill>
                  <a:schemeClr val="accent6"/>
                </a:solidFill>
                <a:ea typeface="华文中宋" pitchFamily="2" charset="-122"/>
              </a:rPr>
              <a:t>自动化机制示例</a:t>
            </a:r>
            <a:r>
              <a:rPr lang="en-US" altLang="zh-CN" dirty="0">
                <a:solidFill>
                  <a:schemeClr val="accent6"/>
                </a:solidFill>
                <a:ea typeface="华文中宋" pitchFamily="2" charset="-122"/>
              </a:rPr>
              <a:t>--</a:t>
            </a:r>
            <a:r>
              <a:rPr lang="zh-CN" altLang="en-US" dirty="0">
                <a:solidFill>
                  <a:schemeClr val="accent6"/>
                </a:solidFill>
                <a:ea typeface="华文中宋" pitchFamily="2" charset="-122"/>
              </a:rPr>
              <a:t>操作系统对设备的分层次管理</a:t>
            </a:r>
            <a:endParaRPr lang="en-US" altLang="zh-CN" dirty="0">
              <a:solidFill>
                <a:schemeClr val="accent6"/>
              </a:solidFill>
              <a:ea typeface="华文中宋" pitchFamily="2" charset="-122"/>
            </a:endParaRPr>
          </a:p>
          <a:p>
            <a:pPr eaLnBrk="1" hangingPunct="1">
              <a:lnSpc>
                <a:spcPct val="120000"/>
              </a:lnSpc>
              <a:defRPr/>
            </a:pPr>
            <a:r>
              <a:rPr lang="en-US" altLang="zh-CN" dirty="0">
                <a:solidFill>
                  <a:schemeClr val="accent6"/>
                </a:solidFill>
                <a:ea typeface="华文中宋" pitchFamily="2" charset="-122"/>
              </a:rPr>
              <a:t>(4)</a:t>
            </a:r>
            <a:r>
              <a:rPr lang="zh-CN" altLang="en-US" dirty="0">
                <a:solidFill>
                  <a:schemeClr val="accent6"/>
                </a:solidFill>
                <a:ea typeface="华文中宋" pitchFamily="2" charset="-122"/>
              </a:rPr>
              <a:t>分层次管理一览</a:t>
            </a:r>
            <a:r>
              <a:rPr lang="en-US" altLang="zh-CN" dirty="0">
                <a:solidFill>
                  <a:schemeClr val="accent6"/>
                </a:solidFill>
                <a:ea typeface="华文中宋" pitchFamily="2" charset="-122"/>
              </a:rPr>
              <a:t>? </a:t>
            </a:r>
          </a:p>
        </p:txBody>
      </p:sp>
    </p:spTree>
  </p:cSld>
  <p:clrMapOvr>
    <a:masterClrMapping/>
  </p:clrMapOvr>
  <p:transition>
    <p:zoom/>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402" name="Picture 2" descr="操作系统设备管理分层示意-不带解释"/>
          <p:cNvPicPr>
            <a:picLocks noChangeAspect="1" noChangeArrowheads="1"/>
          </p:cNvPicPr>
          <p:nvPr/>
        </p:nvPicPr>
        <p:blipFill>
          <a:blip r:embed="rId3" cstate="print"/>
          <a:srcRect/>
          <a:stretch>
            <a:fillRect/>
          </a:stretch>
        </p:blipFill>
        <p:spPr bwMode="auto">
          <a:xfrm>
            <a:off x="260350" y="1143000"/>
            <a:ext cx="3622675" cy="5311775"/>
          </a:xfrm>
          <a:prstGeom prst="rect">
            <a:avLst/>
          </a:prstGeom>
          <a:noFill/>
          <a:ln w="9525">
            <a:solidFill>
              <a:srgbClr val="FF0000"/>
            </a:solidFill>
            <a:miter lim="800000"/>
            <a:headEnd/>
            <a:tailEnd/>
          </a:ln>
        </p:spPr>
      </p:pic>
      <p:pic>
        <p:nvPicPr>
          <p:cNvPr id="102403"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146550" y="1163638"/>
            <a:ext cx="2857500" cy="4662487"/>
          </a:xfrm>
          <a:prstGeom prst="rect">
            <a:avLst/>
          </a:prstGeom>
          <a:noFill/>
          <a:ln w="9525">
            <a:noFill/>
            <a:miter lim="800000"/>
            <a:headEnd/>
            <a:tailEnd/>
          </a:ln>
        </p:spPr>
      </p:pic>
      <p:pic>
        <p:nvPicPr>
          <p:cNvPr id="102404" name="Picture 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6905625" y="2697163"/>
            <a:ext cx="2244725" cy="3706812"/>
          </a:xfrm>
          <a:prstGeom prst="rect">
            <a:avLst/>
          </a:prstGeom>
          <a:noFill/>
          <a:ln w="9525">
            <a:noFill/>
            <a:miter lim="800000"/>
            <a:headEnd/>
            <a:tailEnd/>
          </a:ln>
        </p:spPr>
      </p:pic>
      <p:sp>
        <p:nvSpPr>
          <p:cNvPr id="2055173" name="AutoShape 5"/>
          <p:cNvSpPr>
            <a:spLocks noChangeArrowheads="1"/>
          </p:cNvSpPr>
          <p:nvPr/>
        </p:nvSpPr>
        <p:spPr bwMode="auto">
          <a:xfrm>
            <a:off x="425450" y="1127125"/>
            <a:ext cx="3216275" cy="1343025"/>
          </a:xfrm>
          <a:prstGeom prst="roundRect">
            <a:avLst>
              <a:gd name="adj" fmla="val 16667"/>
            </a:avLst>
          </a:prstGeom>
          <a:solidFill>
            <a:srgbClr val="FFFF00">
              <a:alpha val="20000"/>
            </a:srgbClr>
          </a:solidFill>
          <a:ln w="38100">
            <a:solidFill>
              <a:srgbClr val="333399"/>
            </a:solidFill>
            <a:round/>
            <a:headEnd/>
            <a:tailEnd/>
          </a:ln>
        </p:spPr>
        <p:txBody>
          <a:bodyPr wrap="none" anchor="ctr"/>
          <a:lstStyle/>
          <a:p>
            <a:pPr eaLnBrk="1" hangingPunct="1"/>
            <a:endParaRPr lang="zh-CN" altLang="en-US"/>
          </a:p>
        </p:txBody>
      </p:sp>
      <p:sp>
        <p:nvSpPr>
          <p:cNvPr id="2055174" name="Text Box 6"/>
          <p:cNvSpPr txBox="1">
            <a:spLocks noChangeArrowheads="1"/>
          </p:cNvSpPr>
          <p:nvPr/>
        </p:nvSpPr>
        <p:spPr bwMode="auto">
          <a:xfrm>
            <a:off x="398463" y="1143000"/>
            <a:ext cx="742950" cy="1311275"/>
          </a:xfrm>
          <a:prstGeom prst="rect">
            <a:avLst/>
          </a:prstGeom>
          <a:noFill/>
          <a:ln w="9525">
            <a:noFill/>
            <a:miter lim="800000"/>
            <a:headEnd/>
            <a:tailEnd/>
          </a:ln>
        </p:spPr>
        <p:txBody>
          <a:bodyPr>
            <a:spAutoFit/>
          </a:bodyPr>
          <a:lstStyle/>
          <a:p>
            <a:pPr eaLnBrk="1" hangingPunct="1"/>
            <a:r>
              <a:rPr lang="zh-CN" altLang="en-US"/>
              <a:t>高级语言程序设计</a:t>
            </a:r>
            <a:endParaRPr lang="en-US" altLang="zh-CN"/>
          </a:p>
        </p:txBody>
      </p:sp>
      <p:sp>
        <p:nvSpPr>
          <p:cNvPr id="2055175" name="Text Box 7"/>
          <p:cNvSpPr txBox="1">
            <a:spLocks noChangeArrowheads="1"/>
          </p:cNvSpPr>
          <p:nvPr/>
        </p:nvSpPr>
        <p:spPr bwMode="auto">
          <a:xfrm>
            <a:off x="1609725" y="2063750"/>
            <a:ext cx="1703388" cy="396875"/>
          </a:xfrm>
          <a:prstGeom prst="rect">
            <a:avLst/>
          </a:prstGeom>
          <a:noFill/>
          <a:ln w="9525">
            <a:noFill/>
            <a:miter lim="800000"/>
            <a:headEnd/>
            <a:tailEnd/>
          </a:ln>
        </p:spPr>
        <p:txBody>
          <a:bodyPr>
            <a:spAutoFit/>
          </a:bodyPr>
          <a:lstStyle/>
          <a:p>
            <a:pPr eaLnBrk="1" hangingPunct="1"/>
            <a:r>
              <a:rPr lang="en-US" altLang="zh-CN"/>
              <a:t>API  Library</a:t>
            </a:r>
            <a:endParaRPr lang="en-US" altLang="zh-CN" sz="1600"/>
          </a:p>
        </p:txBody>
      </p:sp>
      <p:sp>
        <p:nvSpPr>
          <p:cNvPr id="2055176" name="AutoShape 8"/>
          <p:cNvSpPr>
            <a:spLocks noChangeArrowheads="1"/>
          </p:cNvSpPr>
          <p:nvPr/>
        </p:nvSpPr>
        <p:spPr bwMode="auto">
          <a:xfrm>
            <a:off x="215900" y="2028825"/>
            <a:ext cx="3581400" cy="3963988"/>
          </a:xfrm>
          <a:prstGeom prst="roundRect">
            <a:avLst>
              <a:gd name="adj" fmla="val 16667"/>
            </a:avLst>
          </a:prstGeom>
          <a:solidFill>
            <a:srgbClr val="FFFF00">
              <a:alpha val="20000"/>
            </a:srgbClr>
          </a:solidFill>
          <a:ln w="38100">
            <a:solidFill>
              <a:srgbClr val="333399"/>
            </a:solidFill>
            <a:round/>
            <a:headEnd/>
            <a:tailEnd/>
          </a:ln>
        </p:spPr>
        <p:txBody>
          <a:bodyPr wrap="none" anchor="ctr"/>
          <a:lstStyle/>
          <a:p>
            <a:pPr eaLnBrk="1" hangingPunct="1"/>
            <a:endParaRPr lang="zh-CN" altLang="en-US"/>
          </a:p>
        </p:txBody>
      </p:sp>
      <p:sp>
        <p:nvSpPr>
          <p:cNvPr id="2055177" name="Text Box 9"/>
          <p:cNvSpPr txBox="1">
            <a:spLocks noChangeArrowheads="1"/>
          </p:cNvSpPr>
          <p:nvPr/>
        </p:nvSpPr>
        <p:spPr bwMode="auto">
          <a:xfrm>
            <a:off x="201613" y="3375025"/>
            <a:ext cx="742950" cy="1006475"/>
          </a:xfrm>
          <a:prstGeom prst="rect">
            <a:avLst/>
          </a:prstGeom>
          <a:noFill/>
          <a:ln w="9525">
            <a:noFill/>
            <a:miter lim="800000"/>
            <a:headEnd/>
            <a:tailEnd/>
          </a:ln>
        </p:spPr>
        <p:txBody>
          <a:bodyPr>
            <a:spAutoFit/>
          </a:bodyPr>
          <a:lstStyle/>
          <a:p>
            <a:pPr eaLnBrk="1" hangingPunct="1"/>
            <a:r>
              <a:rPr lang="en-US" altLang="zh-CN"/>
              <a:t>OS: </a:t>
            </a:r>
            <a:r>
              <a:rPr lang="zh-CN" altLang="en-US"/>
              <a:t>操作系统</a:t>
            </a:r>
            <a:endParaRPr lang="en-US" altLang="zh-CN"/>
          </a:p>
        </p:txBody>
      </p:sp>
      <p:sp>
        <p:nvSpPr>
          <p:cNvPr id="2055178" name="AutoShape 10"/>
          <p:cNvSpPr>
            <a:spLocks noChangeArrowheads="1"/>
          </p:cNvSpPr>
          <p:nvPr/>
        </p:nvSpPr>
        <p:spPr bwMode="auto">
          <a:xfrm>
            <a:off x="1774825" y="4989513"/>
            <a:ext cx="1293813" cy="944562"/>
          </a:xfrm>
          <a:prstGeom prst="roundRect">
            <a:avLst>
              <a:gd name="adj" fmla="val 16667"/>
            </a:avLst>
          </a:prstGeom>
          <a:solidFill>
            <a:srgbClr val="FFFF00">
              <a:alpha val="20000"/>
            </a:srgbClr>
          </a:solidFill>
          <a:ln w="38100">
            <a:solidFill>
              <a:srgbClr val="333399"/>
            </a:solidFill>
            <a:round/>
            <a:headEnd/>
            <a:tailEnd/>
          </a:ln>
        </p:spPr>
        <p:txBody>
          <a:bodyPr wrap="none" anchor="ctr"/>
          <a:lstStyle/>
          <a:p>
            <a:pPr eaLnBrk="1" hangingPunct="1"/>
            <a:endParaRPr lang="zh-CN" altLang="en-US"/>
          </a:p>
        </p:txBody>
      </p:sp>
      <p:sp>
        <p:nvSpPr>
          <p:cNvPr id="2055179" name="Text Box 11"/>
          <p:cNvSpPr txBox="1">
            <a:spLocks noChangeArrowheads="1"/>
          </p:cNvSpPr>
          <p:nvPr/>
        </p:nvSpPr>
        <p:spPr bwMode="auto">
          <a:xfrm>
            <a:off x="1697038" y="5108575"/>
            <a:ext cx="1477962" cy="701675"/>
          </a:xfrm>
          <a:prstGeom prst="rect">
            <a:avLst/>
          </a:prstGeom>
          <a:noFill/>
          <a:ln w="9525">
            <a:noFill/>
            <a:miter lim="800000"/>
            <a:headEnd/>
            <a:tailEnd/>
          </a:ln>
        </p:spPr>
        <p:txBody>
          <a:bodyPr>
            <a:spAutoFit/>
          </a:bodyPr>
          <a:lstStyle/>
          <a:p>
            <a:pPr eaLnBrk="1" hangingPunct="1"/>
            <a:r>
              <a:rPr lang="zh-CN" altLang="en-US"/>
              <a:t>接口：设备驱动程序</a:t>
            </a:r>
            <a:endParaRPr lang="en-US" altLang="zh-CN"/>
          </a:p>
        </p:txBody>
      </p:sp>
      <p:sp>
        <p:nvSpPr>
          <p:cNvPr id="102412" name="Line 12"/>
          <p:cNvSpPr>
            <a:spLocks noChangeShapeType="1"/>
          </p:cNvSpPr>
          <p:nvPr/>
        </p:nvSpPr>
        <p:spPr bwMode="auto">
          <a:xfrm>
            <a:off x="3794125" y="3840163"/>
            <a:ext cx="396875" cy="0"/>
          </a:xfrm>
          <a:prstGeom prst="line">
            <a:avLst/>
          </a:prstGeom>
          <a:noFill/>
          <a:ln w="57150">
            <a:solidFill>
              <a:schemeClr val="tx1"/>
            </a:solidFill>
            <a:prstDash val="sysDot"/>
            <a:round/>
            <a:headEnd/>
            <a:tailEnd type="triangle" w="med" len="med"/>
          </a:ln>
        </p:spPr>
        <p:txBody>
          <a:bodyPr/>
          <a:lstStyle/>
          <a:p>
            <a:endParaRPr lang="zh-CN" altLang="en-US"/>
          </a:p>
        </p:txBody>
      </p:sp>
      <p:sp>
        <p:nvSpPr>
          <p:cNvPr id="102413" name="Freeform 13"/>
          <p:cNvSpPr>
            <a:spLocks/>
          </p:cNvSpPr>
          <p:nvPr/>
        </p:nvSpPr>
        <p:spPr bwMode="auto">
          <a:xfrm>
            <a:off x="3032125" y="4830763"/>
            <a:ext cx="2927350" cy="815975"/>
          </a:xfrm>
          <a:custGeom>
            <a:avLst/>
            <a:gdLst>
              <a:gd name="T0" fmla="*/ 0 w 1882"/>
              <a:gd name="T1" fmla="*/ 2147483646 h 533"/>
              <a:gd name="T2" fmla="*/ 2147483646 w 1882"/>
              <a:gd name="T3" fmla="*/ 2147483646 h 533"/>
              <a:gd name="T4" fmla="*/ 2147483646 w 1882"/>
              <a:gd name="T5" fmla="*/ 0 h 533"/>
              <a:gd name="T6" fmla="*/ 0 60000 65536"/>
              <a:gd name="T7" fmla="*/ 0 60000 65536"/>
              <a:gd name="T8" fmla="*/ 0 60000 65536"/>
              <a:gd name="T9" fmla="*/ 0 w 1882"/>
              <a:gd name="T10" fmla="*/ 0 h 533"/>
              <a:gd name="T11" fmla="*/ 1882 w 1882"/>
              <a:gd name="T12" fmla="*/ 533 h 533"/>
            </a:gdLst>
            <a:ahLst/>
            <a:cxnLst>
              <a:cxn ang="T6">
                <a:pos x="T0" y="T1"/>
              </a:cxn>
              <a:cxn ang="T7">
                <a:pos x="T2" y="T3"/>
              </a:cxn>
              <a:cxn ang="T8">
                <a:pos x="T4" y="T5"/>
              </a:cxn>
            </a:cxnLst>
            <a:rect l="T9" t="T10" r="T11" b="T12"/>
            <a:pathLst>
              <a:path w="1882" h="533">
                <a:moveTo>
                  <a:pt x="0" y="490"/>
                </a:moveTo>
                <a:cubicBezTo>
                  <a:pt x="192" y="483"/>
                  <a:pt x="838" y="533"/>
                  <a:pt x="1152" y="451"/>
                </a:cubicBezTo>
                <a:cubicBezTo>
                  <a:pt x="1466" y="369"/>
                  <a:pt x="1730" y="94"/>
                  <a:pt x="1882" y="0"/>
                </a:cubicBezTo>
              </a:path>
            </a:pathLst>
          </a:custGeom>
          <a:noFill/>
          <a:ln w="57150">
            <a:solidFill>
              <a:schemeClr val="tx1"/>
            </a:solidFill>
            <a:prstDash val="sysDot"/>
            <a:round/>
            <a:headEnd/>
            <a:tailEnd type="triangle" w="med" len="med"/>
          </a:ln>
        </p:spPr>
        <p:txBody>
          <a:bodyPr/>
          <a:lstStyle/>
          <a:p>
            <a:endParaRPr lang="zh-CN" altLang="en-US"/>
          </a:p>
        </p:txBody>
      </p:sp>
      <p:sp>
        <p:nvSpPr>
          <p:cNvPr id="102414" name="Freeform 14"/>
          <p:cNvSpPr>
            <a:spLocks/>
          </p:cNvSpPr>
          <p:nvPr/>
        </p:nvSpPr>
        <p:spPr bwMode="auto">
          <a:xfrm>
            <a:off x="3065463" y="5699125"/>
            <a:ext cx="2938462" cy="657225"/>
          </a:xfrm>
          <a:custGeom>
            <a:avLst/>
            <a:gdLst>
              <a:gd name="T0" fmla="*/ 0 w 1851"/>
              <a:gd name="T1" fmla="*/ 2147483646 h 414"/>
              <a:gd name="T2" fmla="*/ 2147483646 w 1851"/>
              <a:gd name="T3" fmla="*/ 2147483646 h 414"/>
              <a:gd name="T4" fmla="*/ 2147483646 w 1851"/>
              <a:gd name="T5" fmla="*/ 0 h 414"/>
              <a:gd name="T6" fmla="*/ 0 60000 65536"/>
              <a:gd name="T7" fmla="*/ 0 60000 65536"/>
              <a:gd name="T8" fmla="*/ 0 60000 65536"/>
              <a:gd name="T9" fmla="*/ 0 w 1851"/>
              <a:gd name="T10" fmla="*/ 0 h 414"/>
              <a:gd name="T11" fmla="*/ 1851 w 1851"/>
              <a:gd name="T12" fmla="*/ 414 h 414"/>
            </a:gdLst>
            <a:ahLst/>
            <a:cxnLst>
              <a:cxn ang="T6">
                <a:pos x="T0" y="T1"/>
              </a:cxn>
              <a:cxn ang="T7">
                <a:pos x="T2" y="T3"/>
              </a:cxn>
              <a:cxn ang="T8">
                <a:pos x="T4" y="T5"/>
              </a:cxn>
            </a:cxnLst>
            <a:rect l="T9" t="T10" r="T11" b="T12"/>
            <a:pathLst>
              <a:path w="1851" h="414">
                <a:moveTo>
                  <a:pt x="0" y="407"/>
                </a:moveTo>
                <a:cubicBezTo>
                  <a:pt x="227" y="397"/>
                  <a:pt x="1054" y="414"/>
                  <a:pt x="1362" y="346"/>
                </a:cubicBezTo>
                <a:cubicBezTo>
                  <a:pt x="1670" y="278"/>
                  <a:pt x="1749" y="72"/>
                  <a:pt x="1851" y="0"/>
                </a:cubicBezTo>
              </a:path>
            </a:pathLst>
          </a:custGeom>
          <a:noFill/>
          <a:ln w="57150">
            <a:solidFill>
              <a:schemeClr val="tx1"/>
            </a:solidFill>
            <a:prstDash val="sysDot"/>
            <a:round/>
            <a:headEnd/>
            <a:tailEnd type="triangle" w="med" len="med"/>
          </a:ln>
        </p:spPr>
        <p:txBody>
          <a:bodyPr/>
          <a:lstStyle/>
          <a:p>
            <a:endParaRPr lang="zh-CN" altLang="en-US"/>
          </a:p>
        </p:txBody>
      </p:sp>
      <p:sp>
        <p:nvSpPr>
          <p:cNvPr id="2055184" name="Text Box 16"/>
          <p:cNvSpPr txBox="1">
            <a:spLocks noChangeArrowheads="1"/>
          </p:cNvSpPr>
          <p:nvPr/>
        </p:nvSpPr>
        <p:spPr bwMode="auto">
          <a:xfrm>
            <a:off x="163513" y="0"/>
            <a:ext cx="6786562" cy="822325"/>
          </a:xfrm>
          <a:prstGeom prst="rect">
            <a:avLst/>
          </a:prstGeom>
          <a:noFill/>
          <a:ln w="9525">
            <a:noFill/>
            <a:miter lim="800000"/>
            <a:headEnd/>
            <a:tailEnd/>
          </a:ln>
        </p:spPr>
        <p:txBody>
          <a:bodyPr wrap="none">
            <a:spAutoFit/>
          </a:bodyPr>
          <a:lstStyle/>
          <a:p>
            <a:pPr eaLnBrk="1" hangingPunct="1">
              <a:lnSpc>
                <a:spcPct val="120000"/>
              </a:lnSpc>
              <a:defRPr/>
            </a:pPr>
            <a:r>
              <a:rPr lang="zh-CN" altLang="en-US" dirty="0">
                <a:solidFill>
                  <a:schemeClr val="accent6"/>
                </a:solidFill>
                <a:ea typeface="华文中宋" pitchFamily="2" charset="-122"/>
              </a:rPr>
              <a:t>分层次抽象</a:t>
            </a:r>
            <a:r>
              <a:rPr lang="en-US" altLang="zh-CN" dirty="0">
                <a:solidFill>
                  <a:schemeClr val="accent6"/>
                </a:solidFill>
                <a:ea typeface="华文中宋" pitchFamily="2" charset="-122"/>
              </a:rPr>
              <a:t>-</a:t>
            </a:r>
            <a:r>
              <a:rPr lang="zh-CN" altLang="en-US" dirty="0">
                <a:solidFill>
                  <a:schemeClr val="accent6"/>
                </a:solidFill>
                <a:ea typeface="华文中宋" pitchFamily="2" charset="-122"/>
              </a:rPr>
              <a:t>自动化机制示例</a:t>
            </a:r>
            <a:r>
              <a:rPr lang="en-US" altLang="zh-CN" dirty="0">
                <a:solidFill>
                  <a:schemeClr val="accent6"/>
                </a:solidFill>
                <a:ea typeface="华文中宋" pitchFamily="2" charset="-122"/>
              </a:rPr>
              <a:t>--</a:t>
            </a:r>
            <a:r>
              <a:rPr lang="zh-CN" altLang="en-US" dirty="0">
                <a:solidFill>
                  <a:schemeClr val="accent6"/>
                </a:solidFill>
                <a:ea typeface="华文中宋" pitchFamily="2" charset="-122"/>
              </a:rPr>
              <a:t>操作系统对设备的分层次管理</a:t>
            </a:r>
            <a:endParaRPr lang="en-US" altLang="zh-CN" dirty="0">
              <a:solidFill>
                <a:schemeClr val="accent6"/>
              </a:solidFill>
              <a:ea typeface="华文中宋" pitchFamily="2" charset="-122"/>
            </a:endParaRPr>
          </a:p>
          <a:p>
            <a:pPr eaLnBrk="1" hangingPunct="1">
              <a:lnSpc>
                <a:spcPct val="120000"/>
              </a:lnSpc>
              <a:defRPr/>
            </a:pPr>
            <a:r>
              <a:rPr lang="en-US" altLang="zh-CN" dirty="0">
                <a:solidFill>
                  <a:schemeClr val="accent6"/>
                </a:solidFill>
                <a:ea typeface="华文中宋" pitchFamily="2" charset="-122"/>
              </a:rPr>
              <a:t>(4)</a:t>
            </a:r>
            <a:r>
              <a:rPr lang="zh-CN" altLang="en-US" dirty="0">
                <a:solidFill>
                  <a:schemeClr val="accent6"/>
                </a:solidFill>
                <a:ea typeface="华文中宋" pitchFamily="2" charset="-122"/>
              </a:rPr>
              <a:t>分层次管理一览</a:t>
            </a:r>
            <a:r>
              <a:rPr lang="en-US" altLang="zh-CN" dirty="0">
                <a:solidFill>
                  <a:schemeClr val="accent6"/>
                </a:solidFill>
                <a:ea typeface="华文中宋" pitchFamily="2" charset="-122"/>
              </a:rPr>
              <a:t>? </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5173"/>
                                        </p:tgtEl>
                                        <p:attrNameLst>
                                          <p:attrName>style.visibility</p:attrName>
                                        </p:attrNameLst>
                                      </p:cBhvr>
                                      <p:to>
                                        <p:strVal val="visible"/>
                                      </p:to>
                                    </p:set>
                                    <p:anim calcmode="lin" valueType="num">
                                      <p:cBhvr additive="base">
                                        <p:cTn id="7" dur="500" fill="hold"/>
                                        <p:tgtEl>
                                          <p:spTgt spid="2055173"/>
                                        </p:tgtEl>
                                        <p:attrNameLst>
                                          <p:attrName>ppt_x</p:attrName>
                                        </p:attrNameLst>
                                      </p:cBhvr>
                                      <p:tavLst>
                                        <p:tav tm="0">
                                          <p:val>
                                            <p:strVal val="#ppt_x"/>
                                          </p:val>
                                        </p:tav>
                                        <p:tav tm="100000">
                                          <p:val>
                                            <p:strVal val="#ppt_x"/>
                                          </p:val>
                                        </p:tav>
                                      </p:tavLst>
                                    </p:anim>
                                    <p:anim calcmode="lin" valueType="num">
                                      <p:cBhvr additive="base">
                                        <p:cTn id="8" dur="500" fill="hold"/>
                                        <p:tgtEl>
                                          <p:spTgt spid="2055173"/>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055174"/>
                                        </p:tgtEl>
                                        <p:attrNameLst>
                                          <p:attrName>style.visibility</p:attrName>
                                        </p:attrNameLst>
                                      </p:cBhvr>
                                      <p:to>
                                        <p:strVal val="visible"/>
                                      </p:to>
                                    </p:set>
                                    <p:anim calcmode="lin" valueType="num">
                                      <p:cBhvr additive="base">
                                        <p:cTn id="12" dur="500" fill="hold"/>
                                        <p:tgtEl>
                                          <p:spTgt spid="2055174"/>
                                        </p:tgtEl>
                                        <p:attrNameLst>
                                          <p:attrName>ppt_x</p:attrName>
                                        </p:attrNameLst>
                                      </p:cBhvr>
                                      <p:tavLst>
                                        <p:tav tm="0">
                                          <p:val>
                                            <p:strVal val="#ppt_x"/>
                                          </p:val>
                                        </p:tav>
                                        <p:tav tm="100000">
                                          <p:val>
                                            <p:strVal val="#ppt_x"/>
                                          </p:val>
                                        </p:tav>
                                      </p:tavLst>
                                    </p:anim>
                                    <p:anim calcmode="lin" valueType="num">
                                      <p:cBhvr additive="base">
                                        <p:cTn id="13" dur="500" fill="hold"/>
                                        <p:tgtEl>
                                          <p:spTgt spid="2055174"/>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055175"/>
                                        </p:tgtEl>
                                        <p:attrNameLst>
                                          <p:attrName>style.visibility</p:attrName>
                                        </p:attrNameLst>
                                      </p:cBhvr>
                                      <p:to>
                                        <p:strVal val="visible"/>
                                      </p:to>
                                    </p:set>
                                    <p:anim calcmode="lin" valueType="num">
                                      <p:cBhvr additive="base">
                                        <p:cTn id="18" dur="500" fill="hold"/>
                                        <p:tgtEl>
                                          <p:spTgt spid="2055175"/>
                                        </p:tgtEl>
                                        <p:attrNameLst>
                                          <p:attrName>ppt_x</p:attrName>
                                        </p:attrNameLst>
                                      </p:cBhvr>
                                      <p:tavLst>
                                        <p:tav tm="0">
                                          <p:val>
                                            <p:strVal val="#ppt_x"/>
                                          </p:val>
                                        </p:tav>
                                        <p:tav tm="100000">
                                          <p:val>
                                            <p:strVal val="#ppt_x"/>
                                          </p:val>
                                        </p:tav>
                                      </p:tavLst>
                                    </p:anim>
                                    <p:anim calcmode="lin" valueType="num">
                                      <p:cBhvr additive="base">
                                        <p:cTn id="19" dur="500" fill="hold"/>
                                        <p:tgtEl>
                                          <p:spTgt spid="2055175"/>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055176"/>
                                        </p:tgtEl>
                                        <p:attrNameLst>
                                          <p:attrName>style.visibility</p:attrName>
                                        </p:attrNameLst>
                                      </p:cBhvr>
                                      <p:to>
                                        <p:strVal val="visible"/>
                                      </p:to>
                                    </p:set>
                                    <p:anim calcmode="lin" valueType="num">
                                      <p:cBhvr additive="base">
                                        <p:cTn id="24" dur="500" fill="hold"/>
                                        <p:tgtEl>
                                          <p:spTgt spid="2055176"/>
                                        </p:tgtEl>
                                        <p:attrNameLst>
                                          <p:attrName>ppt_x</p:attrName>
                                        </p:attrNameLst>
                                      </p:cBhvr>
                                      <p:tavLst>
                                        <p:tav tm="0">
                                          <p:val>
                                            <p:strVal val="#ppt_x"/>
                                          </p:val>
                                        </p:tav>
                                        <p:tav tm="100000">
                                          <p:val>
                                            <p:strVal val="#ppt_x"/>
                                          </p:val>
                                        </p:tav>
                                      </p:tavLst>
                                    </p:anim>
                                    <p:anim calcmode="lin" valueType="num">
                                      <p:cBhvr additive="base">
                                        <p:cTn id="25" dur="500" fill="hold"/>
                                        <p:tgtEl>
                                          <p:spTgt spid="2055176"/>
                                        </p:tgtEl>
                                        <p:attrNameLst>
                                          <p:attrName>ppt_y</p:attrName>
                                        </p:attrNameLst>
                                      </p:cBhvr>
                                      <p:tavLst>
                                        <p:tav tm="0">
                                          <p:val>
                                            <p:strVal val="1+#ppt_h/2"/>
                                          </p:val>
                                        </p:tav>
                                        <p:tav tm="100000">
                                          <p:val>
                                            <p:strVal val="#ppt_y"/>
                                          </p:val>
                                        </p:tav>
                                      </p:tavLst>
                                    </p:anim>
                                  </p:childTnLst>
                                </p:cTn>
                              </p:par>
                            </p:childTnLst>
                          </p:cTn>
                        </p:par>
                        <p:par>
                          <p:cTn id="26" fill="hold" nodeType="afterGroup">
                            <p:stCondLst>
                              <p:cond delay="500"/>
                            </p:stCondLst>
                            <p:childTnLst>
                              <p:par>
                                <p:cTn id="27" presetID="2" presetClass="entr" presetSubtype="4" fill="hold" grpId="0" nodeType="afterEffect">
                                  <p:stCondLst>
                                    <p:cond delay="0"/>
                                  </p:stCondLst>
                                  <p:childTnLst>
                                    <p:set>
                                      <p:cBhvr>
                                        <p:cTn id="28" dur="1" fill="hold">
                                          <p:stCondLst>
                                            <p:cond delay="0"/>
                                          </p:stCondLst>
                                        </p:cTn>
                                        <p:tgtEl>
                                          <p:spTgt spid="2055177"/>
                                        </p:tgtEl>
                                        <p:attrNameLst>
                                          <p:attrName>style.visibility</p:attrName>
                                        </p:attrNameLst>
                                      </p:cBhvr>
                                      <p:to>
                                        <p:strVal val="visible"/>
                                      </p:to>
                                    </p:set>
                                    <p:anim calcmode="lin" valueType="num">
                                      <p:cBhvr additive="base">
                                        <p:cTn id="29" dur="500" fill="hold"/>
                                        <p:tgtEl>
                                          <p:spTgt spid="2055177"/>
                                        </p:tgtEl>
                                        <p:attrNameLst>
                                          <p:attrName>ppt_x</p:attrName>
                                        </p:attrNameLst>
                                      </p:cBhvr>
                                      <p:tavLst>
                                        <p:tav tm="0">
                                          <p:val>
                                            <p:strVal val="#ppt_x"/>
                                          </p:val>
                                        </p:tav>
                                        <p:tav tm="100000">
                                          <p:val>
                                            <p:strVal val="#ppt_x"/>
                                          </p:val>
                                        </p:tav>
                                      </p:tavLst>
                                    </p:anim>
                                    <p:anim calcmode="lin" valueType="num">
                                      <p:cBhvr additive="base">
                                        <p:cTn id="30" dur="500" fill="hold"/>
                                        <p:tgtEl>
                                          <p:spTgt spid="2055177"/>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055178"/>
                                        </p:tgtEl>
                                        <p:attrNameLst>
                                          <p:attrName>style.visibility</p:attrName>
                                        </p:attrNameLst>
                                      </p:cBhvr>
                                      <p:to>
                                        <p:strVal val="visible"/>
                                      </p:to>
                                    </p:set>
                                    <p:anim calcmode="lin" valueType="num">
                                      <p:cBhvr additive="base">
                                        <p:cTn id="35" dur="500" fill="hold"/>
                                        <p:tgtEl>
                                          <p:spTgt spid="2055178"/>
                                        </p:tgtEl>
                                        <p:attrNameLst>
                                          <p:attrName>ppt_x</p:attrName>
                                        </p:attrNameLst>
                                      </p:cBhvr>
                                      <p:tavLst>
                                        <p:tav tm="0">
                                          <p:val>
                                            <p:strVal val="#ppt_x"/>
                                          </p:val>
                                        </p:tav>
                                        <p:tav tm="100000">
                                          <p:val>
                                            <p:strVal val="#ppt_x"/>
                                          </p:val>
                                        </p:tav>
                                      </p:tavLst>
                                    </p:anim>
                                    <p:anim calcmode="lin" valueType="num">
                                      <p:cBhvr additive="base">
                                        <p:cTn id="36" dur="500" fill="hold"/>
                                        <p:tgtEl>
                                          <p:spTgt spid="2055178"/>
                                        </p:tgtEl>
                                        <p:attrNameLst>
                                          <p:attrName>ppt_y</p:attrName>
                                        </p:attrNameLst>
                                      </p:cBhvr>
                                      <p:tavLst>
                                        <p:tav tm="0">
                                          <p:val>
                                            <p:strVal val="1+#ppt_h/2"/>
                                          </p:val>
                                        </p:tav>
                                        <p:tav tm="100000">
                                          <p:val>
                                            <p:strVal val="#ppt_y"/>
                                          </p:val>
                                        </p:tav>
                                      </p:tavLst>
                                    </p:anim>
                                  </p:childTnLst>
                                </p:cTn>
                              </p:par>
                            </p:childTnLst>
                          </p:cTn>
                        </p:par>
                        <p:par>
                          <p:cTn id="37" fill="hold" nodeType="afterGroup">
                            <p:stCondLst>
                              <p:cond delay="500"/>
                            </p:stCondLst>
                            <p:childTnLst>
                              <p:par>
                                <p:cTn id="38" presetID="2" presetClass="entr" presetSubtype="4" fill="hold" grpId="0" nodeType="afterEffect">
                                  <p:stCondLst>
                                    <p:cond delay="0"/>
                                  </p:stCondLst>
                                  <p:childTnLst>
                                    <p:set>
                                      <p:cBhvr>
                                        <p:cTn id="39" dur="1" fill="hold">
                                          <p:stCondLst>
                                            <p:cond delay="0"/>
                                          </p:stCondLst>
                                        </p:cTn>
                                        <p:tgtEl>
                                          <p:spTgt spid="2055179"/>
                                        </p:tgtEl>
                                        <p:attrNameLst>
                                          <p:attrName>style.visibility</p:attrName>
                                        </p:attrNameLst>
                                      </p:cBhvr>
                                      <p:to>
                                        <p:strVal val="visible"/>
                                      </p:to>
                                    </p:set>
                                    <p:anim calcmode="lin" valueType="num">
                                      <p:cBhvr additive="base">
                                        <p:cTn id="40" dur="500" fill="hold"/>
                                        <p:tgtEl>
                                          <p:spTgt spid="2055179"/>
                                        </p:tgtEl>
                                        <p:attrNameLst>
                                          <p:attrName>ppt_x</p:attrName>
                                        </p:attrNameLst>
                                      </p:cBhvr>
                                      <p:tavLst>
                                        <p:tav tm="0">
                                          <p:val>
                                            <p:strVal val="#ppt_x"/>
                                          </p:val>
                                        </p:tav>
                                        <p:tav tm="100000">
                                          <p:val>
                                            <p:strVal val="#ppt_x"/>
                                          </p:val>
                                        </p:tav>
                                      </p:tavLst>
                                    </p:anim>
                                    <p:anim calcmode="lin" valueType="num">
                                      <p:cBhvr additive="base">
                                        <p:cTn id="41" dur="500" fill="hold"/>
                                        <p:tgtEl>
                                          <p:spTgt spid="20551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5173" grpId="0" animBg="1"/>
      <p:bldP spid="2055174" grpId="0"/>
      <p:bldP spid="2055175" grpId="0"/>
      <p:bldP spid="2055176" grpId="0" animBg="1"/>
      <p:bldP spid="2055177" grpId="0"/>
      <p:bldP spid="2055178" grpId="0" animBg="1"/>
      <p:bldP spid="2055179" grpId="0"/>
    </p:bld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4450" name="Picture 2" descr="操作系统设备管理分层示意-不带解释"/>
          <p:cNvPicPr>
            <a:picLocks noChangeAspect="1" noChangeArrowheads="1"/>
          </p:cNvPicPr>
          <p:nvPr/>
        </p:nvPicPr>
        <p:blipFill>
          <a:blip r:embed="rId3" cstate="print"/>
          <a:srcRect/>
          <a:stretch>
            <a:fillRect/>
          </a:stretch>
        </p:blipFill>
        <p:spPr bwMode="auto">
          <a:xfrm>
            <a:off x="260350" y="1143000"/>
            <a:ext cx="3622675" cy="5311775"/>
          </a:xfrm>
          <a:prstGeom prst="rect">
            <a:avLst/>
          </a:prstGeom>
          <a:noFill/>
          <a:ln w="9525">
            <a:solidFill>
              <a:srgbClr val="FF0000"/>
            </a:solidFill>
            <a:miter lim="800000"/>
            <a:headEnd/>
            <a:tailEnd/>
          </a:ln>
        </p:spPr>
      </p:pic>
      <p:pic>
        <p:nvPicPr>
          <p:cNvPr id="104451"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146550" y="1163638"/>
            <a:ext cx="2857500" cy="4662487"/>
          </a:xfrm>
          <a:prstGeom prst="rect">
            <a:avLst/>
          </a:prstGeom>
          <a:noFill/>
          <a:ln w="9525">
            <a:noFill/>
            <a:miter lim="800000"/>
            <a:headEnd/>
            <a:tailEnd/>
          </a:ln>
        </p:spPr>
      </p:pic>
      <p:pic>
        <p:nvPicPr>
          <p:cNvPr id="104452" name="Picture 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6905625" y="2697163"/>
            <a:ext cx="2244725" cy="3706812"/>
          </a:xfrm>
          <a:prstGeom prst="rect">
            <a:avLst/>
          </a:prstGeom>
          <a:noFill/>
          <a:ln w="9525">
            <a:noFill/>
            <a:miter lim="800000"/>
            <a:headEnd/>
            <a:tailEnd/>
          </a:ln>
        </p:spPr>
      </p:pic>
      <p:sp>
        <p:nvSpPr>
          <p:cNvPr id="104453" name="Line 5"/>
          <p:cNvSpPr>
            <a:spLocks noChangeShapeType="1"/>
          </p:cNvSpPr>
          <p:nvPr/>
        </p:nvSpPr>
        <p:spPr bwMode="auto">
          <a:xfrm>
            <a:off x="3794125" y="3840163"/>
            <a:ext cx="396875" cy="0"/>
          </a:xfrm>
          <a:prstGeom prst="line">
            <a:avLst/>
          </a:prstGeom>
          <a:noFill/>
          <a:ln w="57150">
            <a:solidFill>
              <a:schemeClr val="tx1"/>
            </a:solidFill>
            <a:prstDash val="sysDot"/>
            <a:round/>
            <a:headEnd/>
            <a:tailEnd type="triangle" w="med" len="med"/>
          </a:ln>
        </p:spPr>
        <p:txBody>
          <a:bodyPr/>
          <a:lstStyle/>
          <a:p>
            <a:endParaRPr lang="zh-CN" altLang="en-US"/>
          </a:p>
        </p:txBody>
      </p:sp>
      <p:sp>
        <p:nvSpPr>
          <p:cNvPr id="104454" name="Freeform 6"/>
          <p:cNvSpPr>
            <a:spLocks/>
          </p:cNvSpPr>
          <p:nvPr/>
        </p:nvSpPr>
        <p:spPr bwMode="auto">
          <a:xfrm>
            <a:off x="3032125" y="4830763"/>
            <a:ext cx="2927350" cy="815975"/>
          </a:xfrm>
          <a:custGeom>
            <a:avLst/>
            <a:gdLst>
              <a:gd name="T0" fmla="*/ 0 w 1882"/>
              <a:gd name="T1" fmla="*/ 2147483646 h 533"/>
              <a:gd name="T2" fmla="*/ 2147483646 w 1882"/>
              <a:gd name="T3" fmla="*/ 2147483646 h 533"/>
              <a:gd name="T4" fmla="*/ 2147483646 w 1882"/>
              <a:gd name="T5" fmla="*/ 0 h 533"/>
              <a:gd name="T6" fmla="*/ 0 60000 65536"/>
              <a:gd name="T7" fmla="*/ 0 60000 65536"/>
              <a:gd name="T8" fmla="*/ 0 60000 65536"/>
              <a:gd name="T9" fmla="*/ 0 w 1882"/>
              <a:gd name="T10" fmla="*/ 0 h 533"/>
              <a:gd name="T11" fmla="*/ 1882 w 1882"/>
              <a:gd name="T12" fmla="*/ 533 h 533"/>
            </a:gdLst>
            <a:ahLst/>
            <a:cxnLst>
              <a:cxn ang="T6">
                <a:pos x="T0" y="T1"/>
              </a:cxn>
              <a:cxn ang="T7">
                <a:pos x="T2" y="T3"/>
              </a:cxn>
              <a:cxn ang="T8">
                <a:pos x="T4" y="T5"/>
              </a:cxn>
            </a:cxnLst>
            <a:rect l="T9" t="T10" r="T11" b="T12"/>
            <a:pathLst>
              <a:path w="1882" h="533">
                <a:moveTo>
                  <a:pt x="0" y="490"/>
                </a:moveTo>
                <a:cubicBezTo>
                  <a:pt x="192" y="483"/>
                  <a:pt x="838" y="533"/>
                  <a:pt x="1152" y="451"/>
                </a:cubicBezTo>
                <a:cubicBezTo>
                  <a:pt x="1466" y="369"/>
                  <a:pt x="1730" y="94"/>
                  <a:pt x="1882" y="0"/>
                </a:cubicBezTo>
              </a:path>
            </a:pathLst>
          </a:custGeom>
          <a:noFill/>
          <a:ln w="57150">
            <a:solidFill>
              <a:schemeClr val="tx1"/>
            </a:solidFill>
            <a:prstDash val="sysDot"/>
            <a:round/>
            <a:headEnd/>
            <a:tailEnd type="triangle" w="med" len="med"/>
          </a:ln>
        </p:spPr>
        <p:txBody>
          <a:bodyPr/>
          <a:lstStyle/>
          <a:p>
            <a:endParaRPr lang="zh-CN" altLang="en-US"/>
          </a:p>
        </p:txBody>
      </p:sp>
      <p:sp>
        <p:nvSpPr>
          <p:cNvPr id="104455" name="Freeform 7"/>
          <p:cNvSpPr>
            <a:spLocks/>
          </p:cNvSpPr>
          <p:nvPr/>
        </p:nvSpPr>
        <p:spPr bwMode="auto">
          <a:xfrm>
            <a:off x="3065463" y="5699125"/>
            <a:ext cx="2938462" cy="657225"/>
          </a:xfrm>
          <a:custGeom>
            <a:avLst/>
            <a:gdLst>
              <a:gd name="T0" fmla="*/ 0 w 1851"/>
              <a:gd name="T1" fmla="*/ 2147483646 h 414"/>
              <a:gd name="T2" fmla="*/ 2147483646 w 1851"/>
              <a:gd name="T3" fmla="*/ 2147483646 h 414"/>
              <a:gd name="T4" fmla="*/ 2147483646 w 1851"/>
              <a:gd name="T5" fmla="*/ 0 h 414"/>
              <a:gd name="T6" fmla="*/ 0 60000 65536"/>
              <a:gd name="T7" fmla="*/ 0 60000 65536"/>
              <a:gd name="T8" fmla="*/ 0 60000 65536"/>
              <a:gd name="T9" fmla="*/ 0 w 1851"/>
              <a:gd name="T10" fmla="*/ 0 h 414"/>
              <a:gd name="T11" fmla="*/ 1851 w 1851"/>
              <a:gd name="T12" fmla="*/ 414 h 414"/>
            </a:gdLst>
            <a:ahLst/>
            <a:cxnLst>
              <a:cxn ang="T6">
                <a:pos x="T0" y="T1"/>
              </a:cxn>
              <a:cxn ang="T7">
                <a:pos x="T2" y="T3"/>
              </a:cxn>
              <a:cxn ang="T8">
                <a:pos x="T4" y="T5"/>
              </a:cxn>
            </a:cxnLst>
            <a:rect l="T9" t="T10" r="T11" b="T12"/>
            <a:pathLst>
              <a:path w="1851" h="414">
                <a:moveTo>
                  <a:pt x="0" y="407"/>
                </a:moveTo>
                <a:cubicBezTo>
                  <a:pt x="227" y="397"/>
                  <a:pt x="1054" y="414"/>
                  <a:pt x="1362" y="346"/>
                </a:cubicBezTo>
                <a:cubicBezTo>
                  <a:pt x="1670" y="278"/>
                  <a:pt x="1749" y="72"/>
                  <a:pt x="1851" y="0"/>
                </a:cubicBezTo>
              </a:path>
            </a:pathLst>
          </a:custGeom>
          <a:noFill/>
          <a:ln w="57150">
            <a:solidFill>
              <a:schemeClr val="tx1"/>
            </a:solidFill>
            <a:prstDash val="sysDot"/>
            <a:round/>
            <a:headEnd/>
            <a:tailEnd type="triangle" w="med" len="med"/>
          </a:ln>
        </p:spPr>
        <p:txBody>
          <a:bodyPr/>
          <a:lstStyle/>
          <a:p>
            <a:endParaRPr lang="zh-CN" altLang="en-US"/>
          </a:p>
        </p:txBody>
      </p:sp>
      <p:sp>
        <p:nvSpPr>
          <p:cNvPr id="104456" name="AutoShape 8"/>
          <p:cNvSpPr>
            <a:spLocks noChangeArrowheads="1"/>
          </p:cNvSpPr>
          <p:nvPr/>
        </p:nvSpPr>
        <p:spPr bwMode="auto">
          <a:xfrm>
            <a:off x="215900" y="2028825"/>
            <a:ext cx="3581400" cy="3963988"/>
          </a:xfrm>
          <a:prstGeom prst="roundRect">
            <a:avLst>
              <a:gd name="adj" fmla="val 16667"/>
            </a:avLst>
          </a:prstGeom>
          <a:solidFill>
            <a:srgbClr val="FFFF00">
              <a:alpha val="20000"/>
            </a:srgbClr>
          </a:solidFill>
          <a:ln w="38100">
            <a:solidFill>
              <a:srgbClr val="333399"/>
            </a:solidFill>
            <a:round/>
            <a:headEnd/>
            <a:tailEnd/>
          </a:ln>
        </p:spPr>
        <p:txBody>
          <a:bodyPr wrap="none" anchor="ctr"/>
          <a:lstStyle/>
          <a:p>
            <a:pPr eaLnBrk="1" hangingPunct="1"/>
            <a:endParaRPr lang="zh-CN" altLang="en-US"/>
          </a:p>
        </p:txBody>
      </p:sp>
      <p:sp>
        <p:nvSpPr>
          <p:cNvPr id="104457" name="Text Box 9"/>
          <p:cNvSpPr txBox="1">
            <a:spLocks noChangeArrowheads="1"/>
          </p:cNvSpPr>
          <p:nvPr/>
        </p:nvSpPr>
        <p:spPr bwMode="auto">
          <a:xfrm>
            <a:off x="201613" y="3375025"/>
            <a:ext cx="742950" cy="1006475"/>
          </a:xfrm>
          <a:prstGeom prst="rect">
            <a:avLst/>
          </a:prstGeom>
          <a:noFill/>
          <a:ln w="9525">
            <a:noFill/>
            <a:miter lim="800000"/>
            <a:headEnd/>
            <a:tailEnd/>
          </a:ln>
        </p:spPr>
        <p:txBody>
          <a:bodyPr>
            <a:spAutoFit/>
          </a:bodyPr>
          <a:lstStyle/>
          <a:p>
            <a:pPr eaLnBrk="1" hangingPunct="1"/>
            <a:r>
              <a:rPr lang="en-US" altLang="zh-CN"/>
              <a:t>OS: </a:t>
            </a:r>
            <a:r>
              <a:rPr lang="zh-CN" altLang="en-US"/>
              <a:t>操作系统</a:t>
            </a:r>
            <a:endParaRPr lang="en-US" altLang="zh-CN"/>
          </a:p>
        </p:txBody>
      </p:sp>
      <p:sp>
        <p:nvSpPr>
          <p:cNvPr id="2057226" name="AutoShape 10"/>
          <p:cNvSpPr>
            <a:spLocks noChangeArrowheads="1"/>
          </p:cNvSpPr>
          <p:nvPr/>
        </p:nvSpPr>
        <p:spPr bwMode="auto">
          <a:xfrm>
            <a:off x="1081088" y="2125663"/>
            <a:ext cx="2574925" cy="1577975"/>
          </a:xfrm>
          <a:prstGeom prst="roundRect">
            <a:avLst>
              <a:gd name="adj" fmla="val 16667"/>
            </a:avLst>
          </a:prstGeom>
          <a:solidFill>
            <a:srgbClr val="FFFF00">
              <a:alpha val="10196"/>
            </a:srgbClr>
          </a:solidFill>
          <a:ln w="38100">
            <a:solidFill>
              <a:srgbClr val="FF00FF"/>
            </a:solidFill>
            <a:round/>
            <a:headEnd/>
            <a:tailEnd/>
          </a:ln>
        </p:spPr>
        <p:txBody>
          <a:bodyPr wrap="none" anchor="ctr"/>
          <a:lstStyle/>
          <a:p>
            <a:pPr eaLnBrk="1" hangingPunct="1"/>
            <a:endParaRPr lang="zh-CN" altLang="en-US"/>
          </a:p>
        </p:txBody>
      </p:sp>
      <p:sp>
        <p:nvSpPr>
          <p:cNvPr id="2057227" name="Text Box 11"/>
          <p:cNvSpPr txBox="1">
            <a:spLocks noChangeArrowheads="1"/>
          </p:cNvSpPr>
          <p:nvPr/>
        </p:nvSpPr>
        <p:spPr bwMode="auto">
          <a:xfrm>
            <a:off x="1403350" y="2660650"/>
            <a:ext cx="2068513" cy="396875"/>
          </a:xfrm>
          <a:prstGeom prst="rect">
            <a:avLst/>
          </a:prstGeom>
          <a:noFill/>
          <a:ln w="9525">
            <a:noFill/>
            <a:miter lim="800000"/>
            <a:headEnd/>
            <a:tailEnd/>
          </a:ln>
        </p:spPr>
        <p:txBody>
          <a:bodyPr>
            <a:spAutoFit/>
          </a:bodyPr>
          <a:lstStyle/>
          <a:p>
            <a:pPr eaLnBrk="1" hangingPunct="1"/>
            <a:r>
              <a:rPr lang="zh-CN" altLang="en-US"/>
              <a:t>设备无关层控制</a:t>
            </a:r>
          </a:p>
        </p:txBody>
      </p:sp>
      <p:sp>
        <p:nvSpPr>
          <p:cNvPr id="2057228" name="AutoShape 12"/>
          <p:cNvSpPr>
            <a:spLocks noChangeArrowheads="1"/>
          </p:cNvSpPr>
          <p:nvPr/>
        </p:nvSpPr>
        <p:spPr bwMode="auto">
          <a:xfrm>
            <a:off x="1316038" y="3294063"/>
            <a:ext cx="2203450" cy="1577975"/>
          </a:xfrm>
          <a:prstGeom prst="roundRect">
            <a:avLst>
              <a:gd name="adj" fmla="val 16667"/>
            </a:avLst>
          </a:prstGeom>
          <a:solidFill>
            <a:srgbClr val="FFFF00">
              <a:alpha val="10196"/>
            </a:srgbClr>
          </a:solidFill>
          <a:ln w="38100">
            <a:solidFill>
              <a:srgbClr val="FF00FF"/>
            </a:solidFill>
            <a:round/>
            <a:headEnd/>
            <a:tailEnd/>
          </a:ln>
        </p:spPr>
        <p:txBody>
          <a:bodyPr wrap="none" anchor="ctr"/>
          <a:lstStyle/>
          <a:p>
            <a:pPr eaLnBrk="1" hangingPunct="1"/>
            <a:endParaRPr lang="zh-CN" altLang="en-US"/>
          </a:p>
        </p:txBody>
      </p:sp>
      <p:sp>
        <p:nvSpPr>
          <p:cNvPr id="2057229" name="Text Box 13"/>
          <p:cNvSpPr txBox="1">
            <a:spLocks noChangeArrowheads="1"/>
          </p:cNvSpPr>
          <p:nvPr/>
        </p:nvSpPr>
        <p:spPr bwMode="auto">
          <a:xfrm>
            <a:off x="1454150" y="3829050"/>
            <a:ext cx="2068513" cy="396875"/>
          </a:xfrm>
          <a:prstGeom prst="rect">
            <a:avLst/>
          </a:prstGeom>
          <a:noFill/>
          <a:ln w="9525">
            <a:noFill/>
            <a:miter lim="800000"/>
            <a:headEnd/>
            <a:tailEnd/>
          </a:ln>
        </p:spPr>
        <p:txBody>
          <a:bodyPr>
            <a:spAutoFit/>
          </a:bodyPr>
          <a:lstStyle/>
          <a:p>
            <a:pPr eaLnBrk="1" hangingPunct="1"/>
            <a:r>
              <a:rPr lang="zh-CN" altLang="en-US"/>
              <a:t>设备相关层控制</a:t>
            </a:r>
          </a:p>
        </p:txBody>
      </p:sp>
      <p:sp>
        <p:nvSpPr>
          <p:cNvPr id="2057230" name="AutoShape 14"/>
          <p:cNvSpPr>
            <a:spLocks noChangeArrowheads="1"/>
          </p:cNvSpPr>
          <p:nvPr/>
        </p:nvSpPr>
        <p:spPr bwMode="auto">
          <a:xfrm>
            <a:off x="955675" y="4478338"/>
            <a:ext cx="1952625" cy="2027237"/>
          </a:xfrm>
          <a:prstGeom prst="roundRect">
            <a:avLst>
              <a:gd name="adj" fmla="val 16667"/>
            </a:avLst>
          </a:prstGeom>
          <a:solidFill>
            <a:srgbClr val="FFFF00">
              <a:alpha val="10196"/>
            </a:srgbClr>
          </a:solidFill>
          <a:ln w="38100">
            <a:solidFill>
              <a:srgbClr val="FF00FF"/>
            </a:solidFill>
            <a:round/>
            <a:headEnd/>
            <a:tailEnd/>
          </a:ln>
        </p:spPr>
        <p:txBody>
          <a:bodyPr wrap="none" anchor="ctr"/>
          <a:lstStyle/>
          <a:p>
            <a:pPr eaLnBrk="1" hangingPunct="1"/>
            <a:endParaRPr lang="zh-CN" altLang="en-US"/>
          </a:p>
        </p:txBody>
      </p:sp>
      <p:sp>
        <p:nvSpPr>
          <p:cNvPr id="2057231" name="Text Box 15"/>
          <p:cNvSpPr txBox="1">
            <a:spLocks noChangeArrowheads="1"/>
          </p:cNvSpPr>
          <p:nvPr/>
        </p:nvSpPr>
        <p:spPr bwMode="auto">
          <a:xfrm>
            <a:off x="941388" y="5264150"/>
            <a:ext cx="2068512" cy="396875"/>
          </a:xfrm>
          <a:prstGeom prst="rect">
            <a:avLst/>
          </a:prstGeom>
          <a:noFill/>
          <a:ln w="9525">
            <a:noFill/>
            <a:miter lim="800000"/>
            <a:headEnd/>
            <a:tailEnd/>
          </a:ln>
        </p:spPr>
        <p:txBody>
          <a:bodyPr>
            <a:spAutoFit/>
          </a:bodyPr>
          <a:lstStyle/>
          <a:p>
            <a:pPr eaLnBrk="1" hangingPunct="1"/>
            <a:r>
              <a:rPr lang="zh-CN" altLang="en-US"/>
              <a:t>设备驱动与接口</a:t>
            </a:r>
            <a:endParaRPr lang="en-US" altLang="zh-CN"/>
          </a:p>
        </p:txBody>
      </p:sp>
      <p:sp>
        <p:nvSpPr>
          <p:cNvPr id="2057232" name="AutoShape 16"/>
          <p:cNvSpPr>
            <a:spLocks noChangeArrowheads="1"/>
          </p:cNvSpPr>
          <p:nvPr/>
        </p:nvSpPr>
        <p:spPr bwMode="auto">
          <a:xfrm>
            <a:off x="1169988" y="5892800"/>
            <a:ext cx="985837" cy="688975"/>
          </a:xfrm>
          <a:prstGeom prst="roundRect">
            <a:avLst>
              <a:gd name="adj" fmla="val 16667"/>
            </a:avLst>
          </a:prstGeom>
          <a:solidFill>
            <a:srgbClr val="FFFF00">
              <a:alpha val="10196"/>
            </a:srgbClr>
          </a:solidFill>
          <a:ln w="38100">
            <a:solidFill>
              <a:srgbClr val="FF00FF"/>
            </a:solidFill>
            <a:round/>
            <a:headEnd/>
            <a:tailEnd/>
          </a:ln>
        </p:spPr>
        <p:txBody>
          <a:bodyPr wrap="none" anchor="ctr"/>
          <a:lstStyle/>
          <a:p>
            <a:pPr eaLnBrk="1" hangingPunct="1"/>
            <a:endParaRPr lang="zh-CN" altLang="en-US"/>
          </a:p>
        </p:txBody>
      </p:sp>
      <p:sp>
        <p:nvSpPr>
          <p:cNvPr id="2057233" name="Text Box 17"/>
          <p:cNvSpPr txBox="1">
            <a:spLocks noChangeArrowheads="1"/>
          </p:cNvSpPr>
          <p:nvPr/>
        </p:nvSpPr>
        <p:spPr bwMode="auto">
          <a:xfrm>
            <a:off x="1273175" y="6013450"/>
            <a:ext cx="769938" cy="396875"/>
          </a:xfrm>
          <a:prstGeom prst="rect">
            <a:avLst/>
          </a:prstGeom>
          <a:noFill/>
          <a:ln w="9525">
            <a:noFill/>
            <a:miter lim="800000"/>
            <a:headEnd/>
            <a:tailEnd/>
          </a:ln>
        </p:spPr>
        <p:txBody>
          <a:bodyPr>
            <a:spAutoFit/>
          </a:bodyPr>
          <a:lstStyle/>
          <a:p>
            <a:pPr algn="ctr" eaLnBrk="1" hangingPunct="1"/>
            <a:r>
              <a:rPr lang="zh-CN" altLang="en-US"/>
              <a:t>设备</a:t>
            </a:r>
            <a:endParaRPr lang="en-US" altLang="zh-CN"/>
          </a:p>
        </p:txBody>
      </p:sp>
      <p:sp>
        <p:nvSpPr>
          <p:cNvPr id="2057235" name="Text Box 16"/>
          <p:cNvSpPr txBox="1">
            <a:spLocks noChangeArrowheads="1"/>
          </p:cNvSpPr>
          <p:nvPr/>
        </p:nvSpPr>
        <p:spPr bwMode="auto">
          <a:xfrm>
            <a:off x="163513" y="0"/>
            <a:ext cx="6786562" cy="822325"/>
          </a:xfrm>
          <a:prstGeom prst="rect">
            <a:avLst/>
          </a:prstGeom>
          <a:noFill/>
          <a:ln w="9525">
            <a:noFill/>
            <a:miter lim="800000"/>
            <a:headEnd/>
            <a:tailEnd/>
          </a:ln>
        </p:spPr>
        <p:txBody>
          <a:bodyPr wrap="none">
            <a:spAutoFit/>
          </a:bodyPr>
          <a:lstStyle/>
          <a:p>
            <a:pPr eaLnBrk="1" hangingPunct="1">
              <a:lnSpc>
                <a:spcPct val="120000"/>
              </a:lnSpc>
              <a:defRPr/>
            </a:pPr>
            <a:r>
              <a:rPr lang="zh-CN" altLang="en-US" dirty="0">
                <a:solidFill>
                  <a:schemeClr val="accent6"/>
                </a:solidFill>
                <a:ea typeface="华文中宋" pitchFamily="2" charset="-122"/>
              </a:rPr>
              <a:t>分层次抽象</a:t>
            </a:r>
            <a:r>
              <a:rPr lang="en-US" altLang="zh-CN" dirty="0">
                <a:solidFill>
                  <a:schemeClr val="accent6"/>
                </a:solidFill>
                <a:ea typeface="华文中宋" pitchFamily="2" charset="-122"/>
              </a:rPr>
              <a:t>-</a:t>
            </a:r>
            <a:r>
              <a:rPr lang="zh-CN" altLang="en-US" dirty="0">
                <a:solidFill>
                  <a:schemeClr val="accent6"/>
                </a:solidFill>
                <a:ea typeface="华文中宋" pitchFamily="2" charset="-122"/>
              </a:rPr>
              <a:t>自动化机制示例</a:t>
            </a:r>
            <a:r>
              <a:rPr lang="en-US" altLang="zh-CN" dirty="0">
                <a:solidFill>
                  <a:schemeClr val="accent6"/>
                </a:solidFill>
                <a:ea typeface="华文中宋" pitchFamily="2" charset="-122"/>
              </a:rPr>
              <a:t>--</a:t>
            </a:r>
            <a:r>
              <a:rPr lang="zh-CN" altLang="en-US" dirty="0">
                <a:solidFill>
                  <a:schemeClr val="accent6"/>
                </a:solidFill>
                <a:ea typeface="华文中宋" pitchFamily="2" charset="-122"/>
              </a:rPr>
              <a:t>操作系统对设备的分层次管理</a:t>
            </a:r>
            <a:endParaRPr lang="en-US" altLang="zh-CN" dirty="0">
              <a:solidFill>
                <a:schemeClr val="accent6"/>
              </a:solidFill>
              <a:ea typeface="华文中宋" pitchFamily="2" charset="-122"/>
            </a:endParaRPr>
          </a:p>
          <a:p>
            <a:pPr eaLnBrk="1" hangingPunct="1">
              <a:lnSpc>
                <a:spcPct val="120000"/>
              </a:lnSpc>
              <a:defRPr/>
            </a:pPr>
            <a:r>
              <a:rPr lang="en-US" altLang="zh-CN" dirty="0">
                <a:solidFill>
                  <a:schemeClr val="accent6"/>
                </a:solidFill>
                <a:ea typeface="华文中宋" pitchFamily="2" charset="-122"/>
              </a:rPr>
              <a:t>(4)</a:t>
            </a:r>
            <a:r>
              <a:rPr lang="zh-CN" altLang="en-US" dirty="0">
                <a:solidFill>
                  <a:schemeClr val="accent6"/>
                </a:solidFill>
                <a:ea typeface="华文中宋" pitchFamily="2" charset="-122"/>
              </a:rPr>
              <a:t>分层次管理一览</a:t>
            </a:r>
            <a:r>
              <a:rPr lang="en-US" altLang="zh-CN" dirty="0">
                <a:solidFill>
                  <a:schemeClr val="accent6"/>
                </a:solidFill>
                <a:ea typeface="华文中宋" pitchFamily="2" charset="-122"/>
              </a:rPr>
              <a:t>? </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7226"/>
                                        </p:tgtEl>
                                        <p:attrNameLst>
                                          <p:attrName>style.visibility</p:attrName>
                                        </p:attrNameLst>
                                      </p:cBhvr>
                                      <p:to>
                                        <p:strVal val="visible"/>
                                      </p:to>
                                    </p:set>
                                    <p:anim calcmode="lin" valueType="num">
                                      <p:cBhvr additive="base">
                                        <p:cTn id="7" dur="500" fill="hold"/>
                                        <p:tgtEl>
                                          <p:spTgt spid="2057226"/>
                                        </p:tgtEl>
                                        <p:attrNameLst>
                                          <p:attrName>ppt_x</p:attrName>
                                        </p:attrNameLst>
                                      </p:cBhvr>
                                      <p:tavLst>
                                        <p:tav tm="0">
                                          <p:val>
                                            <p:strVal val="#ppt_x"/>
                                          </p:val>
                                        </p:tav>
                                        <p:tav tm="100000">
                                          <p:val>
                                            <p:strVal val="#ppt_x"/>
                                          </p:val>
                                        </p:tav>
                                      </p:tavLst>
                                    </p:anim>
                                    <p:anim calcmode="lin" valueType="num">
                                      <p:cBhvr additive="base">
                                        <p:cTn id="8" dur="500" fill="hold"/>
                                        <p:tgtEl>
                                          <p:spTgt spid="2057226"/>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057227"/>
                                        </p:tgtEl>
                                        <p:attrNameLst>
                                          <p:attrName>style.visibility</p:attrName>
                                        </p:attrNameLst>
                                      </p:cBhvr>
                                      <p:to>
                                        <p:strVal val="visible"/>
                                      </p:to>
                                    </p:set>
                                    <p:anim calcmode="lin" valueType="num">
                                      <p:cBhvr additive="base">
                                        <p:cTn id="12" dur="500" fill="hold"/>
                                        <p:tgtEl>
                                          <p:spTgt spid="2057227"/>
                                        </p:tgtEl>
                                        <p:attrNameLst>
                                          <p:attrName>ppt_x</p:attrName>
                                        </p:attrNameLst>
                                      </p:cBhvr>
                                      <p:tavLst>
                                        <p:tav tm="0">
                                          <p:val>
                                            <p:strVal val="#ppt_x"/>
                                          </p:val>
                                        </p:tav>
                                        <p:tav tm="100000">
                                          <p:val>
                                            <p:strVal val="#ppt_x"/>
                                          </p:val>
                                        </p:tav>
                                      </p:tavLst>
                                    </p:anim>
                                    <p:anim calcmode="lin" valueType="num">
                                      <p:cBhvr additive="base">
                                        <p:cTn id="13" dur="500" fill="hold"/>
                                        <p:tgtEl>
                                          <p:spTgt spid="2057227"/>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057228"/>
                                        </p:tgtEl>
                                        <p:attrNameLst>
                                          <p:attrName>style.visibility</p:attrName>
                                        </p:attrNameLst>
                                      </p:cBhvr>
                                      <p:to>
                                        <p:strVal val="visible"/>
                                      </p:to>
                                    </p:set>
                                    <p:anim calcmode="lin" valueType="num">
                                      <p:cBhvr additive="base">
                                        <p:cTn id="18" dur="500" fill="hold"/>
                                        <p:tgtEl>
                                          <p:spTgt spid="2057228"/>
                                        </p:tgtEl>
                                        <p:attrNameLst>
                                          <p:attrName>ppt_x</p:attrName>
                                        </p:attrNameLst>
                                      </p:cBhvr>
                                      <p:tavLst>
                                        <p:tav tm="0">
                                          <p:val>
                                            <p:strVal val="#ppt_x"/>
                                          </p:val>
                                        </p:tav>
                                        <p:tav tm="100000">
                                          <p:val>
                                            <p:strVal val="#ppt_x"/>
                                          </p:val>
                                        </p:tav>
                                      </p:tavLst>
                                    </p:anim>
                                    <p:anim calcmode="lin" valueType="num">
                                      <p:cBhvr additive="base">
                                        <p:cTn id="19" dur="500" fill="hold"/>
                                        <p:tgtEl>
                                          <p:spTgt spid="2057228"/>
                                        </p:tgtEl>
                                        <p:attrNameLst>
                                          <p:attrName>ppt_y</p:attrName>
                                        </p:attrNameLst>
                                      </p:cBhvr>
                                      <p:tavLst>
                                        <p:tav tm="0">
                                          <p:val>
                                            <p:strVal val="1+#ppt_h/2"/>
                                          </p:val>
                                        </p:tav>
                                        <p:tav tm="100000">
                                          <p:val>
                                            <p:strVal val="#ppt_y"/>
                                          </p:val>
                                        </p:tav>
                                      </p:tavLst>
                                    </p:anim>
                                  </p:childTnLst>
                                </p:cTn>
                              </p:par>
                            </p:childTnLst>
                          </p:cTn>
                        </p:par>
                        <p:par>
                          <p:cTn id="20" fill="hold" nodeType="afterGroup">
                            <p:stCondLst>
                              <p:cond delay="500"/>
                            </p:stCondLst>
                            <p:childTnLst>
                              <p:par>
                                <p:cTn id="21" presetID="2" presetClass="entr" presetSubtype="4" fill="hold" grpId="0" nodeType="afterEffect">
                                  <p:stCondLst>
                                    <p:cond delay="0"/>
                                  </p:stCondLst>
                                  <p:childTnLst>
                                    <p:set>
                                      <p:cBhvr>
                                        <p:cTn id="22" dur="1" fill="hold">
                                          <p:stCondLst>
                                            <p:cond delay="0"/>
                                          </p:stCondLst>
                                        </p:cTn>
                                        <p:tgtEl>
                                          <p:spTgt spid="2057229"/>
                                        </p:tgtEl>
                                        <p:attrNameLst>
                                          <p:attrName>style.visibility</p:attrName>
                                        </p:attrNameLst>
                                      </p:cBhvr>
                                      <p:to>
                                        <p:strVal val="visible"/>
                                      </p:to>
                                    </p:set>
                                    <p:anim calcmode="lin" valueType="num">
                                      <p:cBhvr additive="base">
                                        <p:cTn id="23" dur="500" fill="hold"/>
                                        <p:tgtEl>
                                          <p:spTgt spid="2057229"/>
                                        </p:tgtEl>
                                        <p:attrNameLst>
                                          <p:attrName>ppt_x</p:attrName>
                                        </p:attrNameLst>
                                      </p:cBhvr>
                                      <p:tavLst>
                                        <p:tav tm="0">
                                          <p:val>
                                            <p:strVal val="#ppt_x"/>
                                          </p:val>
                                        </p:tav>
                                        <p:tav tm="100000">
                                          <p:val>
                                            <p:strVal val="#ppt_x"/>
                                          </p:val>
                                        </p:tav>
                                      </p:tavLst>
                                    </p:anim>
                                    <p:anim calcmode="lin" valueType="num">
                                      <p:cBhvr additive="base">
                                        <p:cTn id="24" dur="500" fill="hold"/>
                                        <p:tgtEl>
                                          <p:spTgt spid="2057229"/>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057230"/>
                                        </p:tgtEl>
                                        <p:attrNameLst>
                                          <p:attrName>style.visibility</p:attrName>
                                        </p:attrNameLst>
                                      </p:cBhvr>
                                      <p:to>
                                        <p:strVal val="visible"/>
                                      </p:to>
                                    </p:set>
                                    <p:anim calcmode="lin" valueType="num">
                                      <p:cBhvr additive="base">
                                        <p:cTn id="29" dur="500" fill="hold"/>
                                        <p:tgtEl>
                                          <p:spTgt spid="2057230"/>
                                        </p:tgtEl>
                                        <p:attrNameLst>
                                          <p:attrName>ppt_x</p:attrName>
                                        </p:attrNameLst>
                                      </p:cBhvr>
                                      <p:tavLst>
                                        <p:tav tm="0">
                                          <p:val>
                                            <p:strVal val="#ppt_x"/>
                                          </p:val>
                                        </p:tav>
                                        <p:tav tm="100000">
                                          <p:val>
                                            <p:strVal val="#ppt_x"/>
                                          </p:val>
                                        </p:tav>
                                      </p:tavLst>
                                    </p:anim>
                                    <p:anim calcmode="lin" valueType="num">
                                      <p:cBhvr additive="base">
                                        <p:cTn id="30" dur="500" fill="hold"/>
                                        <p:tgtEl>
                                          <p:spTgt spid="2057230"/>
                                        </p:tgtEl>
                                        <p:attrNameLst>
                                          <p:attrName>ppt_y</p:attrName>
                                        </p:attrNameLst>
                                      </p:cBhvr>
                                      <p:tavLst>
                                        <p:tav tm="0">
                                          <p:val>
                                            <p:strVal val="1+#ppt_h/2"/>
                                          </p:val>
                                        </p:tav>
                                        <p:tav tm="100000">
                                          <p:val>
                                            <p:strVal val="#ppt_y"/>
                                          </p:val>
                                        </p:tav>
                                      </p:tavLst>
                                    </p:anim>
                                  </p:childTnLst>
                                </p:cTn>
                              </p:par>
                            </p:childTnLst>
                          </p:cTn>
                        </p:par>
                        <p:par>
                          <p:cTn id="31" fill="hold" nodeType="afterGroup">
                            <p:stCondLst>
                              <p:cond delay="500"/>
                            </p:stCondLst>
                            <p:childTnLst>
                              <p:par>
                                <p:cTn id="32" presetID="2" presetClass="entr" presetSubtype="4" fill="hold" grpId="0" nodeType="afterEffect">
                                  <p:stCondLst>
                                    <p:cond delay="0"/>
                                  </p:stCondLst>
                                  <p:childTnLst>
                                    <p:set>
                                      <p:cBhvr>
                                        <p:cTn id="33" dur="1" fill="hold">
                                          <p:stCondLst>
                                            <p:cond delay="0"/>
                                          </p:stCondLst>
                                        </p:cTn>
                                        <p:tgtEl>
                                          <p:spTgt spid="2057231"/>
                                        </p:tgtEl>
                                        <p:attrNameLst>
                                          <p:attrName>style.visibility</p:attrName>
                                        </p:attrNameLst>
                                      </p:cBhvr>
                                      <p:to>
                                        <p:strVal val="visible"/>
                                      </p:to>
                                    </p:set>
                                    <p:anim calcmode="lin" valueType="num">
                                      <p:cBhvr additive="base">
                                        <p:cTn id="34" dur="500" fill="hold"/>
                                        <p:tgtEl>
                                          <p:spTgt spid="2057231"/>
                                        </p:tgtEl>
                                        <p:attrNameLst>
                                          <p:attrName>ppt_x</p:attrName>
                                        </p:attrNameLst>
                                      </p:cBhvr>
                                      <p:tavLst>
                                        <p:tav tm="0">
                                          <p:val>
                                            <p:strVal val="#ppt_x"/>
                                          </p:val>
                                        </p:tav>
                                        <p:tav tm="100000">
                                          <p:val>
                                            <p:strVal val="#ppt_x"/>
                                          </p:val>
                                        </p:tav>
                                      </p:tavLst>
                                    </p:anim>
                                    <p:anim calcmode="lin" valueType="num">
                                      <p:cBhvr additive="base">
                                        <p:cTn id="35" dur="500" fill="hold"/>
                                        <p:tgtEl>
                                          <p:spTgt spid="2057231"/>
                                        </p:tgtEl>
                                        <p:attrNameLst>
                                          <p:attrName>ppt_y</p:attrName>
                                        </p:attrNameLst>
                                      </p:cBhvr>
                                      <p:tavLst>
                                        <p:tav tm="0">
                                          <p:val>
                                            <p:strVal val="1+#ppt_h/2"/>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2057232"/>
                                        </p:tgtEl>
                                        <p:attrNameLst>
                                          <p:attrName>style.visibility</p:attrName>
                                        </p:attrNameLst>
                                      </p:cBhvr>
                                      <p:to>
                                        <p:strVal val="visible"/>
                                      </p:to>
                                    </p:set>
                                    <p:anim calcmode="lin" valueType="num">
                                      <p:cBhvr additive="base">
                                        <p:cTn id="40" dur="500" fill="hold"/>
                                        <p:tgtEl>
                                          <p:spTgt spid="2057232"/>
                                        </p:tgtEl>
                                        <p:attrNameLst>
                                          <p:attrName>ppt_x</p:attrName>
                                        </p:attrNameLst>
                                      </p:cBhvr>
                                      <p:tavLst>
                                        <p:tav tm="0">
                                          <p:val>
                                            <p:strVal val="#ppt_x"/>
                                          </p:val>
                                        </p:tav>
                                        <p:tav tm="100000">
                                          <p:val>
                                            <p:strVal val="#ppt_x"/>
                                          </p:val>
                                        </p:tav>
                                      </p:tavLst>
                                    </p:anim>
                                    <p:anim calcmode="lin" valueType="num">
                                      <p:cBhvr additive="base">
                                        <p:cTn id="41" dur="500" fill="hold"/>
                                        <p:tgtEl>
                                          <p:spTgt spid="2057232"/>
                                        </p:tgtEl>
                                        <p:attrNameLst>
                                          <p:attrName>ppt_y</p:attrName>
                                        </p:attrNameLst>
                                      </p:cBhvr>
                                      <p:tavLst>
                                        <p:tav tm="0">
                                          <p:val>
                                            <p:strVal val="1+#ppt_h/2"/>
                                          </p:val>
                                        </p:tav>
                                        <p:tav tm="100000">
                                          <p:val>
                                            <p:strVal val="#ppt_y"/>
                                          </p:val>
                                        </p:tav>
                                      </p:tavLst>
                                    </p:anim>
                                  </p:childTnLst>
                                </p:cTn>
                              </p:par>
                            </p:childTnLst>
                          </p:cTn>
                        </p:par>
                        <p:par>
                          <p:cTn id="42" fill="hold" nodeType="afterGroup">
                            <p:stCondLst>
                              <p:cond delay="500"/>
                            </p:stCondLst>
                            <p:childTnLst>
                              <p:par>
                                <p:cTn id="43" presetID="2" presetClass="entr" presetSubtype="4" fill="hold" grpId="0" nodeType="afterEffect">
                                  <p:stCondLst>
                                    <p:cond delay="0"/>
                                  </p:stCondLst>
                                  <p:childTnLst>
                                    <p:set>
                                      <p:cBhvr>
                                        <p:cTn id="44" dur="1" fill="hold">
                                          <p:stCondLst>
                                            <p:cond delay="0"/>
                                          </p:stCondLst>
                                        </p:cTn>
                                        <p:tgtEl>
                                          <p:spTgt spid="2057233"/>
                                        </p:tgtEl>
                                        <p:attrNameLst>
                                          <p:attrName>style.visibility</p:attrName>
                                        </p:attrNameLst>
                                      </p:cBhvr>
                                      <p:to>
                                        <p:strVal val="visible"/>
                                      </p:to>
                                    </p:set>
                                    <p:anim calcmode="lin" valueType="num">
                                      <p:cBhvr additive="base">
                                        <p:cTn id="45" dur="500" fill="hold"/>
                                        <p:tgtEl>
                                          <p:spTgt spid="2057233"/>
                                        </p:tgtEl>
                                        <p:attrNameLst>
                                          <p:attrName>ppt_x</p:attrName>
                                        </p:attrNameLst>
                                      </p:cBhvr>
                                      <p:tavLst>
                                        <p:tav tm="0">
                                          <p:val>
                                            <p:strVal val="#ppt_x"/>
                                          </p:val>
                                        </p:tav>
                                        <p:tav tm="100000">
                                          <p:val>
                                            <p:strVal val="#ppt_x"/>
                                          </p:val>
                                        </p:tav>
                                      </p:tavLst>
                                    </p:anim>
                                    <p:anim calcmode="lin" valueType="num">
                                      <p:cBhvr additive="base">
                                        <p:cTn id="46" dur="500" fill="hold"/>
                                        <p:tgtEl>
                                          <p:spTgt spid="20572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7226" grpId="0" animBg="1"/>
      <p:bldP spid="2057227" grpId="0"/>
      <p:bldP spid="2057228" grpId="0" animBg="1"/>
      <p:bldP spid="2057229" grpId="0"/>
      <p:bldP spid="2057230" grpId="0" animBg="1"/>
      <p:bldP spid="2057231" grpId="0"/>
      <p:bldP spid="2057232" grpId="0" animBg="1"/>
      <p:bldP spid="2057233" grpId="0"/>
    </p:bld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6498" name="Picture 2" descr="操作系统设备管理分层示意"/>
          <p:cNvPicPr>
            <a:picLocks noChangeAspect="1" noChangeArrowheads="1"/>
          </p:cNvPicPr>
          <p:nvPr/>
        </p:nvPicPr>
        <p:blipFill>
          <a:blip r:embed="rId3" cstate="print"/>
          <a:srcRect/>
          <a:stretch>
            <a:fillRect/>
          </a:stretch>
        </p:blipFill>
        <p:spPr bwMode="auto">
          <a:xfrm>
            <a:off x="152400" y="1157288"/>
            <a:ext cx="4979988" cy="5392737"/>
          </a:xfrm>
          <a:prstGeom prst="rect">
            <a:avLst/>
          </a:prstGeom>
          <a:noFill/>
          <a:ln w="9525">
            <a:solidFill>
              <a:srgbClr val="FF0000"/>
            </a:solidFill>
            <a:miter lim="800000"/>
            <a:headEnd/>
            <a:tailEnd/>
          </a:ln>
        </p:spPr>
      </p:pic>
      <p:pic>
        <p:nvPicPr>
          <p:cNvPr id="106499"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137150" y="1074738"/>
            <a:ext cx="2857500" cy="4662487"/>
          </a:xfrm>
          <a:prstGeom prst="rect">
            <a:avLst/>
          </a:prstGeom>
          <a:noFill/>
          <a:ln w="9525">
            <a:noFill/>
            <a:miter lim="800000"/>
            <a:headEnd/>
            <a:tailEnd/>
          </a:ln>
        </p:spPr>
      </p:pic>
      <p:pic>
        <p:nvPicPr>
          <p:cNvPr id="106500" name="Picture 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7210425" y="2697163"/>
            <a:ext cx="1939925" cy="3706812"/>
          </a:xfrm>
          <a:prstGeom prst="rect">
            <a:avLst/>
          </a:prstGeom>
          <a:noFill/>
          <a:ln w="9525">
            <a:noFill/>
            <a:miter lim="800000"/>
            <a:headEnd/>
            <a:tailEnd/>
          </a:ln>
        </p:spPr>
      </p:pic>
      <p:sp>
        <p:nvSpPr>
          <p:cNvPr id="2059270" name="Text Box 16"/>
          <p:cNvSpPr txBox="1">
            <a:spLocks noChangeArrowheads="1"/>
          </p:cNvSpPr>
          <p:nvPr/>
        </p:nvSpPr>
        <p:spPr bwMode="auto">
          <a:xfrm>
            <a:off x="163513" y="0"/>
            <a:ext cx="6786562" cy="822325"/>
          </a:xfrm>
          <a:prstGeom prst="rect">
            <a:avLst/>
          </a:prstGeom>
          <a:noFill/>
          <a:ln w="9525">
            <a:noFill/>
            <a:miter lim="800000"/>
            <a:headEnd/>
            <a:tailEnd/>
          </a:ln>
        </p:spPr>
        <p:txBody>
          <a:bodyPr wrap="none">
            <a:spAutoFit/>
          </a:bodyPr>
          <a:lstStyle/>
          <a:p>
            <a:pPr eaLnBrk="1" hangingPunct="1">
              <a:lnSpc>
                <a:spcPct val="120000"/>
              </a:lnSpc>
              <a:defRPr/>
            </a:pPr>
            <a:r>
              <a:rPr lang="zh-CN" altLang="en-US" dirty="0">
                <a:solidFill>
                  <a:schemeClr val="accent6"/>
                </a:solidFill>
                <a:ea typeface="华文中宋" pitchFamily="2" charset="-122"/>
              </a:rPr>
              <a:t>分层次抽象</a:t>
            </a:r>
            <a:r>
              <a:rPr lang="en-US" altLang="zh-CN" dirty="0">
                <a:solidFill>
                  <a:schemeClr val="accent6"/>
                </a:solidFill>
                <a:ea typeface="华文中宋" pitchFamily="2" charset="-122"/>
              </a:rPr>
              <a:t>-</a:t>
            </a:r>
            <a:r>
              <a:rPr lang="zh-CN" altLang="en-US" dirty="0">
                <a:solidFill>
                  <a:schemeClr val="accent6"/>
                </a:solidFill>
                <a:ea typeface="华文中宋" pitchFamily="2" charset="-122"/>
              </a:rPr>
              <a:t>自动化机制示例</a:t>
            </a:r>
            <a:r>
              <a:rPr lang="en-US" altLang="zh-CN" dirty="0">
                <a:solidFill>
                  <a:schemeClr val="accent6"/>
                </a:solidFill>
                <a:ea typeface="华文中宋" pitchFamily="2" charset="-122"/>
              </a:rPr>
              <a:t>--</a:t>
            </a:r>
            <a:r>
              <a:rPr lang="zh-CN" altLang="en-US" dirty="0">
                <a:solidFill>
                  <a:schemeClr val="accent6"/>
                </a:solidFill>
                <a:ea typeface="华文中宋" pitchFamily="2" charset="-122"/>
              </a:rPr>
              <a:t>操作系统对设备的分层次管理</a:t>
            </a:r>
            <a:endParaRPr lang="en-US" altLang="zh-CN" dirty="0">
              <a:solidFill>
                <a:schemeClr val="accent6"/>
              </a:solidFill>
              <a:ea typeface="华文中宋" pitchFamily="2" charset="-122"/>
            </a:endParaRPr>
          </a:p>
          <a:p>
            <a:pPr eaLnBrk="1" hangingPunct="1">
              <a:lnSpc>
                <a:spcPct val="120000"/>
              </a:lnSpc>
              <a:defRPr/>
            </a:pPr>
            <a:r>
              <a:rPr lang="en-US" altLang="zh-CN" dirty="0">
                <a:solidFill>
                  <a:schemeClr val="accent6"/>
                </a:solidFill>
                <a:ea typeface="华文中宋" pitchFamily="2" charset="-122"/>
              </a:rPr>
              <a:t>(5)</a:t>
            </a:r>
            <a:r>
              <a:rPr lang="zh-CN" altLang="en-US" dirty="0">
                <a:solidFill>
                  <a:schemeClr val="accent6"/>
                </a:solidFill>
                <a:ea typeface="华文中宋" pitchFamily="2" charset="-122"/>
              </a:rPr>
              <a:t>分层次抽象</a:t>
            </a:r>
            <a:r>
              <a:rPr lang="en-US" altLang="zh-CN" dirty="0">
                <a:solidFill>
                  <a:schemeClr val="accent6"/>
                </a:solidFill>
                <a:ea typeface="华文中宋" pitchFamily="2" charset="-122"/>
              </a:rPr>
              <a:t>-</a:t>
            </a:r>
            <a:r>
              <a:rPr lang="zh-CN" altLang="en-US" dirty="0">
                <a:solidFill>
                  <a:schemeClr val="accent6"/>
                </a:solidFill>
                <a:ea typeface="华文中宋" pitchFamily="2" charset="-122"/>
              </a:rPr>
              <a:t>自动化的启示</a:t>
            </a:r>
            <a:r>
              <a:rPr lang="en-US" altLang="zh-CN" dirty="0">
                <a:solidFill>
                  <a:schemeClr val="accent6"/>
                </a:solidFill>
                <a:ea typeface="华文中宋" pitchFamily="2" charset="-122"/>
              </a:rPr>
              <a:t>? </a:t>
            </a:r>
          </a:p>
        </p:txBody>
      </p:sp>
      <p:sp>
        <p:nvSpPr>
          <p:cNvPr id="2059296" name="Rectangle 32"/>
          <p:cNvSpPr>
            <a:spLocks noChangeArrowheads="1"/>
          </p:cNvSpPr>
          <p:nvPr/>
        </p:nvSpPr>
        <p:spPr bwMode="auto">
          <a:xfrm>
            <a:off x="0" y="868363"/>
            <a:ext cx="9144000" cy="5989637"/>
          </a:xfrm>
          <a:prstGeom prst="rect">
            <a:avLst/>
          </a:prstGeom>
          <a:solidFill>
            <a:schemeClr val="bg1">
              <a:alpha val="59999"/>
            </a:schemeClr>
          </a:solidFill>
          <a:ln w="9525">
            <a:solidFill>
              <a:schemeClr val="tx1"/>
            </a:solidFill>
            <a:miter lim="800000"/>
            <a:headEnd/>
            <a:tailEnd/>
          </a:ln>
        </p:spPr>
        <p:txBody>
          <a:bodyPr wrap="none" anchor="ctr"/>
          <a:lstStyle/>
          <a:p>
            <a:pPr eaLnBrk="1" hangingPunct="1"/>
            <a:endParaRPr lang="zh-CN" altLang="en-US"/>
          </a:p>
        </p:txBody>
      </p:sp>
      <p:grpSp>
        <p:nvGrpSpPr>
          <p:cNvPr id="2" name="Group 30"/>
          <p:cNvGrpSpPr>
            <a:grpSpLocks/>
          </p:cNvGrpSpPr>
          <p:nvPr/>
        </p:nvGrpSpPr>
        <p:grpSpPr bwMode="auto">
          <a:xfrm>
            <a:off x="3695700" y="4837113"/>
            <a:ext cx="3122613" cy="855662"/>
            <a:chOff x="2378" y="2159"/>
            <a:chExt cx="1967" cy="539"/>
          </a:xfrm>
        </p:grpSpPr>
        <p:sp>
          <p:nvSpPr>
            <p:cNvPr id="106543" name="AutoShape 39"/>
            <p:cNvSpPr>
              <a:spLocks noChangeArrowheads="1"/>
            </p:cNvSpPr>
            <p:nvPr/>
          </p:nvSpPr>
          <p:spPr bwMode="gray">
            <a:xfrm>
              <a:off x="2378" y="2159"/>
              <a:ext cx="1967" cy="539"/>
            </a:xfrm>
            <a:prstGeom prst="roundRect">
              <a:avLst>
                <a:gd name="adj" fmla="val 16667"/>
              </a:avLst>
            </a:prstGeom>
            <a:solidFill>
              <a:srgbClr val="B90000"/>
            </a:solidFill>
            <a:ln w="9525">
              <a:noFill/>
              <a:round/>
              <a:headEnd/>
              <a:tailEnd/>
            </a:ln>
          </p:spPr>
          <p:txBody>
            <a:bodyPr wrap="none" anchor="ctr"/>
            <a:lstStyle/>
            <a:p>
              <a:pPr algn="ctr" eaLnBrk="1" hangingPunct="1"/>
              <a:endParaRPr kumimoji="0" lang="zh-CN" altLang="en-US" sz="1800">
                <a:solidFill>
                  <a:srgbClr val="000000"/>
                </a:solidFill>
                <a:latin typeface="宋体" pitchFamily="2" charset="-122"/>
              </a:endParaRPr>
            </a:p>
          </p:txBody>
        </p:sp>
        <p:sp>
          <p:nvSpPr>
            <p:cNvPr id="106544" name="Oval 40"/>
            <p:cNvSpPr>
              <a:spLocks noChangeArrowheads="1"/>
            </p:cNvSpPr>
            <p:nvPr/>
          </p:nvSpPr>
          <p:spPr bwMode="gray">
            <a:xfrm>
              <a:off x="2435" y="2204"/>
              <a:ext cx="1833" cy="450"/>
            </a:xfrm>
            <a:prstGeom prst="roundRect">
              <a:avLst>
                <a:gd name="adj" fmla="val 16667"/>
              </a:avLst>
            </a:prstGeom>
            <a:solidFill>
              <a:srgbClr val="003366"/>
            </a:solidFill>
            <a:ln w="28575" algn="ctr">
              <a:solidFill>
                <a:srgbClr val="FFFFFF"/>
              </a:solidFill>
              <a:round/>
              <a:headEnd/>
              <a:tailEnd/>
            </a:ln>
          </p:spPr>
          <p:txBody>
            <a:bodyPr wrap="none" anchor="ctr"/>
            <a:lstStyle/>
            <a:p>
              <a:pPr algn="ctr" eaLnBrk="1" hangingPunct="1"/>
              <a:endParaRPr kumimoji="0" lang="zh-CN" altLang="en-US" sz="1800">
                <a:solidFill>
                  <a:srgbClr val="000000"/>
                </a:solidFill>
                <a:latin typeface="宋体" pitchFamily="2" charset="-122"/>
              </a:endParaRPr>
            </a:p>
          </p:txBody>
        </p:sp>
        <p:sp>
          <p:nvSpPr>
            <p:cNvPr id="106545" name="Text Box 84"/>
            <p:cNvSpPr>
              <a:spLocks noChangeArrowheads="1"/>
            </p:cNvSpPr>
            <p:nvPr/>
          </p:nvSpPr>
          <p:spPr bwMode="auto">
            <a:xfrm>
              <a:off x="2497" y="2187"/>
              <a:ext cx="1722" cy="484"/>
            </a:xfrm>
            <a:prstGeom prst="roundRect">
              <a:avLst>
                <a:gd name="adj" fmla="val 16667"/>
              </a:avLst>
            </a:prstGeom>
            <a:noFill/>
            <a:ln w="9525">
              <a:noFill/>
              <a:round/>
              <a:headEnd/>
              <a:tailEnd/>
            </a:ln>
          </p:spPr>
          <p:txBody>
            <a:bodyPr>
              <a:spAutoFit/>
            </a:bodyPr>
            <a:lstStyle/>
            <a:p>
              <a:pPr algn="ctr" eaLnBrk="1" hangingPunct="1">
                <a:spcBef>
                  <a:spcPct val="35000"/>
                </a:spcBef>
              </a:pPr>
              <a:r>
                <a:rPr kumimoji="0" lang="zh-CN" altLang="en-US">
                  <a:solidFill>
                    <a:srgbClr val="FFFFFF"/>
                  </a:solidFill>
                  <a:latin typeface="宋体" pitchFamily="2" charset="-122"/>
                  <a:ea typeface="华文中宋" pitchFamily="2" charset="-122"/>
                </a:rPr>
                <a:t>上层协议调用下层的指令</a:t>
              </a:r>
              <a:r>
                <a:rPr kumimoji="0" lang="en-US" altLang="zh-CN">
                  <a:solidFill>
                    <a:srgbClr val="FFFFFF"/>
                  </a:solidFill>
                  <a:latin typeface="宋体" pitchFamily="2" charset="-122"/>
                  <a:ea typeface="华文中宋" pitchFamily="2" charset="-122"/>
                </a:rPr>
                <a:t>/</a:t>
              </a:r>
              <a:r>
                <a:rPr kumimoji="0" lang="zh-CN" altLang="en-US">
                  <a:solidFill>
                    <a:srgbClr val="FFFFFF"/>
                  </a:solidFill>
                  <a:latin typeface="宋体" pitchFamily="2" charset="-122"/>
                  <a:ea typeface="华文中宋" pitchFamily="2" charset="-122"/>
                </a:rPr>
                <a:t>函数，反之不可</a:t>
              </a:r>
            </a:p>
          </p:txBody>
        </p:sp>
      </p:grpSp>
      <p:grpSp>
        <p:nvGrpSpPr>
          <p:cNvPr id="3" name="Group 29"/>
          <p:cNvGrpSpPr>
            <a:grpSpLocks/>
          </p:cNvGrpSpPr>
          <p:nvPr/>
        </p:nvGrpSpPr>
        <p:grpSpPr bwMode="auto">
          <a:xfrm>
            <a:off x="3697288" y="3930650"/>
            <a:ext cx="3122612" cy="855663"/>
            <a:chOff x="2379" y="1590"/>
            <a:chExt cx="1967" cy="539"/>
          </a:xfrm>
        </p:grpSpPr>
        <p:sp>
          <p:nvSpPr>
            <p:cNvPr id="106540" name="AutoShape 39"/>
            <p:cNvSpPr>
              <a:spLocks noChangeArrowheads="1"/>
            </p:cNvSpPr>
            <p:nvPr/>
          </p:nvSpPr>
          <p:spPr bwMode="gray">
            <a:xfrm>
              <a:off x="2379" y="1590"/>
              <a:ext cx="1967" cy="539"/>
            </a:xfrm>
            <a:prstGeom prst="roundRect">
              <a:avLst>
                <a:gd name="adj" fmla="val 16667"/>
              </a:avLst>
            </a:prstGeom>
            <a:solidFill>
              <a:srgbClr val="B90000"/>
            </a:solidFill>
            <a:ln w="9525">
              <a:noFill/>
              <a:round/>
              <a:headEnd/>
              <a:tailEnd/>
            </a:ln>
          </p:spPr>
          <p:txBody>
            <a:bodyPr wrap="none" anchor="ctr"/>
            <a:lstStyle/>
            <a:p>
              <a:pPr algn="ctr" eaLnBrk="1" hangingPunct="1"/>
              <a:endParaRPr kumimoji="0" lang="zh-CN" altLang="en-US" sz="1800">
                <a:solidFill>
                  <a:srgbClr val="000000"/>
                </a:solidFill>
                <a:latin typeface="宋体" pitchFamily="2" charset="-122"/>
              </a:endParaRPr>
            </a:p>
          </p:txBody>
        </p:sp>
        <p:sp>
          <p:nvSpPr>
            <p:cNvPr id="106541" name="Oval 40"/>
            <p:cNvSpPr>
              <a:spLocks noChangeArrowheads="1"/>
            </p:cNvSpPr>
            <p:nvPr/>
          </p:nvSpPr>
          <p:spPr bwMode="gray">
            <a:xfrm>
              <a:off x="2437" y="1634"/>
              <a:ext cx="1834" cy="451"/>
            </a:xfrm>
            <a:prstGeom prst="roundRect">
              <a:avLst>
                <a:gd name="adj" fmla="val 16667"/>
              </a:avLst>
            </a:prstGeom>
            <a:solidFill>
              <a:srgbClr val="008000"/>
            </a:solidFill>
            <a:ln w="28575" algn="ctr">
              <a:solidFill>
                <a:srgbClr val="FFFFFF"/>
              </a:solidFill>
              <a:round/>
              <a:headEnd/>
              <a:tailEnd/>
            </a:ln>
          </p:spPr>
          <p:txBody>
            <a:bodyPr wrap="none" anchor="ctr"/>
            <a:lstStyle/>
            <a:p>
              <a:pPr algn="ctr" eaLnBrk="1" hangingPunct="1"/>
              <a:endParaRPr kumimoji="0" lang="zh-CN" altLang="en-US" sz="1800">
                <a:solidFill>
                  <a:srgbClr val="000000"/>
                </a:solidFill>
                <a:latin typeface="宋体" pitchFamily="2" charset="-122"/>
              </a:endParaRPr>
            </a:p>
          </p:txBody>
        </p:sp>
        <p:sp>
          <p:nvSpPr>
            <p:cNvPr id="106542" name="Text Box 84"/>
            <p:cNvSpPr>
              <a:spLocks noChangeArrowheads="1"/>
            </p:cNvSpPr>
            <p:nvPr/>
          </p:nvSpPr>
          <p:spPr bwMode="auto">
            <a:xfrm>
              <a:off x="2404" y="1645"/>
              <a:ext cx="1880" cy="441"/>
            </a:xfrm>
            <a:prstGeom prst="roundRect">
              <a:avLst>
                <a:gd name="adj" fmla="val 16667"/>
              </a:avLst>
            </a:prstGeom>
            <a:noFill/>
            <a:ln w="9525">
              <a:noFill/>
              <a:round/>
              <a:headEnd/>
              <a:tailEnd/>
            </a:ln>
          </p:spPr>
          <p:txBody>
            <a:bodyPr>
              <a:spAutoFit/>
            </a:bodyPr>
            <a:lstStyle/>
            <a:p>
              <a:pPr algn="ctr" eaLnBrk="1" hangingPunct="1">
                <a:spcBef>
                  <a:spcPct val="35000"/>
                </a:spcBef>
              </a:pPr>
              <a:r>
                <a:rPr kumimoji="0" lang="zh-CN" altLang="en-US" sz="1800">
                  <a:solidFill>
                    <a:srgbClr val="FFFFFF"/>
                  </a:solidFill>
                  <a:latin typeface="宋体" pitchFamily="2" charset="-122"/>
                  <a:ea typeface="华文中宋" pitchFamily="2" charset="-122"/>
                </a:rPr>
                <a:t>对每一层次制定协议</a:t>
              </a:r>
              <a:r>
                <a:rPr kumimoji="0" lang="en-US" altLang="zh-CN" sz="1800">
                  <a:solidFill>
                    <a:srgbClr val="FFFFFF"/>
                  </a:solidFill>
                  <a:latin typeface="宋体" pitchFamily="2" charset="-122"/>
                  <a:ea typeface="华文中宋" pitchFamily="2" charset="-122"/>
                </a:rPr>
                <a:t>,</a:t>
              </a:r>
              <a:r>
                <a:rPr kumimoji="0" lang="zh-CN" altLang="en-US" sz="1800">
                  <a:solidFill>
                    <a:srgbClr val="FFFFFF"/>
                  </a:solidFill>
                  <a:latin typeface="宋体" pitchFamily="2" charset="-122"/>
                  <a:ea typeface="华文中宋" pitchFamily="2" charset="-122"/>
                </a:rPr>
                <a:t>按协议进行编码</a:t>
              </a:r>
              <a:r>
                <a:rPr kumimoji="0" lang="en-US" altLang="zh-CN" sz="1800">
                  <a:solidFill>
                    <a:srgbClr val="FFFFFF"/>
                  </a:solidFill>
                  <a:latin typeface="宋体" pitchFamily="2" charset="-122"/>
                  <a:ea typeface="华文中宋" pitchFamily="2" charset="-122"/>
                </a:rPr>
                <a:t>-</a:t>
              </a:r>
              <a:r>
                <a:rPr kumimoji="0" lang="zh-CN" altLang="en-US" sz="1800">
                  <a:solidFill>
                    <a:srgbClr val="FFFFFF"/>
                  </a:solidFill>
                  <a:latin typeface="宋体" pitchFamily="2" charset="-122"/>
                  <a:ea typeface="华文中宋" pitchFamily="2" charset="-122"/>
                </a:rPr>
                <a:t>解码及处理</a:t>
              </a:r>
            </a:p>
          </p:txBody>
        </p:sp>
      </p:grpSp>
      <p:grpSp>
        <p:nvGrpSpPr>
          <p:cNvPr id="4" name="Group 28"/>
          <p:cNvGrpSpPr>
            <a:grpSpLocks/>
          </p:cNvGrpSpPr>
          <p:nvPr/>
        </p:nvGrpSpPr>
        <p:grpSpPr bwMode="auto">
          <a:xfrm>
            <a:off x="3697288" y="2117725"/>
            <a:ext cx="3122612" cy="855663"/>
            <a:chOff x="2379" y="1084"/>
            <a:chExt cx="1967" cy="539"/>
          </a:xfrm>
        </p:grpSpPr>
        <p:sp>
          <p:nvSpPr>
            <p:cNvPr id="106537" name="AutoShape 39"/>
            <p:cNvSpPr>
              <a:spLocks noChangeArrowheads="1"/>
            </p:cNvSpPr>
            <p:nvPr/>
          </p:nvSpPr>
          <p:spPr bwMode="gray">
            <a:xfrm>
              <a:off x="2379" y="1084"/>
              <a:ext cx="1967" cy="539"/>
            </a:xfrm>
            <a:prstGeom prst="roundRect">
              <a:avLst>
                <a:gd name="adj" fmla="val 16667"/>
              </a:avLst>
            </a:prstGeom>
            <a:solidFill>
              <a:srgbClr val="B90000"/>
            </a:solidFill>
            <a:ln w="9525">
              <a:noFill/>
              <a:round/>
              <a:headEnd/>
              <a:tailEnd/>
            </a:ln>
          </p:spPr>
          <p:txBody>
            <a:bodyPr wrap="none" anchor="ctr"/>
            <a:lstStyle/>
            <a:p>
              <a:pPr eaLnBrk="1" hangingPunct="1"/>
              <a:endParaRPr kumimoji="0" lang="zh-CN" altLang="en-US" sz="1800">
                <a:solidFill>
                  <a:srgbClr val="000000"/>
                </a:solidFill>
                <a:latin typeface="宋体" pitchFamily="2" charset="-122"/>
              </a:endParaRPr>
            </a:p>
          </p:txBody>
        </p:sp>
        <p:sp>
          <p:nvSpPr>
            <p:cNvPr id="106538" name="Oval 40"/>
            <p:cNvSpPr>
              <a:spLocks noChangeArrowheads="1"/>
            </p:cNvSpPr>
            <p:nvPr/>
          </p:nvSpPr>
          <p:spPr bwMode="gray">
            <a:xfrm>
              <a:off x="2436" y="1128"/>
              <a:ext cx="1833" cy="450"/>
            </a:xfrm>
            <a:prstGeom prst="roundRect">
              <a:avLst>
                <a:gd name="adj" fmla="val 16667"/>
              </a:avLst>
            </a:prstGeom>
            <a:solidFill>
              <a:srgbClr val="666699"/>
            </a:solidFill>
            <a:ln w="28575" algn="ctr">
              <a:solidFill>
                <a:srgbClr val="FFFFFF"/>
              </a:solidFill>
              <a:round/>
              <a:headEnd/>
              <a:tailEnd/>
            </a:ln>
          </p:spPr>
          <p:txBody>
            <a:bodyPr wrap="none" anchor="ctr"/>
            <a:lstStyle/>
            <a:p>
              <a:pPr eaLnBrk="1" hangingPunct="1"/>
              <a:endParaRPr kumimoji="0" lang="zh-CN" altLang="en-US" sz="1800">
                <a:solidFill>
                  <a:srgbClr val="000000"/>
                </a:solidFill>
                <a:latin typeface="宋体" pitchFamily="2" charset="-122"/>
              </a:endParaRPr>
            </a:p>
          </p:txBody>
        </p:sp>
        <p:sp>
          <p:nvSpPr>
            <p:cNvPr id="106539" name="Text Box 84"/>
            <p:cNvSpPr>
              <a:spLocks noChangeArrowheads="1"/>
            </p:cNvSpPr>
            <p:nvPr/>
          </p:nvSpPr>
          <p:spPr bwMode="auto">
            <a:xfrm>
              <a:off x="2503" y="1133"/>
              <a:ext cx="1715" cy="441"/>
            </a:xfrm>
            <a:prstGeom prst="roundRect">
              <a:avLst>
                <a:gd name="adj" fmla="val 16667"/>
              </a:avLst>
            </a:prstGeom>
            <a:noFill/>
            <a:ln w="9525">
              <a:noFill/>
              <a:round/>
              <a:headEnd/>
              <a:tailEnd/>
            </a:ln>
          </p:spPr>
          <p:txBody>
            <a:bodyPr>
              <a:spAutoFit/>
            </a:bodyPr>
            <a:lstStyle/>
            <a:p>
              <a:pPr eaLnBrk="1" hangingPunct="1">
                <a:spcBef>
                  <a:spcPct val="35000"/>
                </a:spcBef>
              </a:pPr>
              <a:r>
                <a:rPr kumimoji="0" lang="zh-CN" altLang="en-US" sz="1800">
                  <a:solidFill>
                    <a:srgbClr val="FFFFFF"/>
                  </a:solidFill>
                  <a:latin typeface="宋体" pitchFamily="2" charset="-122"/>
                  <a:ea typeface="华文中宋" pitchFamily="2" charset="-122"/>
                </a:rPr>
                <a:t>划分层次：每一层次解决简单的问题</a:t>
              </a:r>
            </a:p>
          </p:txBody>
        </p:sp>
      </p:grpSp>
      <p:grpSp>
        <p:nvGrpSpPr>
          <p:cNvPr id="5" name="Group 31"/>
          <p:cNvGrpSpPr>
            <a:grpSpLocks/>
          </p:cNvGrpSpPr>
          <p:nvPr/>
        </p:nvGrpSpPr>
        <p:grpSpPr bwMode="auto">
          <a:xfrm>
            <a:off x="3700463" y="3024188"/>
            <a:ext cx="3122612" cy="855662"/>
            <a:chOff x="2379" y="2639"/>
            <a:chExt cx="1967" cy="539"/>
          </a:xfrm>
        </p:grpSpPr>
        <p:sp>
          <p:nvSpPr>
            <p:cNvPr id="106534" name="AutoShape 39"/>
            <p:cNvSpPr>
              <a:spLocks noChangeArrowheads="1"/>
            </p:cNvSpPr>
            <p:nvPr/>
          </p:nvSpPr>
          <p:spPr bwMode="gray">
            <a:xfrm>
              <a:off x="2379" y="2639"/>
              <a:ext cx="1967" cy="539"/>
            </a:xfrm>
            <a:prstGeom prst="roundRect">
              <a:avLst>
                <a:gd name="adj" fmla="val 16667"/>
              </a:avLst>
            </a:prstGeom>
            <a:solidFill>
              <a:srgbClr val="B90000"/>
            </a:solidFill>
            <a:ln w="9525">
              <a:noFill/>
              <a:round/>
              <a:headEnd/>
              <a:tailEnd/>
            </a:ln>
          </p:spPr>
          <p:txBody>
            <a:bodyPr wrap="none" anchor="ctr"/>
            <a:lstStyle/>
            <a:p>
              <a:pPr algn="ctr" eaLnBrk="1" hangingPunct="1"/>
              <a:endParaRPr kumimoji="0" lang="zh-CN" altLang="en-US" sz="1800">
                <a:solidFill>
                  <a:srgbClr val="000000"/>
                </a:solidFill>
                <a:latin typeface="宋体" pitchFamily="2" charset="-122"/>
              </a:endParaRPr>
            </a:p>
          </p:txBody>
        </p:sp>
        <p:sp>
          <p:nvSpPr>
            <p:cNvPr id="106535" name="Oval 40"/>
            <p:cNvSpPr>
              <a:spLocks noChangeArrowheads="1"/>
            </p:cNvSpPr>
            <p:nvPr/>
          </p:nvSpPr>
          <p:spPr bwMode="gray">
            <a:xfrm>
              <a:off x="2436" y="2684"/>
              <a:ext cx="1833" cy="450"/>
            </a:xfrm>
            <a:prstGeom prst="roundRect">
              <a:avLst>
                <a:gd name="adj" fmla="val 16667"/>
              </a:avLst>
            </a:prstGeom>
            <a:solidFill>
              <a:srgbClr val="660066"/>
            </a:solidFill>
            <a:ln w="28575" algn="ctr">
              <a:solidFill>
                <a:srgbClr val="FFFFFF"/>
              </a:solidFill>
              <a:round/>
              <a:headEnd/>
              <a:tailEnd/>
            </a:ln>
          </p:spPr>
          <p:txBody>
            <a:bodyPr wrap="none" anchor="ctr"/>
            <a:lstStyle/>
            <a:p>
              <a:pPr algn="ctr" eaLnBrk="1" hangingPunct="1"/>
              <a:endParaRPr kumimoji="0" lang="zh-CN" altLang="en-US" sz="1800">
                <a:solidFill>
                  <a:srgbClr val="000000"/>
                </a:solidFill>
                <a:latin typeface="宋体" pitchFamily="2" charset="-122"/>
              </a:endParaRPr>
            </a:p>
          </p:txBody>
        </p:sp>
        <p:sp>
          <p:nvSpPr>
            <p:cNvPr id="106536" name="Text Box 84"/>
            <p:cNvSpPr>
              <a:spLocks noChangeArrowheads="1"/>
            </p:cNvSpPr>
            <p:nvPr/>
          </p:nvSpPr>
          <p:spPr bwMode="auto">
            <a:xfrm>
              <a:off x="2425" y="2711"/>
              <a:ext cx="1790" cy="399"/>
            </a:xfrm>
            <a:prstGeom prst="roundRect">
              <a:avLst>
                <a:gd name="adj" fmla="val 16667"/>
              </a:avLst>
            </a:prstGeom>
            <a:noFill/>
            <a:ln w="9525">
              <a:noFill/>
              <a:round/>
              <a:headEnd/>
              <a:tailEnd/>
            </a:ln>
          </p:spPr>
          <p:txBody>
            <a:bodyPr>
              <a:spAutoFit/>
            </a:bodyPr>
            <a:lstStyle/>
            <a:p>
              <a:pPr algn="ctr" eaLnBrk="1" hangingPunct="1">
                <a:spcBef>
                  <a:spcPct val="35000"/>
                </a:spcBef>
              </a:pPr>
              <a:r>
                <a:rPr kumimoji="0" lang="zh-CN" altLang="en-US" sz="1600">
                  <a:solidFill>
                    <a:srgbClr val="FFFFFF"/>
                  </a:solidFill>
                  <a:latin typeface="宋体" pitchFamily="2" charset="-122"/>
                  <a:ea typeface="华文中宋" pitchFamily="2" charset="-122"/>
                </a:rPr>
                <a:t>划分方法：设备相关</a:t>
              </a:r>
              <a:r>
                <a:rPr kumimoji="0" lang="en-US" altLang="zh-CN" sz="1600">
                  <a:solidFill>
                    <a:srgbClr val="FFFFFF"/>
                  </a:solidFill>
                  <a:latin typeface="宋体" pitchFamily="2" charset="-122"/>
                  <a:ea typeface="华文中宋" pitchFamily="2" charset="-122"/>
                </a:rPr>
                <a:t>-</a:t>
              </a:r>
              <a:r>
                <a:rPr kumimoji="0" lang="zh-CN" altLang="en-US" sz="1600">
                  <a:solidFill>
                    <a:srgbClr val="FFFFFF"/>
                  </a:solidFill>
                  <a:latin typeface="宋体" pitchFamily="2" charset="-122"/>
                  <a:ea typeface="华文中宋" pitchFamily="2" charset="-122"/>
                </a:rPr>
                <a:t>设备无关</a:t>
              </a:r>
              <a:r>
                <a:rPr kumimoji="0" lang="en-US" altLang="zh-CN" sz="1600">
                  <a:solidFill>
                    <a:srgbClr val="FFFFFF"/>
                  </a:solidFill>
                  <a:latin typeface="宋体" pitchFamily="2" charset="-122"/>
                  <a:ea typeface="华文中宋" pitchFamily="2" charset="-122"/>
                </a:rPr>
                <a:t>-</a:t>
              </a:r>
              <a:r>
                <a:rPr kumimoji="0" lang="zh-CN" altLang="en-US" sz="1600">
                  <a:solidFill>
                    <a:srgbClr val="FFFFFF"/>
                  </a:solidFill>
                  <a:latin typeface="宋体" pitchFamily="2" charset="-122"/>
                  <a:ea typeface="华文中宋" pitchFamily="2" charset="-122"/>
                </a:rPr>
                <a:t>小粒度工作</a:t>
              </a:r>
              <a:r>
                <a:rPr kumimoji="0" lang="en-US" altLang="zh-CN" sz="1600">
                  <a:solidFill>
                    <a:srgbClr val="FFFFFF"/>
                  </a:solidFill>
                  <a:latin typeface="宋体" pitchFamily="2" charset="-122"/>
                  <a:ea typeface="华文中宋" pitchFamily="2" charset="-122"/>
                </a:rPr>
                <a:t>-</a:t>
              </a:r>
              <a:r>
                <a:rPr kumimoji="0" lang="zh-CN" altLang="en-US" sz="1600">
                  <a:solidFill>
                    <a:srgbClr val="FFFFFF"/>
                  </a:solidFill>
                  <a:latin typeface="宋体" pitchFamily="2" charset="-122"/>
                  <a:ea typeface="华文中宋" pitchFamily="2" charset="-122"/>
                </a:rPr>
                <a:t>大粒度工作 </a:t>
              </a:r>
            </a:p>
          </p:txBody>
        </p:sp>
      </p:grpSp>
      <p:grpSp>
        <p:nvGrpSpPr>
          <p:cNvPr id="6" name="Group 45"/>
          <p:cNvGrpSpPr>
            <a:grpSpLocks/>
          </p:cNvGrpSpPr>
          <p:nvPr/>
        </p:nvGrpSpPr>
        <p:grpSpPr bwMode="auto">
          <a:xfrm>
            <a:off x="2014538" y="5878513"/>
            <a:ext cx="912812" cy="855662"/>
            <a:chOff x="949" y="3663"/>
            <a:chExt cx="575" cy="539"/>
          </a:xfrm>
        </p:grpSpPr>
        <p:sp>
          <p:nvSpPr>
            <p:cNvPr id="12" name="AutoShape 39"/>
            <p:cNvSpPr>
              <a:spLocks noChangeArrowheads="1"/>
            </p:cNvSpPr>
            <p:nvPr/>
          </p:nvSpPr>
          <p:spPr bwMode="gray">
            <a:xfrm>
              <a:off x="949" y="3663"/>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kumimoji="0" lang="zh-CN" altLang="en-US" sz="1800">
                <a:solidFill>
                  <a:srgbClr val="000000"/>
                </a:solidFill>
                <a:latin typeface="宋体" pitchFamily="2" charset="-122"/>
              </a:endParaRPr>
            </a:p>
          </p:txBody>
        </p:sp>
        <p:sp>
          <p:nvSpPr>
            <p:cNvPr id="106532" name="Oval 40"/>
            <p:cNvSpPr>
              <a:spLocks noChangeArrowheads="1"/>
            </p:cNvSpPr>
            <p:nvPr/>
          </p:nvSpPr>
          <p:spPr bwMode="gray">
            <a:xfrm>
              <a:off x="997" y="3707"/>
              <a:ext cx="480" cy="451"/>
            </a:xfrm>
            <a:prstGeom prst="ellipse">
              <a:avLst/>
            </a:prstGeom>
            <a:solidFill>
              <a:srgbClr val="660066"/>
            </a:solidFill>
            <a:ln w="28575" algn="ctr">
              <a:solidFill>
                <a:srgbClr val="FFFFFF"/>
              </a:solidFill>
              <a:round/>
              <a:headEnd/>
              <a:tailEnd/>
            </a:ln>
          </p:spPr>
          <p:txBody>
            <a:bodyPr wrap="none" anchor="ctr"/>
            <a:lstStyle/>
            <a:p>
              <a:pPr algn="ctr" eaLnBrk="1" hangingPunct="1"/>
              <a:endParaRPr kumimoji="0" lang="zh-CN" altLang="en-US" sz="1800">
                <a:solidFill>
                  <a:srgbClr val="000000"/>
                </a:solidFill>
                <a:latin typeface="宋体" pitchFamily="2" charset="-122"/>
              </a:endParaRPr>
            </a:p>
          </p:txBody>
        </p:sp>
        <p:sp>
          <p:nvSpPr>
            <p:cNvPr id="106533" name="Text Box 84"/>
            <p:cNvSpPr txBox="1">
              <a:spLocks noChangeArrowheads="1"/>
            </p:cNvSpPr>
            <p:nvPr/>
          </p:nvSpPr>
          <p:spPr bwMode="auto">
            <a:xfrm>
              <a:off x="997" y="3750"/>
              <a:ext cx="476" cy="366"/>
            </a:xfrm>
            <a:prstGeom prst="rect">
              <a:avLst/>
            </a:prstGeom>
            <a:noFill/>
            <a:ln w="9525">
              <a:noFill/>
              <a:miter lim="800000"/>
              <a:headEnd/>
              <a:tailEnd/>
            </a:ln>
          </p:spPr>
          <p:txBody>
            <a:bodyPr>
              <a:spAutoFit/>
            </a:bodyPr>
            <a:lstStyle/>
            <a:p>
              <a:pPr algn="ctr" eaLnBrk="1" hangingPunct="1">
                <a:spcBef>
                  <a:spcPct val="35000"/>
                </a:spcBef>
              </a:pPr>
              <a:r>
                <a:rPr kumimoji="0" lang="zh-CN" altLang="en-US" sz="1600">
                  <a:solidFill>
                    <a:srgbClr val="FFFFFF"/>
                  </a:solidFill>
                  <a:latin typeface="宋体" pitchFamily="2" charset="-122"/>
                  <a:ea typeface="华文中宋" pitchFamily="2" charset="-122"/>
                </a:rPr>
                <a:t>具体设备</a:t>
              </a:r>
            </a:p>
          </p:txBody>
        </p:sp>
      </p:grpSp>
      <p:grpSp>
        <p:nvGrpSpPr>
          <p:cNvPr id="7" name="Group 46"/>
          <p:cNvGrpSpPr>
            <a:grpSpLocks/>
          </p:cNvGrpSpPr>
          <p:nvPr/>
        </p:nvGrpSpPr>
        <p:grpSpPr bwMode="auto">
          <a:xfrm>
            <a:off x="2006600" y="4538663"/>
            <a:ext cx="912813" cy="855662"/>
            <a:chOff x="949" y="3663"/>
            <a:chExt cx="575" cy="539"/>
          </a:xfrm>
        </p:grpSpPr>
        <p:sp>
          <p:nvSpPr>
            <p:cNvPr id="18" name="AutoShape 39"/>
            <p:cNvSpPr>
              <a:spLocks noChangeArrowheads="1"/>
            </p:cNvSpPr>
            <p:nvPr/>
          </p:nvSpPr>
          <p:spPr bwMode="gray">
            <a:xfrm>
              <a:off x="949" y="3663"/>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kumimoji="0" lang="zh-CN" altLang="en-US" sz="1800">
                <a:solidFill>
                  <a:srgbClr val="000000"/>
                </a:solidFill>
                <a:latin typeface="宋体" pitchFamily="2" charset="-122"/>
              </a:endParaRPr>
            </a:p>
          </p:txBody>
        </p:sp>
        <p:sp>
          <p:nvSpPr>
            <p:cNvPr id="106529" name="Oval 40"/>
            <p:cNvSpPr>
              <a:spLocks noChangeArrowheads="1"/>
            </p:cNvSpPr>
            <p:nvPr/>
          </p:nvSpPr>
          <p:spPr bwMode="gray">
            <a:xfrm>
              <a:off x="997" y="3707"/>
              <a:ext cx="480" cy="451"/>
            </a:xfrm>
            <a:prstGeom prst="ellipse">
              <a:avLst/>
            </a:prstGeom>
            <a:solidFill>
              <a:srgbClr val="660066"/>
            </a:solidFill>
            <a:ln w="28575" algn="ctr">
              <a:solidFill>
                <a:srgbClr val="FFFFFF"/>
              </a:solidFill>
              <a:round/>
              <a:headEnd/>
              <a:tailEnd/>
            </a:ln>
          </p:spPr>
          <p:txBody>
            <a:bodyPr wrap="none" anchor="ctr"/>
            <a:lstStyle/>
            <a:p>
              <a:pPr algn="ctr" eaLnBrk="1" hangingPunct="1"/>
              <a:endParaRPr kumimoji="0" lang="zh-CN" altLang="en-US" sz="1800">
                <a:solidFill>
                  <a:srgbClr val="000000"/>
                </a:solidFill>
                <a:latin typeface="宋体" pitchFamily="2" charset="-122"/>
              </a:endParaRPr>
            </a:p>
          </p:txBody>
        </p:sp>
        <p:sp>
          <p:nvSpPr>
            <p:cNvPr id="106530" name="Text Box 84"/>
            <p:cNvSpPr txBox="1">
              <a:spLocks noChangeArrowheads="1"/>
            </p:cNvSpPr>
            <p:nvPr/>
          </p:nvSpPr>
          <p:spPr bwMode="auto">
            <a:xfrm>
              <a:off x="997" y="3750"/>
              <a:ext cx="476" cy="366"/>
            </a:xfrm>
            <a:prstGeom prst="rect">
              <a:avLst/>
            </a:prstGeom>
            <a:noFill/>
            <a:ln w="9525">
              <a:noFill/>
              <a:miter lim="800000"/>
              <a:headEnd/>
              <a:tailEnd/>
            </a:ln>
          </p:spPr>
          <p:txBody>
            <a:bodyPr>
              <a:spAutoFit/>
            </a:bodyPr>
            <a:lstStyle/>
            <a:p>
              <a:pPr algn="ctr" eaLnBrk="1" hangingPunct="1">
                <a:spcBef>
                  <a:spcPct val="35000"/>
                </a:spcBef>
              </a:pPr>
              <a:r>
                <a:rPr kumimoji="0" lang="zh-CN" altLang="en-US" sz="1600">
                  <a:solidFill>
                    <a:srgbClr val="FFFFFF"/>
                  </a:solidFill>
                  <a:latin typeface="宋体" pitchFamily="2" charset="-122"/>
                  <a:ea typeface="华文中宋" pitchFamily="2" charset="-122"/>
                </a:rPr>
                <a:t>通用设备</a:t>
              </a:r>
            </a:p>
          </p:txBody>
        </p:sp>
      </p:grpSp>
      <p:grpSp>
        <p:nvGrpSpPr>
          <p:cNvPr id="8" name="Group 50"/>
          <p:cNvGrpSpPr>
            <a:grpSpLocks/>
          </p:cNvGrpSpPr>
          <p:nvPr/>
        </p:nvGrpSpPr>
        <p:grpSpPr bwMode="auto">
          <a:xfrm>
            <a:off x="1114425" y="4538663"/>
            <a:ext cx="912813" cy="855662"/>
            <a:chOff x="949" y="3663"/>
            <a:chExt cx="575" cy="539"/>
          </a:xfrm>
        </p:grpSpPr>
        <p:sp>
          <p:nvSpPr>
            <p:cNvPr id="23" name="AutoShape 39"/>
            <p:cNvSpPr>
              <a:spLocks noChangeArrowheads="1"/>
            </p:cNvSpPr>
            <p:nvPr/>
          </p:nvSpPr>
          <p:spPr bwMode="gray">
            <a:xfrm>
              <a:off x="949" y="3663"/>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kumimoji="0" lang="zh-CN" altLang="en-US" sz="1800">
                <a:solidFill>
                  <a:srgbClr val="000000"/>
                </a:solidFill>
                <a:latin typeface="宋体" pitchFamily="2" charset="-122"/>
              </a:endParaRPr>
            </a:p>
          </p:txBody>
        </p:sp>
        <p:sp>
          <p:nvSpPr>
            <p:cNvPr id="106526" name="Oval 40"/>
            <p:cNvSpPr>
              <a:spLocks noChangeArrowheads="1"/>
            </p:cNvSpPr>
            <p:nvPr/>
          </p:nvSpPr>
          <p:spPr bwMode="gray">
            <a:xfrm>
              <a:off x="997" y="3707"/>
              <a:ext cx="480" cy="451"/>
            </a:xfrm>
            <a:prstGeom prst="ellipse">
              <a:avLst/>
            </a:prstGeom>
            <a:solidFill>
              <a:srgbClr val="008000"/>
            </a:solidFill>
            <a:ln w="28575" algn="ctr">
              <a:solidFill>
                <a:srgbClr val="FFFFFF"/>
              </a:solidFill>
              <a:round/>
              <a:headEnd/>
              <a:tailEnd/>
            </a:ln>
          </p:spPr>
          <p:txBody>
            <a:bodyPr wrap="none" anchor="ctr"/>
            <a:lstStyle/>
            <a:p>
              <a:pPr algn="ctr" eaLnBrk="1" hangingPunct="1"/>
              <a:endParaRPr kumimoji="0" lang="zh-CN" altLang="en-US" sz="1800">
                <a:solidFill>
                  <a:srgbClr val="000000"/>
                </a:solidFill>
                <a:latin typeface="宋体" pitchFamily="2" charset="-122"/>
              </a:endParaRPr>
            </a:p>
          </p:txBody>
        </p:sp>
        <p:sp>
          <p:nvSpPr>
            <p:cNvPr id="106527" name="Text Box 84"/>
            <p:cNvSpPr txBox="1">
              <a:spLocks noChangeArrowheads="1"/>
            </p:cNvSpPr>
            <p:nvPr/>
          </p:nvSpPr>
          <p:spPr bwMode="auto">
            <a:xfrm>
              <a:off x="997" y="3750"/>
              <a:ext cx="476" cy="366"/>
            </a:xfrm>
            <a:prstGeom prst="rect">
              <a:avLst/>
            </a:prstGeom>
            <a:noFill/>
            <a:ln w="9525">
              <a:noFill/>
              <a:miter lim="800000"/>
              <a:headEnd/>
              <a:tailEnd/>
            </a:ln>
          </p:spPr>
          <p:txBody>
            <a:bodyPr>
              <a:spAutoFit/>
            </a:bodyPr>
            <a:lstStyle/>
            <a:p>
              <a:pPr algn="ctr" eaLnBrk="1" hangingPunct="1">
                <a:spcBef>
                  <a:spcPct val="35000"/>
                </a:spcBef>
              </a:pPr>
              <a:r>
                <a:rPr kumimoji="0" lang="zh-CN" altLang="en-US" sz="1600">
                  <a:solidFill>
                    <a:srgbClr val="FFFFFF"/>
                  </a:solidFill>
                  <a:latin typeface="宋体" pitchFamily="2" charset="-122"/>
                  <a:ea typeface="华文中宋" pitchFamily="2" charset="-122"/>
                </a:rPr>
                <a:t>设备相关</a:t>
              </a:r>
            </a:p>
          </p:txBody>
        </p:sp>
      </p:grpSp>
      <p:grpSp>
        <p:nvGrpSpPr>
          <p:cNvPr id="9" name="Group 54"/>
          <p:cNvGrpSpPr>
            <a:grpSpLocks/>
          </p:cNvGrpSpPr>
          <p:nvPr/>
        </p:nvGrpSpPr>
        <p:grpSpPr bwMode="auto">
          <a:xfrm>
            <a:off x="1123950" y="2927350"/>
            <a:ext cx="912813" cy="855663"/>
            <a:chOff x="949" y="3663"/>
            <a:chExt cx="575" cy="539"/>
          </a:xfrm>
        </p:grpSpPr>
        <p:sp>
          <p:nvSpPr>
            <p:cNvPr id="26" name="AutoShape 39"/>
            <p:cNvSpPr>
              <a:spLocks noChangeArrowheads="1"/>
            </p:cNvSpPr>
            <p:nvPr/>
          </p:nvSpPr>
          <p:spPr bwMode="gray">
            <a:xfrm>
              <a:off x="949" y="3663"/>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kumimoji="0" lang="zh-CN" altLang="en-US" sz="1800">
                <a:solidFill>
                  <a:srgbClr val="000000"/>
                </a:solidFill>
                <a:latin typeface="宋体" pitchFamily="2" charset="-122"/>
              </a:endParaRPr>
            </a:p>
          </p:txBody>
        </p:sp>
        <p:sp>
          <p:nvSpPr>
            <p:cNvPr id="106523" name="Oval 40"/>
            <p:cNvSpPr>
              <a:spLocks noChangeArrowheads="1"/>
            </p:cNvSpPr>
            <p:nvPr/>
          </p:nvSpPr>
          <p:spPr bwMode="gray">
            <a:xfrm>
              <a:off x="997" y="3707"/>
              <a:ext cx="480" cy="451"/>
            </a:xfrm>
            <a:prstGeom prst="ellipse">
              <a:avLst/>
            </a:prstGeom>
            <a:solidFill>
              <a:srgbClr val="008000"/>
            </a:solidFill>
            <a:ln w="28575" algn="ctr">
              <a:solidFill>
                <a:srgbClr val="FFFFFF"/>
              </a:solidFill>
              <a:round/>
              <a:headEnd/>
              <a:tailEnd/>
            </a:ln>
          </p:spPr>
          <p:txBody>
            <a:bodyPr wrap="none" anchor="ctr"/>
            <a:lstStyle/>
            <a:p>
              <a:pPr algn="ctr" eaLnBrk="1" hangingPunct="1"/>
              <a:endParaRPr kumimoji="0" lang="zh-CN" altLang="en-US" sz="1800">
                <a:solidFill>
                  <a:srgbClr val="000000"/>
                </a:solidFill>
                <a:latin typeface="宋体" pitchFamily="2" charset="-122"/>
              </a:endParaRPr>
            </a:p>
          </p:txBody>
        </p:sp>
        <p:sp>
          <p:nvSpPr>
            <p:cNvPr id="106524" name="Text Box 84"/>
            <p:cNvSpPr txBox="1">
              <a:spLocks noChangeArrowheads="1"/>
            </p:cNvSpPr>
            <p:nvPr/>
          </p:nvSpPr>
          <p:spPr bwMode="auto">
            <a:xfrm>
              <a:off x="997" y="3750"/>
              <a:ext cx="476" cy="366"/>
            </a:xfrm>
            <a:prstGeom prst="rect">
              <a:avLst/>
            </a:prstGeom>
            <a:noFill/>
            <a:ln w="9525">
              <a:noFill/>
              <a:miter lim="800000"/>
              <a:headEnd/>
              <a:tailEnd/>
            </a:ln>
          </p:spPr>
          <p:txBody>
            <a:bodyPr>
              <a:spAutoFit/>
            </a:bodyPr>
            <a:lstStyle/>
            <a:p>
              <a:pPr algn="ctr" eaLnBrk="1" hangingPunct="1">
                <a:spcBef>
                  <a:spcPct val="35000"/>
                </a:spcBef>
              </a:pPr>
              <a:r>
                <a:rPr kumimoji="0" lang="zh-CN" altLang="en-US" sz="1600">
                  <a:solidFill>
                    <a:srgbClr val="FFFFFF"/>
                  </a:solidFill>
                  <a:latin typeface="宋体" pitchFamily="2" charset="-122"/>
                  <a:ea typeface="华文中宋" pitchFamily="2" charset="-122"/>
                </a:rPr>
                <a:t>设备无关</a:t>
              </a:r>
            </a:p>
          </p:txBody>
        </p:sp>
      </p:grpSp>
      <p:grpSp>
        <p:nvGrpSpPr>
          <p:cNvPr id="10" name="Group 58"/>
          <p:cNvGrpSpPr>
            <a:grpSpLocks/>
          </p:cNvGrpSpPr>
          <p:nvPr/>
        </p:nvGrpSpPr>
        <p:grpSpPr bwMode="auto">
          <a:xfrm>
            <a:off x="2020888" y="2927350"/>
            <a:ext cx="1004887" cy="855663"/>
            <a:chOff x="949" y="3663"/>
            <a:chExt cx="575" cy="539"/>
          </a:xfrm>
        </p:grpSpPr>
        <p:sp>
          <p:nvSpPr>
            <p:cNvPr id="29" name="AutoShape 39"/>
            <p:cNvSpPr>
              <a:spLocks noChangeArrowheads="1"/>
            </p:cNvSpPr>
            <p:nvPr/>
          </p:nvSpPr>
          <p:spPr bwMode="gray">
            <a:xfrm>
              <a:off x="949" y="3663"/>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kumimoji="0" lang="zh-CN" altLang="en-US" sz="1800">
                <a:solidFill>
                  <a:srgbClr val="000000"/>
                </a:solidFill>
                <a:latin typeface="宋体" pitchFamily="2" charset="-122"/>
              </a:endParaRPr>
            </a:p>
          </p:txBody>
        </p:sp>
        <p:sp>
          <p:nvSpPr>
            <p:cNvPr id="106520" name="Oval 40"/>
            <p:cNvSpPr>
              <a:spLocks noChangeArrowheads="1"/>
            </p:cNvSpPr>
            <p:nvPr/>
          </p:nvSpPr>
          <p:spPr bwMode="gray">
            <a:xfrm>
              <a:off x="997" y="3707"/>
              <a:ext cx="480" cy="451"/>
            </a:xfrm>
            <a:prstGeom prst="ellipse">
              <a:avLst/>
            </a:prstGeom>
            <a:solidFill>
              <a:schemeClr val="tx2"/>
            </a:solidFill>
            <a:ln w="28575" algn="ctr">
              <a:solidFill>
                <a:srgbClr val="FFFFFF"/>
              </a:solidFill>
              <a:round/>
              <a:headEnd/>
              <a:tailEnd/>
            </a:ln>
          </p:spPr>
          <p:txBody>
            <a:bodyPr wrap="none" anchor="ctr"/>
            <a:lstStyle/>
            <a:p>
              <a:pPr algn="ctr" eaLnBrk="1" hangingPunct="1"/>
              <a:endParaRPr kumimoji="0" lang="zh-CN" altLang="en-US" sz="1800">
                <a:solidFill>
                  <a:srgbClr val="000000"/>
                </a:solidFill>
                <a:latin typeface="宋体" pitchFamily="2" charset="-122"/>
              </a:endParaRPr>
            </a:p>
          </p:txBody>
        </p:sp>
        <p:sp>
          <p:nvSpPr>
            <p:cNvPr id="106521" name="Text Box 84"/>
            <p:cNvSpPr txBox="1">
              <a:spLocks noChangeArrowheads="1"/>
            </p:cNvSpPr>
            <p:nvPr/>
          </p:nvSpPr>
          <p:spPr bwMode="auto">
            <a:xfrm>
              <a:off x="997" y="3750"/>
              <a:ext cx="476" cy="366"/>
            </a:xfrm>
            <a:prstGeom prst="rect">
              <a:avLst/>
            </a:prstGeom>
            <a:noFill/>
            <a:ln w="9525">
              <a:noFill/>
              <a:miter lim="800000"/>
              <a:headEnd/>
              <a:tailEnd/>
            </a:ln>
          </p:spPr>
          <p:txBody>
            <a:bodyPr>
              <a:spAutoFit/>
            </a:bodyPr>
            <a:lstStyle/>
            <a:p>
              <a:pPr algn="ctr" eaLnBrk="1" hangingPunct="1">
                <a:spcBef>
                  <a:spcPct val="35000"/>
                </a:spcBef>
              </a:pPr>
              <a:r>
                <a:rPr kumimoji="0" lang="zh-CN" altLang="en-US" sz="1600">
                  <a:solidFill>
                    <a:srgbClr val="FFFFFF"/>
                  </a:solidFill>
                  <a:latin typeface="宋体" pitchFamily="2" charset="-122"/>
                  <a:ea typeface="华文中宋" pitchFamily="2" charset="-122"/>
                </a:rPr>
                <a:t>小粒度工作</a:t>
              </a:r>
            </a:p>
          </p:txBody>
        </p:sp>
      </p:grpSp>
      <p:grpSp>
        <p:nvGrpSpPr>
          <p:cNvPr id="11" name="Group 62"/>
          <p:cNvGrpSpPr>
            <a:grpSpLocks/>
          </p:cNvGrpSpPr>
          <p:nvPr/>
        </p:nvGrpSpPr>
        <p:grpSpPr bwMode="auto">
          <a:xfrm>
            <a:off x="2020888" y="1131888"/>
            <a:ext cx="1004887" cy="855662"/>
            <a:chOff x="949" y="3663"/>
            <a:chExt cx="575" cy="539"/>
          </a:xfrm>
        </p:grpSpPr>
        <p:sp>
          <p:nvSpPr>
            <p:cNvPr id="14" name="AutoShape 39"/>
            <p:cNvSpPr>
              <a:spLocks noChangeArrowheads="1"/>
            </p:cNvSpPr>
            <p:nvPr/>
          </p:nvSpPr>
          <p:spPr bwMode="gray">
            <a:xfrm>
              <a:off x="949" y="3663"/>
              <a:ext cx="575" cy="539"/>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kumimoji="0" lang="zh-CN" altLang="en-US" sz="1800">
                <a:solidFill>
                  <a:srgbClr val="000000"/>
                </a:solidFill>
                <a:latin typeface="宋体" pitchFamily="2" charset="-122"/>
              </a:endParaRPr>
            </a:p>
          </p:txBody>
        </p:sp>
        <p:sp>
          <p:nvSpPr>
            <p:cNvPr id="106517" name="Oval 40"/>
            <p:cNvSpPr>
              <a:spLocks noChangeArrowheads="1"/>
            </p:cNvSpPr>
            <p:nvPr/>
          </p:nvSpPr>
          <p:spPr bwMode="gray">
            <a:xfrm>
              <a:off x="997" y="3707"/>
              <a:ext cx="480" cy="451"/>
            </a:xfrm>
            <a:prstGeom prst="ellipse">
              <a:avLst/>
            </a:prstGeom>
            <a:solidFill>
              <a:schemeClr val="tx2"/>
            </a:solidFill>
            <a:ln w="28575" algn="ctr">
              <a:solidFill>
                <a:srgbClr val="FFFFFF"/>
              </a:solidFill>
              <a:round/>
              <a:headEnd/>
              <a:tailEnd/>
            </a:ln>
          </p:spPr>
          <p:txBody>
            <a:bodyPr wrap="none" anchor="ctr"/>
            <a:lstStyle/>
            <a:p>
              <a:pPr algn="ctr" eaLnBrk="1" hangingPunct="1"/>
              <a:endParaRPr kumimoji="0" lang="zh-CN" altLang="en-US" sz="1800">
                <a:solidFill>
                  <a:srgbClr val="000000"/>
                </a:solidFill>
                <a:latin typeface="宋体" pitchFamily="2" charset="-122"/>
              </a:endParaRPr>
            </a:p>
          </p:txBody>
        </p:sp>
        <p:sp>
          <p:nvSpPr>
            <p:cNvPr id="106518" name="Text Box 84"/>
            <p:cNvSpPr txBox="1">
              <a:spLocks noChangeArrowheads="1"/>
            </p:cNvSpPr>
            <p:nvPr/>
          </p:nvSpPr>
          <p:spPr bwMode="auto">
            <a:xfrm>
              <a:off x="997" y="3750"/>
              <a:ext cx="476" cy="366"/>
            </a:xfrm>
            <a:prstGeom prst="rect">
              <a:avLst/>
            </a:prstGeom>
            <a:noFill/>
            <a:ln w="9525">
              <a:noFill/>
              <a:miter lim="800000"/>
              <a:headEnd/>
              <a:tailEnd/>
            </a:ln>
          </p:spPr>
          <p:txBody>
            <a:bodyPr>
              <a:spAutoFit/>
            </a:bodyPr>
            <a:lstStyle/>
            <a:p>
              <a:pPr algn="ctr" eaLnBrk="1" hangingPunct="1">
                <a:spcBef>
                  <a:spcPct val="35000"/>
                </a:spcBef>
              </a:pPr>
              <a:r>
                <a:rPr kumimoji="0" lang="zh-CN" altLang="en-US" sz="1600">
                  <a:solidFill>
                    <a:srgbClr val="FFFFFF"/>
                  </a:solidFill>
                  <a:latin typeface="宋体" pitchFamily="2" charset="-122"/>
                  <a:ea typeface="华文中宋" pitchFamily="2" charset="-122"/>
                </a:rPr>
                <a:t>大粒度工作</a:t>
              </a:r>
            </a:p>
          </p:txBody>
        </p:sp>
      </p:grpSp>
      <p:sp>
        <p:nvSpPr>
          <p:cNvPr id="2059330" name="Line 66"/>
          <p:cNvSpPr>
            <a:spLocks noChangeShapeType="1"/>
          </p:cNvSpPr>
          <p:nvPr/>
        </p:nvSpPr>
        <p:spPr bwMode="auto">
          <a:xfrm>
            <a:off x="2544763" y="1965325"/>
            <a:ext cx="0" cy="976313"/>
          </a:xfrm>
          <a:prstGeom prst="line">
            <a:avLst/>
          </a:prstGeom>
          <a:noFill/>
          <a:ln w="38100">
            <a:solidFill>
              <a:srgbClr val="CC0000"/>
            </a:solidFill>
            <a:round/>
            <a:headEnd/>
            <a:tailEnd/>
          </a:ln>
        </p:spPr>
        <p:txBody>
          <a:bodyPr/>
          <a:lstStyle/>
          <a:p>
            <a:endParaRPr lang="zh-CN" altLang="en-US"/>
          </a:p>
        </p:txBody>
      </p:sp>
      <p:sp>
        <p:nvSpPr>
          <p:cNvPr id="2059331" name="Line 67"/>
          <p:cNvSpPr>
            <a:spLocks noChangeShapeType="1"/>
          </p:cNvSpPr>
          <p:nvPr/>
        </p:nvSpPr>
        <p:spPr bwMode="auto">
          <a:xfrm>
            <a:off x="1573213" y="3741738"/>
            <a:ext cx="1587" cy="825500"/>
          </a:xfrm>
          <a:prstGeom prst="line">
            <a:avLst/>
          </a:prstGeom>
          <a:noFill/>
          <a:ln w="38100">
            <a:solidFill>
              <a:srgbClr val="CC0000"/>
            </a:solidFill>
            <a:round/>
            <a:headEnd/>
            <a:tailEnd/>
          </a:ln>
        </p:spPr>
        <p:txBody>
          <a:bodyPr/>
          <a:lstStyle/>
          <a:p>
            <a:endParaRPr lang="zh-CN" altLang="en-US"/>
          </a:p>
        </p:txBody>
      </p:sp>
      <p:sp>
        <p:nvSpPr>
          <p:cNvPr id="2059332" name="Line 68"/>
          <p:cNvSpPr>
            <a:spLocks noChangeShapeType="1"/>
          </p:cNvSpPr>
          <p:nvPr/>
        </p:nvSpPr>
        <p:spPr bwMode="auto">
          <a:xfrm>
            <a:off x="2457450" y="5391150"/>
            <a:ext cx="1588" cy="534988"/>
          </a:xfrm>
          <a:prstGeom prst="line">
            <a:avLst/>
          </a:prstGeom>
          <a:noFill/>
          <a:ln w="38100">
            <a:solidFill>
              <a:srgbClr val="CC0000"/>
            </a:solidFill>
            <a:round/>
            <a:headEnd/>
            <a:tailEnd/>
          </a:ln>
        </p:spPr>
        <p:txBody>
          <a:bodyPr/>
          <a:lstStyle/>
          <a:p>
            <a:endParaRPr lang="zh-CN" altLang="en-US"/>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9296"/>
                                        </p:tgtEl>
                                        <p:attrNameLst>
                                          <p:attrName>style.visibility</p:attrName>
                                        </p:attrNameLst>
                                      </p:cBhvr>
                                      <p:to>
                                        <p:strVal val="visible"/>
                                      </p:to>
                                    </p:set>
                                    <p:anim calcmode="lin" valueType="num">
                                      <p:cBhvr additive="base">
                                        <p:cTn id="7" dur="500" fill="hold"/>
                                        <p:tgtEl>
                                          <p:spTgt spid="2059296"/>
                                        </p:tgtEl>
                                        <p:attrNameLst>
                                          <p:attrName>ppt_x</p:attrName>
                                        </p:attrNameLst>
                                      </p:cBhvr>
                                      <p:tavLst>
                                        <p:tav tm="0">
                                          <p:val>
                                            <p:strVal val="#ppt_x"/>
                                          </p:val>
                                        </p:tav>
                                        <p:tav tm="100000">
                                          <p:val>
                                            <p:strVal val="#ppt_x"/>
                                          </p:val>
                                        </p:tav>
                                      </p:tavLst>
                                    </p:anim>
                                    <p:anim calcmode="lin" valueType="num">
                                      <p:cBhvr additive="base">
                                        <p:cTn id="8" dur="500" fill="hold"/>
                                        <p:tgtEl>
                                          <p:spTgt spid="205929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059332"/>
                                        </p:tgtEl>
                                        <p:attrNameLst>
                                          <p:attrName>style.visibility</p:attrName>
                                        </p:attrNameLst>
                                      </p:cBhvr>
                                      <p:to>
                                        <p:strVal val="visible"/>
                                      </p:to>
                                    </p:set>
                                    <p:anim calcmode="lin" valueType="num">
                                      <p:cBhvr additive="base">
                                        <p:cTn id="33" dur="500" fill="hold"/>
                                        <p:tgtEl>
                                          <p:spTgt spid="2059332"/>
                                        </p:tgtEl>
                                        <p:attrNameLst>
                                          <p:attrName>ppt_x</p:attrName>
                                        </p:attrNameLst>
                                      </p:cBhvr>
                                      <p:tavLst>
                                        <p:tav tm="0">
                                          <p:val>
                                            <p:strVal val="#ppt_x"/>
                                          </p:val>
                                        </p:tav>
                                        <p:tav tm="100000">
                                          <p:val>
                                            <p:strVal val="#ppt_x"/>
                                          </p:val>
                                        </p:tav>
                                      </p:tavLst>
                                    </p:anim>
                                    <p:anim calcmode="lin" valueType="num">
                                      <p:cBhvr additive="base">
                                        <p:cTn id="34" dur="500" fill="hold"/>
                                        <p:tgtEl>
                                          <p:spTgt spid="2059332"/>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059331"/>
                                        </p:tgtEl>
                                        <p:attrNameLst>
                                          <p:attrName>style.visibility</p:attrName>
                                        </p:attrNameLst>
                                      </p:cBhvr>
                                      <p:to>
                                        <p:strVal val="visible"/>
                                      </p:to>
                                    </p:set>
                                    <p:anim calcmode="lin" valueType="num">
                                      <p:cBhvr additive="base">
                                        <p:cTn id="47" dur="500" fill="hold"/>
                                        <p:tgtEl>
                                          <p:spTgt spid="2059331"/>
                                        </p:tgtEl>
                                        <p:attrNameLst>
                                          <p:attrName>ppt_x</p:attrName>
                                        </p:attrNameLst>
                                      </p:cBhvr>
                                      <p:tavLst>
                                        <p:tav tm="0">
                                          <p:val>
                                            <p:strVal val="#ppt_x"/>
                                          </p:val>
                                        </p:tav>
                                        <p:tav tm="100000">
                                          <p:val>
                                            <p:strVal val="#ppt_x"/>
                                          </p:val>
                                        </p:tav>
                                      </p:tavLst>
                                    </p:anim>
                                    <p:anim calcmode="lin" valueType="num">
                                      <p:cBhvr additive="base">
                                        <p:cTn id="48" dur="500" fill="hold"/>
                                        <p:tgtEl>
                                          <p:spTgt spid="2059331"/>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nodeType="click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additive="base">
                                        <p:cTn id="53" dur="500" fill="hold"/>
                                        <p:tgtEl>
                                          <p:spTgt spid="10"/>
                                        </p:tgtEl>
                                        <p:attrNameLst>
                                          <p:attrName>ppt_x</p:attrName>
                                        </p:attrNameLst>
                                      </p:cBhvr>
                                      <p:tavLst>
                                        <p:tav tm="0">
                                          <p:val>
                                            <p:strVal val="#ppt_x"/>
                                          </p:val>
                                        </p:tav>
                                        <p:tav tm="100000">
                                          <p:val>
                                            <p:strVal val="#ppt_x"/>
                                          </p:val>
                                        </p:tav>
                                      </p:tavLst>
                                    </p:anim>
                                    <p:anim calcmode="lin" valueType="num">
                                      <p:cBhvr additive="base">
                                        <p:cTn id="54" dur="500" fill="hold"/>
                                        <p:tgtEl>
                                          <p:spTgt spid="10"/>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anim calcmode="lin" valueType="num">
                                      <p:cBhvr additive="base">
                                        <p:cTn id="57" dur="500" fill="hold"/>
                                        <p:tgtEl>
                                          <p:spTgt spid="11"/>
                                        </p:tgtEl>
                                        <p:attrNameLst>
                                          <p:attrName>ppt_x</p:attrName>
                                        </p:attrNameLst>
                                      </p:cBhvr>
                                      <p:tavLst>
                                        <p:tav tm="0">
                                          <p:val>
                                            <p:strVal val="#ppt_x"/>
                                          </p:val>
                                        </p:tav>
                                        <p:tav tm="100000">
                                          <p:val>
                                            <p:strVal val="#ppt_x"/>
                                          </p:val>
                                        </p:tav>
                                      </p:tavLst>
                                    </p:anim>
                                    <p:anim calcmode="lin" valueType="num">
                                      <p:cBhvr additive="base">
                                        <p:cTn id="58" dur="500" fill="hold"/>
                                        <p:tgtEl>
                                          <p:spTgt spid="11"/>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2059330"/>
                                        </p:tgtEl>
                                        <p:attrNameLst>
                                          <p:attrName>style.visibility</p:attrName>
                                        </p:attrNameLst>
                                      </p:cBhvr>
                                      <p:to>
                                        <p:strVal val="visible"/>
                                      </p:to>
                                    </p:set>
                                    <p:anim calcmode="lin" valueType="num">
                                      <p:cBhvr additive="base">
                                        <p:cTn id="61" dur="500" fill="hold"/>
                                        <p:tgtEl>
                                          <p:spTgt spid="2059330"/>
                                        </p:tgtEl>
                                        <p:attrNameLst>
                                          <p:attrName>ppt_x</p:attrName>
                                        </p:attrNameLst>
                                      </p:cBhvr>
                                      <p:tavLst>
                                        <p:tav tm="0">
                                          <p:val>
                                            <p:strVal val="#ppt_x"/>
                                          </p:val>
                                        </p:tav>
                                        <p:tav tm="100000">
                                          <p:val>
                                            <p:strVal val="#ppt_x"/>
                                          </p:val>
                                        </p:tav>
                                      </p:tavLst>
                                    </p:anim>
                                    <p:anim calcmode="lin" valueType="num">
                                      <p:cBhvr additive="base">
                                        <p:cTn id="62" dur="500" fill="hold"/>
                                        <p:tgtEl>
                                          <p:spTgt spid="2059330"/>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nodeType="clickEffect">
                                  <p:stCondLst>
                                    <p:cond delay="0"/>
                                  </p:stCondLst>
                                  <p:childTnLst>
                                    <p:set>
                                      <p:cBhvr>
                                        <p:cTn id="66" dur="1" fill="hold">
                                          <p:stCondLst>
                                            <p:cond delay="0"/>
                                          </p:stCondLst>
                                        </p:cTn>
                                        <p:tgtEl>
                                          <p:spTgt spid="3"/>
                                        </p:tgtEl>
                                        <p:attrNameLst>
                                          <p:attrName>style.visibility</p:attrName>
                                        </p:attrNameLst>
                                      </p:cBhvr>
                                      <p:to>
                                        <p:strVal val="visible"/>
                                      </p:to>
                                    </p:set>
                                    <p:anim calcmode="lin" valueType="num">
                                      <p:cBhvr additive="base">
                                        <p:cTn id="67" dur="500" fill="hold"/>
                                        <p:tgtEl>
                                          <p:spTgt spid="3"/>
                                        </p:tgtEl>
                                        <p:attrNameLst>
                                          <p:attrName>ppt_x</p:attrName>
                                        </p:attrNameLst>
                                      </p:cBhvr>
                                      <p:tavLst>
                                        <p:tav tm="0">
                                          <p:val>
                                            <p:strVal val="#ppt_x"/>
                                          </p:val>
                                        </p:tav>
                                        <p:tav tm="100000">
                                          <p:val>
                                            <p:strVal val="#ppt_x"/>
                                          </p:val>
                                        </p:tav>
                                      </p:tavLst>
                                    </p:anim>
                                    <p:anim calcmode="lin" valueType="num">
                                      <p:cBhvr additive="base">
                                        <p:cTn id="6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4" fill="hold" nodeType="clickEffect">
                                  <p:stCondLst>
                                    <p:cond delay="0"/>
                                  </p:stCondLst>
                                  <p:childTnLst>
                                    <p:set>
                                      <p:cBhvr>
                                        <p:cTn id="72" dur="1" fill="hold">
                                          <p:stCondLst>
                                            <p:cond delay="0"/>
                                          </p:stCondLst>
                                        </p:cTn>
                                        <p:tgtEl>
                                          <p:spTgt spid="2"/>
                                        </p:tgtEl>
                                        <p:attrNameLst>
                                          <p:attrName>style.visibility</p:attrName>
                                        </p:attrNameLst>
                                      </p:cBhvr>
                                      <p:to>
                                        <p:strVal val="visible"/>
                                      </p:to>
                                    </p:set>
                                    <p:anim calcmode="lin" valueType="num">
                                      <p:cBhvr additive="base">
                                        <p:cTn id="73" dur="500" fill="hold"/>
                                        <p:tgtEl>
                                          <p:spTgt spid="2"/>
                                        </p:tgtEl>
                                        <p:attrNameLst>
                                          <p:attrName>ppt_x</p:attrName>
                                        </p:attrNameLst>
                                      </p:cBhvr>
                                      <p:tavLst>
                                        <p:tav tm="0">
                                          <p:val>
                                            <p:strVal val="#ppt_x"/>
                                          </p:val>
                                        </p:tav>
                                        <p:tav tm="100000">
                                          <p:val>
                                            <p:strVal val="#ppt_x"/>
                                          </p:val>
                                        </p:tav>
                                      </p:tavLst>
                                    </p:anim>
                                    <p:anim calcmode="lin" valueType="num">
                                      <p:cBhvr additive="base">
                                        <p:cTn id="7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9296" grpId="0" animBg="1"/>
      <p:bldP spid="2059330" grpId="0" animBg="1"/>
      <p:bldP spid="2059331" grpId="0" animBg="1"/>
      <p:bldP spid="2059332" grpId="0" animBg="1"/>
    </p:bld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546" name="Text Box 2"/>
          <p:cNvSpPr txBox="1">
            <a:spLocks noChangeArrowheads="1"/>
          </p:cNvSpPr>
          <p:nvPr/>
        </p:nvSpPr>
        <p:spPr bwMode="auto">
          <a:xfrm>
            <a:off x="190500" y="1169988"/>
            <a:ext cx="8575675" cy="987425"/>
          </a:xfrm>
          <a:prstGeom prst="rect">
            <a:avLst/>
          </a:prstGeom>
          <a:noFill/>
          <a:ln w="9525">
            <a:noFill/>
            <a:miter lim="800000"/>
            <a:headEnd/>
            <a:tailEnd/>
          </a:ln>
        </p:spPr>
        <p:txBody>
          <a:bodyPr>
            <a:spAutoFit/>
          </a:bodyPr>
          <a:lstStyle/>
          <a:p>
            <a:pPr eaLnBrk="1" hangingPunct="1">
              <a:lnSpc>
                <a:spcPct val="140000"/>
              </a:lnSpc>
              <a:buClr>
                <a:srgbClr val="0066FF"/>
              </a:buClr>
              <a:buFont typeface="Wingdings" pitchFamily="2" charset="2"/>
              <a:buNone/>
            </a:pPr>
            <a:r>
              <a:rPr kumimoji="0" lang="zh-CN" altLang="en-US" sz="2400">
                <a:solidFill>
                  <a:schemeClr val="accent2"/>
                </a:solidFill>
                <a:latin typeface="宋体" pitchFamily="2" charset="-122"/>
              </a:rPr>
              <a:t>分离的思想</a:t>
            </a:r>
            <a:r>
              <a:rPr kumimoji="0" lang="en-US" altLang="zh-CN" sz="1800">
                <a:latin typeface="宋体" pitchFamily="2" charset="-122"/>
              </a:rPr>
              <a:t>---</a:t>
            </a:r>
            <a:r>
              <a:rPr kumimoji="0" lang="zh-CN" altLang="en-US" sz="1800">
                <a:latin typeface="宋体" pitchFamily="2" charset="-122"/>
              </a:rPr>
              <a:t>将共性的内容分离出来以单独的软件来管理，</a:t>
            </a:r>
            <a:r>
              <a:rPr kumimoji="0" lang="zh-CN" altLang="en-US" sz="1800"/>
              <a:t>通过逐渐剥离共性内容使复杂问题的可解决内容越来越多，进而到最终求解的思想。 </a:t>
            </a:r>
          </a:p>
        </p:txBody>
      </p:sp>
      <p:pic>
        <p:nvPicPr>
          <p:cNvPr id="108547" name="Picture 3"/>
          <p:cNvPicPr>
            <a:picLocks noChangeAspect="1" noChangeArrowheads="1"/>
          </p:cNvPicPr>
          <p:nvPr/>
        </p:nvPicPr>
        <p:blipFill>
          <a:blip r:embed="rId2" cstate="print"/>
          <a:srcRect/>
          <a:stretch>
            <a:fillRect/>
          </a:stretch>
        </p:blipFill>
        <p:spPr bwMode="auto">
          <a:xfrm>
            <a:off x="4022725" y="3078163"/>
            <a:ext cx="4489450" cy="3379787"/>
          </a:xfrm>
          <a:prstGeom prst="rect">
            <a:avLst/>
          </a:prstGeom>
          <a:noFill/>
          <a:ln w="9525">
            <a:noFill/>
            <a:miter lim="800000"/>
            <a:headEnd/>
            <a:tailEnd/>
          </a:ln>
        </p:spPr>
      </p:pic>
      <p:pic>
        <p:nvPicPr>
          <p:cNvPr id="108548" name="Picture 4"/>
          <p:cNvPicPr>
            <a:picLocks noChangeAspect="1" noChangeArrowheads="1"/>
          </p:cNvPicPr>
          <p:nvPr/>
        </p:nvPicPr>
        <p:blipFill>
          <a:blip r:embed="rId3" cstate="print"/>
          <a:srcRect/>
          <a:stretch>
            <a:fillRect/>
          </a:stretch>
        </p:blipFill>
        <p:spPr bwMode="auto">
          <a:xfrm>
            <a:off x="1028700" y="3082925"/>
            <a:ext cx="2795588" cy="3397250"/>
          </a:xfrm>
          <a:prstGeom prst="rect">
            <a:avLst/>
          </a:prstGeom>
          <a:noFill/>
          <a:ln w="9525">
            <a:noFill/>
            <a:miter lim="800000"/>
            <a:headEnd/>
            <a:tailEnd/>
          </a:ln>
        </p:spPr>
      </p:pic>
      <p:sp>
        <p:nvSpPr>
          <p:cNvPr id="2159623" name="Text Box 16"/>
          <p:cNvSpPr txBox="1">
            <a:spLocks noChangeArrowheads="1"/>
          </p:cNvSpPr>
          <p:nvPr/>
        </p:nvSpPr>
        <p:spPr bwMode="auto">
          <a:xfrm>
            <a:off x="163513" y="0"/>
            <a:ext cx="6786562" cy="822325"/>
          </a:xfrm>
          <a:prstGeom prst="rect">
            <a:avLst/>
          </a:prstGeom>
          <a:noFill/>
          <a:ln w="9525">
            <a:noFill/>
            <a:miter lim="800000"/>
            <a:headEnd/>
            <a:tailEnd/>
          </a:ln>
        </p:spPr>
        <p:txBody>
          <a:bodyPr wrap="none">
            <a:spAutoFit/>
          </a:bodyPr>
          <a:lstStyle/>
          <a:p>
            <a:pPr eaLnBrk="1" hangingPunct="1">
              <a:lnSpc>
                <a:spcPct val="120000"/>
              </a:lnSpc>
              <a:defRPr/>
            </a:pPr>
            <a:r>
              <a:rPr lang="zh-CN" altLang="en-US" dirty="0">
                <a:solidFill>
                  <a:schemeClr val="accent6"/>
                </a:solidFill>
                <a:ea typeface="华文中宋" pitchFamily="2" charset="-122"/>
              </a:rPr>
              <a:t>分层次抽象</a:t>
            </a:r>
            <a:r>
              <a:rPr lang="en-US" altLang="zh-CN" dirty="0">
                <a:solidFill>
                  <a:schemeClr val="accent6"/>
                </a:solidFill>
                <a:ea typeface="华文中宋" pitchFamily="2" charset="-122"/>
              </a:rPr>
              <a:t>-</a:t>
            </a:r>
            <a:r>
              <a:rPr lang="zh-CN" altLang="en-US" dirty="0">
                <a:solidFill>
                  <a:schemeClr val="accent6"/>
                </a:solidFill>
                <a:ea typeface="华文中宋" pitchFamily="2" charset="-122"/>
              </a:rPr>
              <a:t>自动化机制示例</a:t>
            </a:r>
            <a:r>
              <a:rPr lang="en-US" altLang="zh-CN" dirty="0">
                <a:solidFill>
                  <a:schemeClr val="accent6"/>
                </a:solidFill>
                <a:ea typeface="华文中宋" pitchFamily="2" charset="-122"/>
              </a:rPr>
              <a:t>--</a:t>
            </a:r>
            <a:r>
              <a:rPr lang="zh-CN" altLang="en-US" dirty="0">
                <a:solidFill>
                  <a:schemeClr val="accent6"/>
                </a:solidFill>
                <a:ea typeface="华文中宋" pitchFamily="2" charset="-122"/>
              </a:rPr>
              <a:t>操作系统对设备的分层次管理</a:t>
            </a:r>
            <a:endParaRPr lang="en-US" altLang="zh-CN" dirty="0">
              <a:solidFill>
                <a:schemeClr val="accent6"/>
              </a:solidFill>
              <a:ea typeface="华文中宋" pitchFamily="2" charset="-122"/>
            </a:endParaRPr>
          </a:p>
          <a:p>
            <a:pPr eaLnBrk="1" hangingPunct="1">
              <a:lnSpc>
                <a:spcPct val="120000"/>
              </a:lnSpc>
              <a:defRPr/>
            </a:pPr>
            <a:r>
              <a:rPr lang="en-US" altLang="zh-CN" dirty="0">
                <a:solidFill>
                  <a:schemeClr val="accent6"/>
                </a:solidFill>
                <a:ea typeface="华文中宋" pitchFamily="2" charset="-122"/>
              </a:rPr>
              <a:t>(6)</a:t>
            </a:r>
            <a:r>
              <a:rPr lang="zh-CN" altLang="en-US" dirty="0">
                <a:solidFill>
                  <a:schemeClr val="accent6"/>
                </a:solidFill>
                <a:ea typeface="华文中宋" pitchFamily="2" charset="-122"/>
              </a:rPr>
              <a:t>计算学科分离</a:t>
            </a:r>
            <a:r>
              <a:rPr lang="en-US" altLang="zh-CN" dirty="0">
                <a:solidFill>
                  <a:schemeClr val="accent6"/>
                </a:solidFill>
                <a:ea typeface="华文中宋" pitchFamily="2" charset="-122"/>
              </a:rPr>
              <a:t>-</a:t>
            </a:r>
            <a:r>
              <a:rPr lang="zh-CN" altLang="en-US" dirty="0">
                <a:solidFill>
                  <a:schemeClr val="accent6"/>
                </a:solidFill>
                <a:ea typeface="华文中宋" pitchFamily="2" charset="-122"/>
              </a:rPr>
              <a:t>分层思维的其他示例</a:t>
            </a:r>
            <a:r>
              <a:rPr lang="en-US" altLang="zh-CN" dirty="0">
                <a:solidFill>
                  <a:schemeClr val="accent6"/>
                </a:solidFill>
                <a:ea typeface="华文中宋" pitchFamily="2" charset="-122"/>
              </a:rPr>
              <a:t>? </a:t>
            </a:r>
          </a:p>
        </p:txBody>
      </p:sp>
    </p:spTree>
  </p:cSld>
  <p:clrMapOvr>
    <a:masterClrMapping/>
  </p:clrMapOvr>
  <p:transition>
    <p:zo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60259" name="Freeform 3"/>
          <p:cNvSpPr>
            <a:spLocks/>
          </p:cNvSpPr>
          <p:nvPr/>
        </p:nvSpPr>
        <p:spPr bwMode="auto">
          <a:xfrm>
            <a:off x="3749675" y="3484563"/>
            <a:ext cx="1809750" cy="1587"/>
          </a:xfrm>
          <a:custGeom>
            <a:avLst/>
            <a:gdLst>
              <a:gd name="T0" fmla="*/ 0 w 1140"/>
              <a:gd name="T1" fmla="*/ 0 h 1"/>
              <a:gd name="T2" fmla="*/ 2147483646 w 1140"/>
              <a:gd name="T3" fmla="*/ 0 h 1"/>
              <a:gd name="T4" fmla="*/ 0 60000 65536"/>
              <a:gd name="T5" fmla="*/ 0 60000 65536"/>
              <a:gd name="T6" fmla="*/ 0 w 1140"/>
              <a:gd name="T7" fmla="*/ 0 h 1"/>
              <a:gd name="T8" fmla="*/ 1140 w 1140"/>
              <a:gd name="T9" fmla="*/ 1 h 1"/>
            </a:gdLst>
            <a:ahLst/>
            <a:cxnLst>
              <a:cxn ang="T4">
                <a:pos x="T0" y="T1"/>
              </a:cxn>
              <a:cxn ang="T5">
                <a:pos x="T2" y="T3"/>
              </a:cxn>
            </a:cxnLst>
            <a:rect l="T6" t="T7" r="T8" b="T9"/>
            <a:pathLst>
              <a:path w="1140" h="1">
                <a:moveTo>
                  <a:pt x="0" y="0"/>
                </a:moveTo>
                <a:lnTo>
                  <a:pt x="1140" y="0"/>
                </a:lnTo>
              </a:path>
            </a:pathLst>
          </a:custGeom>
          <a:noFill/>
          <a:ln w="76200" cmpd="tri">
            <a:solidFill>
              <a:schemeClr val="tx1"/>
            </a:solidFill>
            <a:round/>
            <a:headEnd/>
            <a:tailEnd type="triangle" w="med" len="med"/>
          </a:ln>
        </p:spPr>
        <p:txBody>
          <a:bodyPr anchor="ctr">
            <a:spAutoFit/>
          </a:bodyPr>
          <a:lstStyle/>
          <a:p>
            <a:endParaRPr lang="zh-CN" altLang="en-US"/>
          </a:p>
        </p:txBody>
      </p:sp>
      <p:sp>
        <p:nvSpPr>
          <p:cNvPr id="1760260" name="Rectangle 4"/>
          <p:cNvSpPr>
            <a:spLocks noChangeArrowheads="1"/>
          </p:cNvSpPr>
          <p:nvPr/>
        </p:nvSpPr>
        <p:spPr bwMode="auto">
          <a:xfrm>
            <a:off x="4162425" y="3532188"/>
            <a:ext cx="692150" cy="581025"/>
          </a:xfrm>
          <a:prstGeom prst="rect">
            <a:avLst/>
          </a:prstGeom>
          <a:noFill/>
          <a:ln w="9525">
            <a:noFill/>
            <a:miter lim="800000"/>
            <a:headEnd/>
            <a:tailEnd/>
          </a:ln>
        </p:spPr>
        <p:txBody>
          <a:bodyPr wrap="none" anchor="ctr">
            <a:spAutoFit/>
          </a:bodyPr>
          <a:lstStyle/>
          <a:p>
            <a:pPr algn="ctr" eaLnBrk="1" hangingPunct="1">
              <a:lnSpc>
                <a:spcPct val="80000"/>
              </a:lnSpc>
            </a:pPr>
            <a:r>
              <a:rPr lang="zh-CN" altLang="en-US">
                <a:solidFill>
                  <a:schemeClr val="accent2"/>
                </a:solidFill>
                <a:latin typeface="Times New Roman" pitchFamily="18" charset="0"/>
                <a:ea typeface="楷体_GB2312" pitchFamily="49" charset="-122"/>
              </a:rPr>
              <a:t>编译</a:t>
            </a:r>
          </a:p>
          <a:p>
            <a:pPr algn="ctr" eaLnBrk="1" hangingPunct="1">
              <a:lnSpc>
                <a:spcPct val="80000"/>
              </a:lnSpc>
            </a:pPr>
            <a:r>
              <a:rPr lang="zh-CN" altLang="en-US">
                <a:solidFill>
                  <a:schemeClr val="accent2"/>
                </a:solidFill>
                <a:latin typeface="Times New Roman" pitchFamily="18" charset="0"/>
                <a:ea typeface="楷体_GB2312" pitchFamily="49" charset="-122"/>
              </a:rPr>
              <a:t>程序</a:t>
            </a:r>
          </a:p>
        </p:txBody>
      </p:sp>
      <p:grpSp>
        <p:nvGrpSpPr>
          <p:cNvPr id="2" name="Group 5"/>
          <p:cNvGrpSpPr>
            <a:grpSpLocks/>
          </p:cNvGrpSpPr>
          <p:nvPr/>
        </p:nvGrpSpPr>
        <p:grpSpPr bwMode="auto">
          <a:xfrm>
            <a:off x="2257425" y="3228975"/>
            <a:ext cx="1271588" cy="1101725"/>
            <a:chOff x="470" y="3559"/>
            <a:chExt cx="801" cy="694"/>
          </a:xfrm>
        </p:grpSpPr>
        <p:sp>
          <p:nvSpPr>
            <p:cNvPr id="12308" name="Oval 6"/>
            <p:cNvSpPr>
              <a:spLocks noChangeArrowheads="1"/>
            </p:cNvSpPr>
            <p:nvPr/>
          </p:nvSpPr>
          <p:spPr bwMode="auto">
            <a:xfrm>
              <a:off x="470" y="3559"/>
              <a:ext cx="801" cy="336"/>
            </a:xfrm>
            <a:prstGeom prst="ellipse">
              <a:avLst/>
            </a:prstGeom>
            <a:noFill/>
            <a:ln w="9525">
              <a:solidFill>
                <a:schemeClr val="tx1"/>
              </a:solidFill>
              <a:round/>
              <a:headEnd/>
              <a:tailEnd/>
            </a:ln>
          </p:spPr>
          <p:txBody>
            <a:bodyPr wrap="none" anchor="ctr">
              <a:spAutoFit/>
            </a:bodyPr>
            <a:lstStyle/>
            <a:p>
              <a:pPr algn="ctr" eaLnBrk="1" hangingPunct="1"/>
              <a:r>
                <a:rPr lang="zh-CN" altLang="en-US" b="0">
                  <a:latin typeface="Times New Roman" pitchFamily="18" charset="0"/>
                  <a:ea typeface="楷体_GB2312" pitchFamily="49" charset="-122"/>
                </a:rPr>
                <a:t>源程序</a:t>
              </a:r>
            </a:p>
          </p:txBody>
        </p:sp>
        <p:sp>
          <p:nvSpPr>
            <p:cNvPr id="12309" name="Text Box 7"/>
            <p:cNvSpPr txBox="1">
              <a:spLocks noChangeArrowheads="1"/>
            </p:cNvSpPr>
            <p:nvPr/>
          </p:nvSpPr>
          <p:spPr bwMode="auto">
            <a:xfrm>
              <a:off x="630" y="4003"/>
              <a:ext cx="436" cy="250"/>
            </a:xfrm>
            <a:prstGeom prst="rect">
              <a:avLst/>
            </a:prstGeom>
            <a:noFill/>
            <a:ln w="9525">
              <a:noFill/>
              <a:miter lim="800000"/>
              <a:headEnd/>
              <a:tailEnd/>
            </a:ln>
          </p:spPr>
          <p:txBody>
            <a:bodyPr wrap="none" anchor="ctr">
              <a:spAutoFit/>
            </a:bodyPr>
            <a:lstStyle/>
            <a:p>
              <a:pPr algn="ctr" eaLnBrk="1" hangingPunct="1"/>
              <a:r>
                <a:rPr lang="zh-CN" altLang="en-US" b="0">
                  <a:latin typeface="Times New Roman" pitchFamily="18" charset="0"/>
                  <a:ea typeface="楷体_GB2312" pitchFamily="49" charset="-122"/>
                </a:rPr>
                <a:t>语句</a:t>
              </a:r>
            </a:p>
          </p:txBody>
        </p:sp>
      </p:grpSp>
      <p:grpSp>
        <p:nvGrpSpPr>
          <p:cNvPr id="3" name="Group 8"/>
          <p:cNvGrpSpPr>
            <a:grpSpLocks/>
          </p:cNvGrpSpPr>
          <p:nvPr/>
        </p:nvGrpSpPr>
        <p:grpSpPr bwMode="auto">
          <a:xfrm>
            <a:off x="5584825" y="3062288"/>
            <a:ext cx="1708150" cy="1268412"/>
            <a:chOff x="2566" y="3454"/>
            <a:chExt cx="1076" cy="799"/>
          </a:xfrm>
        </p:grpSpPr>
        <p:sp>
          <p:nvSpPr>
            <p:cNvPr id="12306" name="Oval 9"/>
            <p:cNvSpPr>
              <a:spLocks noChangeArrowheads="1"/>
            </p:cNvSpPr>
            <p:nvPr/>
          </p:nvSpPr>
          <p:spPr bwMode="auto">
            <a:xfrm>
              <a:off x="2677" y="3454"/>
              <a:ext cx="801" cy="500"/>
            </a:xfrm>
            <a:prstGeom prst="ellipse">
              <a:avLst/>
            </a:prstGeom>
            <a:noFill/>
            <a:ln w="9525">
              <a:solidFill>
                <a:schemeClr val="tx1"/>
              </a:solidFill>
              <a:round/>
              <a:headEnd/>
              <a:tailEnd/>
            </a:ln>
          </p:spPr>
          <p:txBody>
            <a:bodyPr wrap="none" anchor="ctr">
              <a:spAutoFit/>
            </a:bodyPr>
            <a:lstStyle/>
            <a:p>
              <a:pPr algn="ctr" eaLnBrk="1" hangingPunct="1">
                <a:lnSpc>
                  <a:spcPct val="80000"/>
                </a:lnSpc>
              </a:pPr>
              <a:r>
                <a:rPr lang="zh-CN" altLang="en-US" b="0">
                  <a:solidFill>
                    <a:srgbClr val="FF0000"/>
                  </a:solidFill>
                  <a:latin typeface="Times New Roman" pitchFamily="18" charset="0"/>
                  <a:ea typeface="楷体_GB2312" pitchFamily="49" charset="-122"/>
                </a:rPr>
                <a:t>机器语</a:t>
              </a:r>
            </a:p>
            <a:p>
              <a:pPr algn="ctr" eaLnBrk="1" hangingPunct="1">
                <a:lnSpc>
                  <a:spcPct val="80000"/>
                </a:lnSpc>
              </a:pPr>
              <a:r>
                <a:rPr lang="zh-CN" altLang="en-US" b="0">
                  <a:solidFill>
                    <a:srgbClr val="FF0000"/>
                  </a:solidFill>
                  <a:latin typeface="Times New Roman" pitchFamily="18" charset="0"/>
                  <a:ea typeface="楷体_GB2312" pitchFamily="49" charset="-122"/>
                </a:rPr>
                <a:t>言程序</a:t>
              </a:r>
            </a:p>
          </p:txBody>
        </p:sp>
        <p:sp>
          <p:nvSpPr>
            <p:cNvPr id="12307" name="Text Box 10"/>
            <p:cNvSpPr txBox="1">
              <a:spLocks noChangeArrowheads="1"/>
            </p:cNvSpPr>
            <p:nvPr/>
          </p:nvSpPr>
          <p:spPr bwMode="auto">
            <a:xfrm>
              <a:off x="2566" y="4003"/>
              <a:ext cx="1076" cy="250"/>
            </a:xfrm>
            <a:prstGeom prst="rect">
              <a:avLst/>
            </a:prstGeom>
            <a:noFill/>
            <a:ln w="9525">
              <a:noFill/>
              <a:miter lim="800000"/>
              <a:headEnd/>
              <a:tailEnd/>
            </a:ln>
          </p:spPr>
          <p:txBody>
            <a:bodyPr wrap="none" anchor="ctr">
              <a:spAutoFit/>
            </a:bodyPr>
            <a:lstStyle/>
            <a:p>
              <a:pPr algn="ctr" eaLnBrk="1" hangingPunct="1"/>
              <a:r>
                <a:rPr lang="zh-CN" altLang="en-US" b="0">
                  <a:latin typeface="Times New Roman" pitchFamily="18" charset="0"/>
                  <a:ea typeface="楷体_GB2312" pitchFamily="49" charset="-122"/>
                </a:rPr>
                <a:t>二进制和编码</a:t>
              </a:r>
            </a:p>
          </p:txBody>
        </p:sp>
      </p:grpSp>
      <p:sp>
        <p:nvSpPr>
          <p:cNvPr id="1760267" name="Text Box 11"/>
          <p:cNvSpPr txBox="1">
            <a:spLocks noChangeArrowheads="1"/>
          </p:cNvSpPr>
          <p:nvPr/>
        </p:nvSpPr>
        <p:spPr bwMode="auto">
          <a:xfrm>
            <a:off x="1238250" y="5037138"/>
            <a:ext cx="1671638" cy="701675"/>
          </a:xfrm>
          <a:prstGeom prst="rect">
            <a:avLst/>
          </a:prstGeom>
          <a:noFill/>
          <a:ln w="9525">
            <a:noFill/>
            <a:miter lim="800000"/>
            <a:headEnd/>
            <a:tailEnd/>
          </a:ln>
        </p:spPr>
        <p:txBody>
          <a:bodyPr wrap="none" anchor="ctr">
            <a:spAutoFit/>
          </a:bodyPr>
          <a:lstStyle/>
          <a:p>
            <a:pPr eaLnBrk="1" hangingPunct="1"/>
            <a:r>
              <a:rPr lang="en-US" altLang="zh-CN">
                <a:latin typeface="Times New Roman" pitchFamily="18" charset="0"/>
              </a:rPr>
              <a:t>Result = 7+10</a:t>
            </a:r>
          </a:p>
          <a:p>
            <a:pPr eaLnBrk="1" hangingPunct="1"/>
            <a:r>
              <a:rPr lang="en-US" altLang="zh-CN">
                <a:latin typeface="Times New Roman" pitchFamily="18" charset="0"/>
              </a:rPr>
              <a:t>Return</a:t>
            </a:r>
            <a:endParaRPr lang="en-US" altLang="zh-CN">
              <a:latin typeface="Times New Roman" pitchFamily="18" charset="0"/>
              <a:ea typeface="隶书" pitchFamily="49" charset="-122"/>
            </a:endParaRPr>
          </a:p>
        </p:txBody>
      </p:sp>
      <p:sp>
        <p:nvSpPr>
          <p:cNvPr id="1760268" name="Text Box 12"/>
          <p:cNvSpPr txBox="1">
            <a:spLocks noChangeArrowheads="1"/>
          </p:cNvSpPr>
          <p:nvPr/>
        </p:nvSpPr>
        <p:spPr bwMode="auto">
          <a:xfrm>
            <a:off x="6581775" y="4235450"/>
            <a:ext cx="1200150" cy="2225675"/>
          </a:xfrm>
          <a:prstGeom prst="rect">
            <a:avLst/>
          </a:prstGeom>
          <a:noFill/>
          <a:ln w="9525">
            <a:noFill/>
            <a:miter lim="800000"/>
            <a:headEnd/>
            <a:tailEnd/>
          </a:ln>
        </p:spPr>
        <p:txBody>
          <a:bodyPr wrap="none" anchor="ctr">
            <a:spAutoFit/>
          </a:bodyPr>
          <a:lstStyle/>
          <a:p>
            <a:pPr algn="ctr" eaLnBrk="1" hangingPunct="1"/>
            <a:r>
              <a:rPr lang="en-US" altLang="zh-CN">
                <a:solidFill>
                  <a:srgbClr val="FF0000"/>
                </a:solidFill>
                <a:latin typeface="Times New Roman" pitchFamily="18" charset="0"/>
              </a:rPr>
              <a:t>10000110</a:t>
            </a:r>
          </a:p>
          <a:p>
            <a:pPr algn="ctr" eaLnBrk="1" hangingPunct="1"/>
            <a:r>
              <a:rPr lang="en-US" altLang="zh-CN">
                <a:solidFill>
                  <a:srgbClr val="FF0000"/>
                </a:solidFill>
                <a:latin typeface="Times New Roman" pitchFamily="18" charset="0"/>
              </a:rPr>
              <a:t>00000111</a:t>
            </a:r>
          </a:p>
          <a:p>
            <a:pPr algn="ctr" eaLnBrk="1" hangingPunct="1"/>
            <a:r>
              <a:rPr lang="en-US" altLang="zh-CN">
                <a:solidFill>
                  <a:srgbClr val="FF0000"/>
                </a:solidFill>
                <a:latin typeface="Times New Roman" pitchFamily="18" charset="0"/>
              </a:rPr>
              <a:t>10001011</a:t>
            </a:r>
          </a:p>
          <a:p>
            <a:pPr algn="ctr" eaLnBrk="1" hangingPunct="1"/>
            <a:r>
              <a:rPr lang="en-US" altLang="zh-CN">
                <a:solidFill>
                  <a:srgbClr val="FF0000"/>
                </a:solidFill>
                <a:latin typeface="Times New Roman" pitchFamily="18" charset="0"/>
              </a:rPr>
              <a:t>00001010</a:t>
            </a:r>
          </a:p>
          <a:p>
            <a:pPr algn="ctr" eaLnBrk="1" hangingPunct="1"/>
            <a:r>
              <a:rPr lang="en-US" altLang="zh-CN">
                <a:solidFill>
                  <a:srgbClr val="FF0000"/>
                </a:solidFill>
                <a:latin typeface="Times New Roman" pitchFamily="18" charset="0"/>
              </a:rPr>
              <a:t>10010111</a:t>
            </a:r>
          </a:p>
          <a:p>
            <a:pPr algn="ctr" eaLnBrk="1" hangingPunct="1"/>
            <a:r>
              <a:rPr lang="en-US" altLang="zh-CN">
                <a:solidFill>
                  <a:srgbClr val="FF0000"/>
                </a:solidFill>
                <a:latin typeface="Times New Roman" pitchFamily="18" charset="0"/>
              </a:rPr>
              <a:t>00000111</a:t>
            </a:r>
          </a:p>
          <a:p>
            <a:pPr algn="ctr" eaLnBrk="1" hangingPunct="1"/>
            <a:r>
              <a:rPr lang="en-US" altLang="zh-CN">
                <a:solidFill>
                  <a:srgbClr val="FF0000"/>
                </a:solidFill>
                <a:latin typeface="Times New Roman" pitchFamily="18" charset="0"/>
              </a:rPr>
              <a:t>11110100</a:t>
            </a:r>
            <a:endParaRPr lang="en-US" altLang="zh-CN">
              <a:solidFill>
                <a:srgbClr val="FF0000"/>
              </a:solidFill>
              <a:latin typeface="Times New Roman" pitchFamily="18" charset="0"/>
              <a:ea typeface="隶书" pitchFamily="49" charset="-122"/>
            </a:endParaRPr>
          </a:p>
        </p:txBody>
      </p:sp>
      <p:grpSp>
        <p:nvGrpSpPr>
          <p:cNvPr id="4" name="Group 13"/>
          <p:cNvGrpSpPr>
            <a:grpSpLocks/>
          </p:cNvGrpSpPr>
          <p:nvPr/>
        </p:nvGrpSpPr>
        <p:grpSpPr bwMode="auto">
          <a:xfrm>
            <a:off x="2905125" y="4130675"/>
            <a:ext cx="3575050" cy="2047875"/>
            <a:chOff x="1650" y="1988"/>
            <a:chExt cx="2672" cy="1412"/>
          </a:xfrm>
        </p:grpSpPr>
        <p:sp>
          <p:nvSpPr>
            <p:cNvPr id="12300" name="Text Box 14"/>
            <p:cNvSpPr txBox="1">
              <a:spLocks noChangeArrowheads="1"/>
            </p:cNvSpPr>
            <p:nvPr/>
          </p:nvSpPr>
          <p:spPr bwMode="auto">
            <a:xfrm>
              <a:off x="2392" y="2496"/>
              <a:ext cx="1197" cy="904"/>
            </a:xfrm>
            <a:prstGeom prst="rect">
              <a:avLst/>
            </a:prstGeom>
            <a:noFill/>
            <a:ln w="9525">
              <a:noFill/>
              <a:miter lim="800000"/>
              <a:headEnd/>
              <a:tailEnd/>
            </a:ln>
          </p:spPr>
          <p:txBody>
            <a:bodyPr wrap="none" anchor="ctr">
              <a:spAutoFit/>
            </a:bodyPr>
            <a:lstStyle/>
            <a:p>
              <a:pPr eaLnBrk="1" hangingPunct="1"/>
              <a:r>
                <a:rPr lang="en-US" altLang="zh-CN">
                  <a:latin typeface="Times New Roman" pitchFamily="18" charset="0"/>
                </a:rPr>
                <a:t>MOV  A,  7</a:t>
              </a:r>
            </a:p>
            <a:p>
              <a:pPr eaLnBrk="1" hangingPunct="1"/>
              <a:r>
                <a:rPr lang="en-US" altLang="zh-CN">
                  <a:latin typeface="Times New Roman" pitchFamily="18" charset="0"/>
                </a:rPr>
                <a:t>ADD  A,  10</a:t>
              </a:r>
            </a:p>
            <a:p>
              <a:pPr eaLnBrk="1" hangingPunct="1"/>
              <a:r>
                <a:rPr lang="en-US" altLang="zh-CN">
                  <a:latin typeface="Times New Roman" pitchFamily="18" charset="0"/>
                </a:rPr>
                <a:t>MOV  (6),  A</a:t>
              </a:r>
            </a:p>
            <a:p>
              <a:pPr eaLnBrk="1" hangingPunct="1"/>
              <a:r>
                <a:rPr lang="en-US" altLang="zh-CN">
                  <a:latin typeface="Times New Roman" pitchFamily="18" charset="0"/>
                </a:rPr>
                <a:t>HLT</a:t>
              </a:r>
            </a:p>
          </p:txBody>
        </p:sp>
        <p:sp>
          <p:nvSpPr>
            <p:cNvPr id="12301" name="Freeform 15"/>
            <p:cNvSpPr>
              <a:spLocks/>
            </p:cNvSpPr>
            <p:nvPr/>
          </p:nvSpPr>
          <p:spPr bwMode="auto">
            <a:xfrm>
              <a:off x="3749" y="2928"/>
              <a:ext cx="573" cy="4"/>
            </a:xfrm>
            <a:custGeom>
              <a:avLst/>
              <a:gdLst>
                <a:gd name="T0" fmla="*/ 0 w 573"/>
                <a:gd name="T1" fmla="*/ 4 h 4"/>
                <a:gd name="T2" fmla="*/ 573 w 573"/>
                <a:gd name="T3" fmla="*/ 0 h 4"/>
                <a:gd name="T4" fmla="*/ 0 60000 65536"/>
                <a:gd name="T5" fmla="*/ 0 60000 65536"/>
                <a:gd name="T6" fmla="*/ 0 w 573"/>
                <a:gd name="T7" fmla="*/ 0 h 4"/>
                <a:gd name="T8" fmla="*/ 573 w 573"/>
                <a:gd name="T9" fmla="*/ 4 h 4"/>
              </a:gdLst>
              <a:ahLst/>
              <a:cxnLst>
                <a:cxn ang="T4">
                  <a:pos x="T0" y="T1"/>
                </a:cxn>
                <a:cxn ang="T5">
                  <a:pos x="T2" y="T3"/>
                </a:cxn>
              </a:cxnLst>
              <a:rect l="T6" t="T7" r="T8" b="T9"/>
              <a:pathLst>
                <a:path w="573" h="4">
                  <a:moveTo>
                    <a:pt x="0" y="4"/>
                  </a:moveTo>
                  <a:lnTo>
                    <a:pt x="573" y="0"/>
                  </a:lnTo>
                </a:path>
              </a:pathLst>
            </a:custGeom>
            <a:noFill/>
            <a:ln w="76200" cmpd="tri">
              <a:solidFill>
                <a:schemeClr val="tx1"/>
              </a:solidFill>
              <a:round/>
              <a:headEnd/>
              <a:tailEnd type="triangle" w="med" len="med"/>
            </a:ln>
          </p:spPr>
          <p:txBody>
            <a:bodyPr anchor="ctr">
              <a:spAutoFit/>
            </a:bodyPr>
            <a:lstStyle/>
            <a:p>
              <a:endParaRPr lang="zh-CN" altLang="en-US"/>
            </a:p>
          </p:txBody>
        </p:sp>
        <p:sp>
          <p:nvSpPr>
            <p:cNvPr id="12302" name="Freeform 16"/>
            <p:cNvSpPr>
              <a:spLocks/>
            </p:cNvSpPr>
            <p:nvPr/>
          </p:nvSpPr>
          <p:spPr bwMode="auto">
            <a:xfrm>
              <a:off x="1650" y="2928"/>
              <a:ext cx="573" cy="4"/>
            </a:xfrm>
            <a:custGeom>
              <a:avLst/>
              <a:gdLst>
                <a:gd name="T0" fmla="*/ 0 w 573"/>
                <a:gd name="T1" fmla="*/ 4 h 4"/>
                <a:gd name="T2" fmla="*/ 573 w 573"/>
                <a:gd name="T3" fmla="*/ 0 h 4"/>
                <a:gd name="T4" fmla="*/ 0 60000 65536"/>
                <a:gd name="T5" fmla="*/ 0 60000 65536"/>
                <a:gd name="T6" fmla="*/ 0 w 573"/>
                <a:gd name="T7" fmla="*/ 0 h 4"/>
                <a:gd name="T8" fmla="*/ 573 w 573"/>
                <a:gd name="T9" fmla="*/ 4 h 4"/>
              </a:gdLst>
              <a:ahLst/>
              <a:cxnLst>
                <a:cxn ang="T4">
                  <a:pos x="T0" y="T1"/>
                </a:cxn>
                <a:cxn ang="T5">
                  <a:pos x="T2" y="T3"/>
                </a:cxn>
              </a:cxnLst>
              <a:rect l="T6" t="T7" r="T8" b="T9"/>
              <a:pathLst>
                <a:path w="573" h="4">
                  <a:moveTo>
                    <a:pt x="0" y="4"/>
                  </a:moveTo>
                  <a:lnTo>
                    <a:pt x="573" y="0"/>
                  </a:lnTo>
                </a:path>
              </a:pathLst>
            </a:custGeom>
            <a:noFill/>
            <a:ln w="76200" cmpd="tri">
              <a:solidFill>
                <a:schemeClr val="tx1"/>
              </a:solidFill>
              <a:round/>
              <a:headEnd/>
              <a:tailEnd type="triangle" w="med" len="med"/>
            </a:ln>
          </p:spPr>
          <p:txBody>
            <a:bodyPr anchor="ctr">
              <a:spAutoFit/>
            </a:bodyPr>
            <a:lstStyle/>
            <a:p>
              <a:endParaRPr lang="zh-CN" altLang="en-US"/>
            </a:p>
          </p:txBody>
        </p:sp>
        <p:grpSp>
          <p:nvGrpSpPr>
            <p:cNvPr id="12303" name="Group 17"/>
            <p:cNvGrpSpPr>
              <a:grpSpLocks/>
            </p:cNvGrpSpPr>
            <p:nvPr/>
          </p:nvGrpSpPr>
          <p:grpSpPr bwMode="auto">
            <a:xfrm>
              <a:off x="1776" y="1988"/>
              <a:ext cx="2160" cy="556"/>
              <a:chOff x="1776" y="1988"/>
              <a:chExt cx="2160" cy="556"/>
            </a:xfrm>
          </p:grpSpPr>
          <p:sp>
            <p:nvSpPr>
              <p:cNvPr id="12304" name="AutoShape 18"/>
              <p:cNvSpPr>
                <a:spLocks/>
              </p:cNvSpPr>
              <p:nvPr/>
            </p:nvSpPr>
            <p:spPr bwMode="auto">
              <a:xfrm rot="5400000">
                <a:off x="2736" y="1344"/>
                <a:ext cx="240" cy="2160"/>
              </a:xfrm>
              <a:prstGeom prst="leftBrace">
                <a:avLst>
                  <a:gd name="adj1" fmla="val 75000"/>
                  <a:gd name="adj2" fmla="val 50000"/>
                </a:avLst>
              </a:prstGeom>
              <a:noFill/>
              <a:ln w="19050">
                <a:solidFill>
                  <a:schemeClr val="tx1"/>
                </a:solidFill>
                <a:round/>
                <a:headEnd/>
                <a:tailEnd/>
              </a:ln>
            </p:spPr>
            <p:txBody>
              <a:bodyPr anchor="ctr">
                <a:spAutoFit/>
              </a:bodyPr>
              <a:lstStyle/>
              <a:p>
                <a:pPr eaLnBrk="1" hangingPunct="1"/>
                <a:endParaRPr lang="zh-CN" altLang="en-US"/>
              </a:p>
            </p:txBody>
          </p:sp>
          <p:sp>
            <p:nvSpPr>
              <p:cNvPr id="12305" name="Line 19"/>
              <p:cNvSpPr>
                <a:spLocks noChangeShapeType="1"/>
              </p:cNvSpPr>
              <p:nvPr/>
            </p:nvSpPr>
            <p:spPr bwMode="auto">
              <a:xfrm flipV="1">
                <a:off x="2856" y="1988"/>
                <a:ext cx="0" cy="336"/>
              </a:xfrm>
              <a:prstGeom prst="line">
                <a:avLst/>
              </a:prstGeom>
              <a:noFill/>
              <a:ln w="19050">
                <a:solidFill>
                  <a:schemeClr val="tx1"/>
                </a:solidFill>
                <a:round/>
                <a:headEnd/>
                <a:tailEnd/>
              </a:ln>
            </p:spPr>
            <p:txBody>
              <a:bodyPr wrap="none" anchor="ctr">
                <a:spAutoFit/>
              </a:bodyPr>
              <a:lstStyle/>
              <a:p>
                <a:endParaRPr lang="zh-CN" altLang="en-US"/>
              </a:p>
            </p:txBody>
          </p:sp>
        </p:grpSp>
      </p:grpSp>
      <p:sp>
        <p:nvSpPr>
          <p:cNvPr id="1760276" name="Text Box 20"/>
          <p:cNvSpPr txBox="1">
            <a:spLocks noChangeArrowheads="1"/>
          </p:cNvSpPr>
          <p:nvPr/>
        </p:nvSpPr>
        <p:spPr bwMode="auto">
          <a:xfrm>
            <a:off x="271463" y="2439988"/>
            <a:ext cx="8589962" cy="566737"/>
          </a:xfrm>
          <a:prstGeom prst="rect">
            <a:avLst/>
          </a:prstGeom>
          <a:noFill/>
          <a:ln w="9525">
            <a:noFill/>
            <a:miter lim="800000"/>
            <a:headEnd/>
            <a:tailEnd/>
          </a:ln>
        </p:spPr>
        <p:txBody>
          <a:bodyPr>
            <a:spAutoFit/>
          </a:bodyPr>
          <a:lstStyle/>
          <a:p>
            <a:pPr eaLnBrk="1" hangingPunct="1">
              <a:lnSpc>
                <a:spcPct val="130000"/>
              </a:lnSpc>
              <a:buFont typeface="Wingdings" pitchFamily="2" charset="2"/>
              <a:buNone/>
            </a:pPr>
            <a:r>
              <a:rPr lang="zh-CN" altLang="zh-CN" sz="2400">
                <a:latin typeface="Times New Roman" pitchFamily="18" charset="0"/>
              </a:rPr>
              <a:t>高级语言程序处理过程示意</a:t>
            </a:r>
          </a:p>
        </p:txBody>
      </p:sp>
      <p:sp>
        <p:nvSpPr>
          <p:cNvPr id="1760279" name="Text Box 16"/>
          <p:cNvSpPr txBox="1">
            <a:spLocks noChangeArrowheads="1"/>
          </p:cNvSpPr>
          <p:nvPr/>
        </p:nvSpPr>
        <p:spPr bwMode="auto">
          <a:xfrm>
            <a:off x="0" y="0"/>
            <a:ext cx="4529138" cy="822325"/>
          </a:xfrm>
          <a:prstGeom prst="rect">
            <a:avLst/>
          </a:prstGeom>
          <a:noFill/>
          <a:ln w="9525">
            <a:noFill/>
            <a:miter lim="800000"/>
            <a:headEnd/>
            <a:tailEnd/>
          </a:ln>
        </p:spPr>
        <p:txBody>
          <a:bodyPr wrap="none">
            <a:spAutoFit/>
          </a:bodyPr>
          <a:lstStyle/>
          <a:p>
            <a:pPr eaLnBrk="1" hangingPunct="1">
              <a:lnSpc>
                <a:spcPct val="120000"/>
              </a:lnSpc>
              <a:defRPr/>
            </a:pPr>
            <a:r>
              <a:rPr lang="zh-CN" altLang="en-US" dirty="0">
                <a:solidFill>
                  <a:schemeClr val="accent6"/>
                </a:solidFill>
                <a:ea typeface="华文中宋" pitchFamily="2" charset="-122"/>
              </a:rPr>
              <a:t>由机器语言到高级语言</a:t>
            </a:r>
          </a:p>
          <a:p>
            <a:pPr eaLnBrk="1" hangingPunct="1">
              <a:lnSpc>
                <a:spcPct val="120000"/>
              </a:lnSpc>
              <a:defRPr/>
            </a:pPr>
            <a:r>
              <a:rPr lang="en-US" altLang="zh-CN" dirty="0">
                <a:solidFill>
                  <a:schemeClr val="accent6"/>
                </a:solidFill>
                <a:ea typeface="华文中宋" pitchFamily="2" charset="-122"/>
              </a:rPr>
              <a:t>(6)</a:t>
            </a:r>
            <a:r>
              <a:rPr lang="zh-CN" altLang="en-US" dirty="0">
                <a:solidFill>
                  <a:schemeClr val="accent6"/>
                </a:solidFill>
                <a:ea typeface="华文中宋" pitchFamily="2" charset="-122"/>
              </a:rPr>
              <a:t>高级语言和汇编语言的差别在哪里</a:t>
            </a:r>
            <a:r>
              <a:rPr lang="en-US" altLang="zh-CN" dirty="0">
                <a:solidFill>
                  <a:schemeClr val="accent6"/>
                </a:solidFill>
                <a:ea typeface="华文中宋" pitchFamily="2" charset="-122"/>
              </a:rPr>
              <a:t>? </a:t>
            </a:r>
          </a:p>
        </p:txBody>
      </p:sp>
      <p:sp>
        <p:nvSpPr>
          <p:cNvPr id="12299" name="Text Box 25"/>
          <p:cNvSpPr txBox="1">
            <a:spLocks noChangeArrowheads="1"/>
          </p:cNvSpPr>
          <p:nvPr/>
        </p:nvSpPr>
        <p:spPr bwMode="auto">
          <a:xfrm>
            <a:off x="292100" y="1116013"/>
            <a:ext cx="8154988" cy="1358900"/>
          </a:xfrm>
          <a:prstGeom prst="rect">
            <a:avLst/>
          </a:prstGeom>
          <a:noFill/>
          <a:ln w="9525">
            <a:noFill/>
            <a:miter lim="800000"/>
            <a:headEnd/>
            <a:tailEnd/>
          </a:ln>
        </p:spPr>
        <p:txBody>
          <a:bodyPr>
            <a:spAutoFit/>
          </a:bodyPr>
          <a:lstStyle/>
          <a:p>
            <a:pPr eaLnBrk="1" hangingPunct="1">
              <a:lnSpc>
                <a:spcPct val="130000"/>
              </a:lnSpc>
              <a:buFont typeface="Wingdings" pitchFamily="2" charset="2"/>
              <a:buChar char="u"/>
            </a:pPr>
            <a:r>
              <a:rPr lang="zh-CN" altLang="zh-CN" sz="2400">
                <a:latin typeface="Times New Roman" pitchFamily="18" charset="0"/>
              </a:rPr>
              <a:t>高级语言</a:t>
            </a:r>
            <a:r>
              <a:rPr lang="zh-CN" altLang="zh-CN">
                <a:latin typeface="Times New Roman" pitchFamily="18" charset="0"/>
              </a:rPr>
              <a:t>：</a:t>
            </a:r>
            <a:r>
              <a:rPr lang="zh-CN" altLang="zh-CN" sz="1600">
                <a:latin typeface="Times New Roman" pitchFamily="18" charset="0"/>
              </a:rPr>
              <a:t>机器无关性；一条高级语言语句往往可由若干条机器语言语句实现且不具有对应性</a:t>
            </a:r>
            <a:endParaRPr lang="en-US" altLang="zh-CN" sz="1600">
              <a:latin typeface="Times New Roman" pitchFamily="18" charset="0"/>
            </a:endParaRPr>
          </a:p>
          <a:p>
            <a:pPr eaLnBrk="1" hangingPunct="1">
              <a:lnSpc>
                <a:spcPct val="130000"/>
              </a:lnSpc>
              <a:buFont typeface="Wingdings" pitchFamily="2" charset="2"/>
              <a:buChar char="u"/>
            </a:pPr>
            <a:r>
              <a:rPr lang="zh-CN" altLang="zh-CN" sz="2400">
                <a:latin typeface="Times New Roman" pitchFamily="18" charset="0"/>
              </a:rPr>
              <a:t>汇编语言</a:t>
            </a:r>
            <a:r>
              <a:rPr lang="zh-CN" altLang="zh-CN">
                <a:latin typeface="Times New Roman" pitchFamily="18" charset="0"/>
              </a:rPr>
              <a:t>：</a:t>
            </a:r>
            <a:r>
              <a:rPr lang="zh-CN" altLang="zh-CN" sz="1600">
                <a:latin typeface="Times New Roman" pitchFamily="18" charset="0"/>
              </a:rPr>
              <a:t>机器相关性；汇编语言语句和机器语言语句有对应性</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60276"/>
                                        </p:tgtEl>
                                        <p:attrNameLst>
                                          <p:attrName>style.visibility</p:attrName>
                                        </p:attrNameLst>
                                      </p:cBhvr>
                                      <p:to>
                                        <p:strVal val="visible"/>
                                      </p:to>
                                    </p:set>
                                    <p:anim calcmode="lin" valueType="num">
                                      <p:cBhvr additive="base">
                                        <p:cTn id="7" dur="500" fill="hold"/>
                                        <p:tgtEl>
                                          <p:spTgt spid="1760276"/>
                                        </p:tgtEl>
                                        <p:attrNameLst>
                                          <p:attrName>ppt_x</p:attrName>
                                        </p:attrNameLst>
                                      </p:cBhvr>
                                      <p:tavLst>
                                        <p:tav tm="0">
                                          <p:val>
                                            <p:strVal val="#ppt_x"/>
                                          </p:val>
                                        </p:tav>
                                        <p:tav tm="100000">
                                          <p:val>
                                            <p:strVal val="#ppt_x"/>
                                          </p:val>
                                        </p:tav>
                                      </p:tavLst>
                                    </p:anim>
                                    <p:anim calcmode="lin" valueType="num">
                                      <p:cBhvr additive="base">
                                        <p:cTn id="8" dur="500" fill="hold"/>
                                        <p:tgtEl>
                                          <p:spTgt spid="176027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par>
                                <p:cTn id="15" presetID="1" presetClass="entr" presetSubtype="0" fill="hold" grpId="0" nodeType="withEffect">
                                  <p:stCondLst>
                                    <p:cond delay="0"/>
                                  </p:stCondLst>
                                  <p:childTnLst>
                                    <p:set>
                                      <p:cBhvr>
                                        <p:cTn id="16" dur="1" fill="hold">
                                          <p:stCondLst>
                                            <p:cond delay="499"/>
                                          </p:stCondLst>
                                        </p:cTn>
                                        <p:tgtEl>
                                          <p:spTgt spid="176026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1760268"/>
                                        </p:tgtEl>
                                        <p:attrNameLst>
                                          <p:attrName>style.visibility</p:attrName>
                                        </p:attrNameLst>
                                      </p:cBhvr>
                                      <p:to>
                                        <p:strVal val="visible"/>
                                      </p:to>
                                    </p:set>
                                    <p:anim calcmode="lin" valueType="num">
                                      <p:cBhvr additive="base">
                                        <p:cTn id="25" dur="500" fill="hold"/>
                                        <p:tgtEl>
                                          <p:spTgt spid="1760268"/>
                                        </p:tgtEl>
                                        <p:attrNameLst>
                                          <p:attrName>ppt_x</p:attrName>
                                        </p:attrNameLst>
                                      </p:cBhvr>
                                      <p:tavLst>
                                        <p:tav tm="0">
                                          <p:val>
                                            <p:strVal val="1+#ppt_w/2"/>
                                          </p:val>
                                        </p:tav>
                                        <p:tav tm="100000">
                                          <p:val>
                                            <p:strVal val="#ppt_x"/>
                                          </p:val>
                                        </p:tav>
                                      </p:tavLst>
                                    </p:anim>
                                    <p:anim calcmode="lin" valueType="num">
                                      <p:cBhvr additive="base">
                                        <p:cTn id="26" dur="500" fill="hold"/>
                                        <p:tgtEl>
                                          <p:spTgt spid="1760268"/>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1760268"/>
                                        </p:tgtEl>
                                        <p:attrNameLst>
                                          <p:attrName>ppt_c</p:attrName>
                                        </p:attrNameLst>
                                      </p:cBhvr>
                                      <p:to>
                                        <a:srgbClr val="FF0066"/>
                                      </p:to>
                                    </p:animClr>
                                  </p:sub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760259"/>
                                        </p:tgtEl>
                                        <p:attrNameLst>
                                          <p:attrName>style.visibility</p:attrName>
                                        </p:attrNameLst>
                                      </p:cBhvr>
                                      <p:to>
                                        <p:strVal val="visible"/>
                                      </p:to>
                                    </p:set>
                                    <p:anim calcmode="lin" valueType="num">
                                      <p:cBhvr additive="base">
                                        <p:cTn id="31" dur="500" fill="hold"/>
                                        <p:tgtEl>
                                          <p:spTgt spid="1760259"/>
                                        </p:tgtEl>
                                        <p:attrNameLst>
                                          <p:attrName>ppt_x</p:attrName>
                                        </p:attrNameLst>
                                      </p:cBhvr>
                                      <p:tavLst>
                                        <p:tav tm="0">
                                          <p:val>
                                            <p:strVal val="#ppt_x"/>
                                          </p:val>
                                        </p:tav>
                                        <p:tav tm="100000">
                                          <p:val>
                                            <p:strVal val="#ppt_x"/>
                                          </p:val>
                                        </p:tav>
                                      </p:tavLst>
                                    </p:anim>
                                    <p:anim calcmode="lin" valueType="num">
                                      <p:cBhvr additive="base">
                                        <p:cTn id="32" dur="500" fill="hold"/>
                                        <p:tgtEl>
                                          <p:spTgt spid="176025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760260"/>
                                        </p:tgtEl>
                                        <p:attrNameLst>
                                          <p:attrName>style.visibility</p:attrName>
                                        </p:attrNameLst>
                                      </p:cBhvr>
                                      <p:to>
                                        <p:strVal val="visible"/>
                                      </p:to>
                                    </p:set>
                                    <p:anim calcmode="lin" valueType="num">
                                      <p:cBhvr additive="base">
                                        <p:cTn id="35" dur="500" fill="hold"/>
                                        <p:tgtEl>
                                          <p:spTgt spid="1760260"/>
                                        </p:tgtEl>
                                        <p:attrNameLst>
                                          <p:attrName>ppt_x</p:attrName>
                                        </p:attrNameLst>
                                      </p:cBhvr>
                                      <p:tavLst>
                                        <p:tav tm="0">
                                          <p:val>
                                            <p:strVal val="#ppt_x"/>
                                          </p:val>
                                        </p:tav>
                                        <p:tav tm="100000">
                                          <p:val>
                                            <p:strVal val="#ppt_x"/>
                                          </p:val>
                                        </p:tav>
                                      </p:tavLst>
                                    </p:anim>
                                    <p:anim calcmode="lin" valueType="num">
                                      <p:cBhvr additive="base">
                                        <p:cTn id="36" dur="500" fill="hold"/>
                                        <p:tgtEl>
                                          <p:spTgt spid="1760260"/>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2"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500" fill="hold"/>
                                        <p:tgtEl>
                                          <p:spTgt spid="4"/>
                                        </p:tgtEl>
                                        <p:attrNameLst>
                                          <p:attrName>ppt_x</p:attrName>
                                        </p:attrNameLst>
                                      </p:cBhvr>
                                      <p:tavLst>
                                        <p:tav tm="0">
                                          <p:val>
                                            <p:strVal val="1+#ppt_w/2"/>
                                          </p:val>
                                        </p:tav>
                                        <p:tav tm="100000">
                                          <p:val>
                                            <p:strVal val="#ppt_x"/>
                                          </p:val>
                                        </p:tav>
                                      </p:tavLst>
                                    </p:anim>
                                    <p:anim calcmode="lin" valueType="num">
                                      <p:cBhvr additive="base">
                                        <p:cTn id="4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0259" grpId="0" animBg="1"/>
      <p:bldP spid="1760260" grpId="0"/>
      <p:bldP spid="1760267" grpId="0" autoUpdateAnimBg="0"/>
      <p:bldP spid="1760268" grpId="0" autoUpdateAnimBg="0"/>
      <p:bldP spid="1760276"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9570" name="Group 2"/>
          <p:cNvGrpSpPr>
            <a:grpSpLocks/>
          </p:cNvGrpSpPr>
          <p:nvPr/>
        </p:nvGrpSpPr>
        <p:grpSpPr bwMode="auto">
          <a:xfrm>
            <a:off x="415925" y="3424238"/>
            <a:ext cx="4098925" cy="3071812"/>
            <a:chOff x="190" y="1817"/>
            <a:chExt cx="2686" cy="1935"/>
          </a:xfrm>
        </p:grpSpPr>
        <p:pic>
          <p:nvPicPr>
            <p:cNvPr id="109576" name="Picture 3"/>
            <p:cNvPicPr>
              <a:picLocks noChangeAspect="1" noChangeArrowheads="1"/>
            </p:cNvPicPr>
            <p:nvPr/>
          </p:nvPicPr>
          <p:blipFill>
            <a:blip r:embed="rId2" cstate="print"/>
            <a:srcRect t="-13499"/>
            <a:stretch>
              <a:fillRect/>
            </a:stretch>
          </p:blipFill>
          <p:spPr bwMode="auto">
            <a:xfrm>
              <a:off x="204" y="1845"/>
              <a:ext cx="2672" cy="1907"/>
            </a:xfrm>
            <a:prstGeom prst="rect">
              <a:avLst/>
            </a:prstGeom>
            <a:noFill/>
            <a:ln w="9525">
              <a:solidFill>
                <a:srgbClr val="3333CC"/>
              </a:solidFill>
              <a:miter lim="800000"/>
              <a:headEnd/>
              <a:tailEnd/>
            </a:ln>
          </p:spPr>
        </p:pic>
        <p:sp>
          <p:nvSpPr>
            <p:cNvPr id="109577" name="Text Box 4"/>
            <p:cNvSpPr txBox="1">
              <a:spLocks noChangeArrowheads="1"/>
            </p:cNvSpPr>
            <p:nvPr/>
          </p:nvSpPr>
          <p:spPr bwMode="auto">
            <a:xfrm>
              <a:off x="190" y="1817"/>
              <a:ext cx="1233" cy="288"/>
            </a:xfrm>
            <a:prstGeom prst="rect">
              <a:avLst/>
            </a:prstGeom>
            <a:noFill/>
            <a:ln w="9525">
              <a:noFill/>
              <a:miter lim="800000"/>
              <a:headEnd/>
              <a:tailEnd/>
            </a:ln>
          </p:spPr>
          <p:txBody>
            <a:bodyPr wrap="none">
              <a:spAutoFit/>
            </a:bodyPr>
            <a:lstStyle/>
            <a:p>
              <a:pPr eaLnBrk="1" hangingPunct="1"/>
              <a:r>
                <a:rPr lang="zh-CN" altLang="en-US" sz="2400">
                  <a:ea typeface="隶书" pitchFamily="49" charset="-122"/>
                </a:rPr>
                <a:t>示例</a:t>
              </a:r>
              <a:r>
                <a:rPr lang="en-US" altLang="zh-CN" sz="2400">
                  <a:ea typeface="隶书" pitchFamily="49" charset="-122"/>
                </a:rPr>
                <a:t>: DBMS</a:t>
              </a:r>
            </a:p>
          </p:txBody>
        </p:sp>
      </p:grpSp>
      <p:grpSp>
        <p:nvGrpSpPr>
          <p:cNvPr id="109571" name="Group 5"/>
          <p:cNvGrpSpPr>
            <a:grpSpLocks/>
          </p:cNvGrpSpPr>
          <p:nvPr/>
        </p:nvGrpSpPr>
        <p:grpSpPr bwMode="auto">
          <a:xfrm>
            <a:off x="4581525" y="3411538"/>
            <a:ext cx="4130675" cy="3071812"/>
            <a:chOff x="2886" y="1809"/>
            <a:chExt cx="2602" cy="1935"/>
          </a:xfrm>
        </p:grpSpPr>
        <p:pic>
          <p:nvPicPr>
            <p:cNvPr id="109574" name="Picture 6"/>
            <p:cNvPicPr>
              <a:picLocks noChangeAspect="1" noChangeArrowheads="1"/>
            </p:cNvPicPr>
            <p:nvPr/>
          </p:nvPicPr>
          <p:blipFill>
            <a:blip r:embed="rId3" cstate="print"/>
            <a:srcRect/>
            <a:stretch>
              <a:fillRect/>
            </a:stretch>
          </p:blipFill>
          <p:spPr bwMode="auto">
            <a:xfrm>
              <a:off x="2902" y="1848"/>
              <a:ext cx="2586" cy="1896"/>
            </a:xfrm>
            <a:prstGeom prst="rect">
              <a:avLst/>
            </a:prstGeom>
            <a:noFill/>
            <a:ln w="9525">
              <a:solidFill>
                <a:srgbClr val="3333CC"/>
              </a:solidFill>
              <a:miter lim="800000"/>
              <a:headEnd/>
              <a:tailEnd/>
            </a:ln>
          </p:spPr>
        </p:pic>
        <p:sp>
          <p:nvSpPr>
            <p:cNvPr id="109575" name="Text Box 7"/>
            <p:cNvSpPr txBox="1">
              <a:spLocks noChangeArrowheads="1"/>
            </p:cNvSpPr>
            <p:nvPr/>
          </p:nvSpPr>
          <p:spPr bwMode="auto">
            <a:xfrm>
              <a:off x="2886" y="1809"/>
              <a:ext cx="1145" cy="288"/>
            </a:xfrm>
            <a:prstGeom prst="rect">
              <a:avLst/>
            </a:prstGeom>
            <a:noFill/>
            <a:ln w="9525">
              <a:noFill/>
              <a:miter lim="800000"/>
              <a:headEnd/>
              <a:tailEnd/>
            </a:ln>
          </p:spPr>
          <p:txBody>
            <a:bodyPr wrap="none">
              <a:spAutoFit/>
            </a:bodyPr>
            <a:lstStyle/>
            <a:p>
              <a:pPr eaLnBrk="1" hangingPunct="1"/>
              <a:r>
                <a:rPr lang="zh-CN" altLang="en-US" sz="2400">
                  <a:ea typeface="隶书" pitchFamily="49" charset="-122"/>
                </a:rPr>
                <a:t>示例</a:t>
              </a:r>
              <a:r>
                <a:rPr lang="en-US" altLang="zh-CN" sz="2400">
                  <a:ea typeface="隶书" pitchFamily="49" charset="-122"/>
                </a:rPr>
                <a:t>:</a:t>
              </a:r>
              <a:r>
                <a:rPr lang="zh-CN" altLang="en-US" sz="2400">
                  <a:ea typeface="隶书" pitchFamily="49" charset="-122"/>
                </a:rPr>
                <a:t>中间件</a:t>
              </a:r>
              <a:endParaRPr lang="en-US" altLang="zh-CN" sz="2400">
                <a:ea typeface="隶书" pitchFamily="49" charset="-122"/>
              </a:endParaRPr>
            </a:p>
          </p:txBody>
        </p:sp>
      </p:grpSp>
      <p:sp>
        <p:nvSpPr>
          <p:cNvPr id="109572" name="Text Box 8"/>
          <p:cNvSpPr txBox="1">
            <a:spLocks noChangeArrowheads="1"/>
          </p:cNvSpPr>
          <p:nvPr/>
        </p:nvSpPr>
        <p:spPr bwMode="auto">
          <a:xfrm>
            <a:off x="250825" y="1144588"/>
            <a:ext cx="8575675" cy="1030287"/>
          </a:xfrm>
          <a:prstGeom prst="rect">
            <a:avLst/>
          </a:prstGeom>
          <a:noFill/>
          <a:ln w="9525">
            <a:noFill/>
            <a:miter lim="800000"/>
            <a:headEnd/>
            <a:tailEnd/>
          </a:ln>
        </p:spPr>
        <p:txBody>
          <a:bodyPr>
            <a:spAutoFit/>
          </a:bodyPr>
          <a:lstStyle/>
          <a:p>
            <a:pPr eaLnBrk="1" hangingPunct="1">
              <a:lnSpc>
                <a:spcPct val="140000"/>
              </a:lnSpc>
              <a:buClr>
                <a:srgbClr val="0066FF"/>
              </a:buClr>
              <a:buFont typeface="Wingdings" pitchFamily="2" charset="2"/>
              <a:buNone/>
            </a:pPr>
            <a:r>
              <a:rPr kumimoji="0" lang="zh-CN" altLang="en-US" sz="2400">
                <a:solidFill>
                  <a:schemeClr val="accent2"/>
                </a:solidFill>
                <a:latin typeface="宋体" pitchFamily="2" charset="-122"/>
              </a:rPr>
              <a:t>分离的案例</a:t>
            </a:r>
            <a:r>
              <a:rPr kumimoji="0" lang="en-US" altLang="zh-CN">
                <a:latin typeface="宋体" pitchFamily="2" charset="-122"/>
              </a:rPr>
              <a:t>---</a:t>
            </a:r>
            <a:r>
              <a:rPr kumimoji="0" lang="zh-CN" altLang="en-US">
                <a:latin typeface="宋体" pitchFamily="2" charset="-122"/>
              </a:rPr>
              <a:t>从应用软件中分离出“数据库管理系统</a:t>
            </a:r>
            <a:r>
              <a:rPr kumimoji="0" lang="en-US" altLang="zh-CN">
                <a:latin typeface="宋体" pitchFamily="2" charset="-122"/>
              </a:rPr>
              <a:t>”</a:t>
            </a:r>
            <a:r>
              <a:rPr kumimoji="0" lang="zh-CN" altLang="en-US">
                <a:latin typeface="宋体" pitchFamily="2" charset="-122"/>
              </a:rPr>
              <a:t>，形成独立的系统软件产品；从应用软件中不断分离形成“中间件</a:t>
            </a:r>
            <a:r>
              <a:rPr kumimoji="0" lang="en-US" altLang="zh-CN">
                <a:latin typeface="宋体" pitchFamily="2" charset="-122"/>
              </a:rPr>
              <a:t>”</a:t>
            </a:r>
            <a:r>
              <a:rPr kumimoji="0" lang="zh-CN" altLang="en-US">
                <a:latin typeface="宋体" pitchFamily="2" charset="-122"/>
              </a:rPr>
              <a:t>系统软件。</a:t>
            </a:r>
            <a:endParaRPr kumimoji="0" lang="en-US" altLang="zh-CN">
              <a:latin typeface="宋体" pitchFamily="2" charset="-122"/>
            </a:endParaRPr>
          </a:p>
        </p:txBody>
      </p:sp>
      <p:sp>
        <p:nvSpPr>
          <p:cNvPr id="2160652" name="Text Box 16"/>
          <p:cNvSpPr txBox="1">
            <a:spLocks noChangeArrowheads="1"/>
          </p:cNvSpPr>
          <p:nvPr/>
        </p:nvSpPr>
        <p:spPr bwMode="auto">
          <a:xfrm>
            <a:off x="163513" y="0"/>
            <a:ext cx="6786562" cy="822325"/>
          </a:xfrm>
          <a:prstGeom prst="rect">
            <a:avLst/>
          </a:prstGeom>
          <a:noFill/>
          <a:ln w="9525">
            <a:noFill/>
            <a:miter lim="800000"/>
            <a:headEnd/>
            <a:tailEnd/>
          </a:ln>
        </p:spPr>
        <p:txBody>
          <a:bodyPr wrap="none">
            <a:spAutoFit/>
          </a:bodyPr>
          <a:lstStyle/>
          <a:p>
            <a:pPr eaLnBrk="1" hangingPunct="1">
              <a:lnSpc>
                <a:spcPct val="120000"/>
              </a:lnSpc>
              <a:defRPr/>
            </a:pPr>
            <a:r>
              <a:rPr lang="zh-CN" altLang="en-US" dirty="0">
                <a:solidFill>
                  <a:schemeClr val="accent6"/>
                </a:solidFill>
                <a:ea typeface="华文中宋" pitchFamily="2" charset="-122"/>
              </a:rPr>
              <a:t>分层次抽象</a:t>
            </a:r>
            <a:r>
              <a:rPr lang="en-US" altLang="zh-CN" dirty="0">
                <a:solidFill>
                  <a:schemeClr val="accent6"/>
                </a:solidFill>
                <a:ea typeface="华文中宋" pitchFamily="2" charset="-122"/>
              </a:rPr>
              <a:t>-</a:t>
            </a:r>
            <a:r>
              <a:rPr lang="zh-CN" altLang="en-US" dirty="0">
                <a:solidFill>
                  <a:schemeClr val="accent6"/>
                </a:solidFill>
                <a:ea typeface="华文中宋" pitchFamily="2" charset="-122"/>
              </a:rPr>
              <a:t>自动化机制示例</a:t>
            </a:r>
            <a:r>
              <a:rPr lang="en-US" altLang="zh-CN" dirty="0">
                <a:solidFill>
                  <a:schemeClr val="accent6"/>
                </a:solidFill>
                <a:ea typeface="华文中宋" pitchFamily="2" charset="-122"/>
              </a:rPr>
              <a:t>--</a:t>
            </a:r>
            <a:r>
              <a:rPr lang="zh-CN" altLang="en-US" dirty="0">
                <a:solidFill>
                  <a:schemeClr val="accent6"/>
                </a:solidFill>
                <a:ea typeface="华文中宋" pitchFamily="2" charset="-122"/>
              </a:rPr>
              <a:t>操作系统对设备的分层次管理</a:t>
            </a:r>
            <a:endParaRPr lang="en-US" altLang="zh-CN" dirty="0">
              <a:solidFill>
                <a:schemeClr val="accent6"/>
              </a:solidFill>
              <a:ea typeface="华文中宋" pitchFamily="2" charset="-122"/>
            </a:endParaRPr>
          </a:p>
          <a:p>
            <a:pPr eaLnBrk="1" hangingPunct="1">
              <a:lnSpc>
                <a:spcPct val="120000"/>
              </a:lnSpc>
              <a:defRPr/>
            </a:pPr>
            <a:r>
              <a:rPr lang="en-US" altLang="zh-CN" dirty="0">
                <a:solidFill>
                  <a:schemeClr val="accent6"/>
                </a:solidFill>
                <a:ea typeface="华文中宋" pitchFamily="2" charset="-122"/>
              </a:rPr>
              <a:t>(6)</a:t>
            </a:r>
            <a:r>
              <a:rPr lang="zh-CN" altLang="en-US" dirty="0">
                <a:solidFill>
                  <a:schemeClr val="accent6"/>
                </a:solidFill>
                <a:ea typeface="华文中宋" pitchFamily="2" charset="-122"/>
              </a:rPr>
              <a:t>计算学科分离</a:t>
            </a:r>
            <a:r>
              <a:rPr lang="en-US" altLang="zh-CN" dirty="0">
                <a:solidFill>
                  <a:schemeClr val="accent6"/>
                </a:solidFill>
                <a:ea typeface="华文中宋" pitchFamily="2" charset="-122"/>
              </a:rPr>
              <a:t>-</a:t>
            </a:r>
            <a:r>
              <a:rPr lang="zh-CN" altLang="en-US" dirty="0">
                <a:solidFill>
                  <a:schemeClr val="accent6"/>
                </a:solidFill>
                <a:ea typeface="华文中宋" pitchFamily="2" charset="-122"/>
              </a:rPr>
              <a:t>分层思维的其他示例</a:t>
            </a:r>
            <a:r>
              <a:rPr lang="en-US" altLang="zh-CN" dirty="0">
                <a:solidFill>
                  <a:schemeClr val="accent6"/>
                </a:solidFill>
                <a:ea typeface="华文中宋" pitchFamily="2" charset="-122"/>
              </a:rPr>
              <a:t>? </a:t>
            </a:r>
          </a:p>
        </p:txBody>
      </p:sp>
    </p:spTree>
  </p:cSld>
  <p:clrMapOvr>
    <a:masterClrMapping/>
  </p:clrMapOvr>
  <p:transition>
    <p:zoom/>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0594" name="Picture 2"/>
          <p:cNvPicPr>
            <a:picLocks noChangeAspect="1" noChangeArrowheads="1"/>
          </p:cNvPicPr>
          <p:nvPr/>
        </p:nvPicPr>
        <p:blipFill>
          <a:blip r:embed="rId2" cstate="print"/>
          <a:srcRect/>
          <a:stretch>
            <a:fillRect/>
          </a:stretch>
        </p:blipFill>
        <p:spPr bwMode="auto">
          <a:xfrm>
            <a:off x="396875" y="3375025"/>
            <a:ext cx="3740150" cy="3173413"/>
          </a:xfrm>
          <a:prstGeom prst="rect">
            <a:avLst/>
          </a:prstGeom>
          <a:noFill/>
          <a:ln w="9525">
            <a:solidFill>
              <a:srgbClr val="CC0000"/>
            </a:solidFill>
            <a:miter lim="800000"/>
            <a:headEnd/>
            <a:tailEnd/>
          </a:ln>
        </p:spPr>
      </p:pic>
      <p:grpSp>
        <p:nvGrpSpPr>
          <p:cNvPr id="110595" name="Group 3"/>
          <p:cNvGrpSpPr>
            <a:grpSpLocks/>
          </p:cNvGrpSpPr>
          <p:nvPr/>
        </p:nvGrpSpPr>
        <p:grpSpPr bwMode="auto">
          <a:xfrm>
            <a:off x="4348163" y="3289300"/>
            <a:ext cx="4265612" cy="3270250"/>
            <a:chOff x="2969" y="1749"/>
            <a:chExt cx="2687" cy="2073"/>
          </a:xfrm>
        </p:grpSpPr>
        <p:pic>
          <p:nvPicPr>
            <p:cNvPr id="110598" name="Picture 4"/>
            <p:cNvPicPr>
              <a:picLocks noChangeAspect="1" noChangeArrowheads="1"/>
            </p:cNvPicPr>
            <p:nvPr/>
          </p:nvPicPr>
          <p:blipFill>
            <a:blip r:embed="rId3" cstate="print"/>
            <a:srcRect t="-11086" b="-11086"/>
            <a:stretch>
              <a:fillRect/>
            </a:stretch>
          </p:blipFill>
          <p:spPr bwMode="auto">
            <a:xfrm>
              <a:off x="2969" y="1802"/>
              <a:ext cx="2687" cy="2020"/>
            </a:xfrm>
            <a:prstGeom prst="rect">
              <a:avLst/>
            </a:prstGeom>
            <a:solidFill>
              <a:schemeClr val="bg1"/>
            </a:solidFill>
            <a:ln w="9525">
              <a:solidFill>
                <a:schemeClr val="accent2"/>
              </a:solidFill>
              <a:miter lim="800000"/>
              <a:headEnd/>
              <a:tailEnd/>
            </a:ln>
          </p:spPr>
        </p:pic>
        <p:sp>
          <p:nvSpPr>
            <p:cNvPr id="110599" name="Text Box 5"/>
            <p:cNvSpPr txBox="1">
              <a:spLocks noChangeArrowheads="1"/>
            </p:cNvSpPr>
            <p:nvPr/>
          </p:nvSpPr>
          <p:spPr bwMode="auto">
            <a:xfrm>
              <a:off x="5150" y="1749"/>
              <a:ext cx="502" cy="290"/>
            </a:xfrm>
            <a:prstGeom prst="rect">
              <a:avLst/>
            </a:prstGeom>
            <a:noFill/>
            <a:ln w="9525">
              <a:noFill/>
              <a:miter lim="800000"/>
              <a:headEnd/>
              <a:tailEnd/>
            </a:ln>
          </p:spPr>
          <p:txBody>
            <a:bodyPr wrap="none">
              <a:spAutoFit/>
            </a:bodyPr>
            <a:lstStyle/>
            <a:p>
              <a:pPr eaLnBrk="1" hangingPunct="1"/>
              <a:r>
                <a:rPr lang="zh-CN" altLang="en-US" sz="2400">
                  <a:ea typeface="隶书" pitchFamily="49" charset="-122"/>
                </a:rPr>
                <a:t>示例</a:t>
              </a:r>
            </a:p>
          </p:txBody>
        </p:sp>
      </p:grpSp>
      <p:sp>
        <p:nvSpPr>
          <p:cNvPr id="110596" name="Text Box 6"/>
          <p:cNvSpPr txBox="1">
            <a:spLocks noChangeArrowheads="1"/>
          </p:cNvSpPr>
          <p:nvPr/>
        </p:nvSpPr>
        <p:spPr bwMode="auto">
          <a:xfrm>
            <a:off x="250825" y="1176338"/>
            <a:ext cx="8575675" cy="1884362"/>
          </a:xfrm>
          <a:prstGeom prst="rect">
            <a:avLst/>
          </a:prstGeom>
          <a:noFill/>
          <a:ln w="9525">
            <a:noFill/>
            <a:miter lim="800000"/>
            <a:headEnd/>
            <a:tailEnd/>
          </a:ln>
        </p:spPr>
        <p:txBody>
          <a:bodyPr>
            <a:spAutoFit/>
          </a:bodyPr>
          <a:lstStyle/>
          <a:p>
            <a:pPr eaLnBrk="1" hangingPunct="1">
              <a:lnSpc>
                <a:spcPct val="140000"/>
              </a:lnSpc>
              <a:buClr>
                <a:srgbClr val="0066FF"/>
              </a:buClr>
              <a:buFont typeface="Wingdings" pitchFamily="2" charset="2"/>
              <a:buNone/>
            </a:pPr>
            <a:r>
              <a:rPr kumimoji="0" lang="zh-CN" altLang="en-US" sz="2400">
                <a:solidFill>
                  <a:schemeClr val="accent2"/>
                </a:solidFill>
                <a:latin typeface="宋体" pitchFamily="2" charset="-122"/>
              </a:rPr>
              <a:t>分层的思想</a:t>
            </a:r>
            <a:r>
              <a:rPr kumimoji="0" lang="en-US" altLang="zh-CN">
                <a:latin typeface="宋体" pitchFamily="2" charset="-122"/>
              </a:rPr>
              <a:t>---</a:t>
            </a:r>
            <a:r>
              <a:rPr kumimoji="0" lang="zh-CN" altLang="zh-CN">
                <a:latin typeface="宋体" pitchFamily="2" charset="-122"/>
              </a:rPr>
              <a:t>将复杂的问题分层求解。将一个复杂问题分为不同层面，比如从宏观到微观的若干层，从概念到实现的若干层等，每一层相对来讲比较简单，可清晰定义每一层的协议/标准并编制相应的处理程序。然后再建立高层向低层的转换关系，从而实现复杂问题求解。</a:t>
            </a:r>
            <a:endParaRPr kumimoji="0" lang="en-US" altLang="zh-CN">
              <a:latin typeface="宋体" pitchFamily="2" charset="-122"/>
            </a:endParaRPr>
          </a:p>
        </p:txBody>
      </p:sp>
      <p:sp>
        <p:nvSpPr>
          <p:cNvPr id="2161674" name="Text Box 16"/>
          <p:cNvSpPr txBox="1">
            <a:spLocks noChangeArrowheads="1"/>
          </p:cNvSpPr>
          <p:nvPr/>
        </p:nvSpPr>
        <p:spPr bwMode="auto">
          <a:xfrm>
            <a:off x="163513" y="0"/>
            <a:ext cx="6786562" cy="822325"/>
          </a:xfrm>
          <a:prstGeom prst="rect">
            <a:avLst/>
          </a:prstGeom>
          <a:noFill/>
          <a:ln w="9525">
            <a:noFill/>
            <a:miter lim="800000"/>
            <a:headEnd/>
            <a:tailEnd/>
          </a:ln>
        </p:spPr>
        <p:txBody>
          <a:bodyPr wrap="none">
            <a:spAutoFit/>
          </a:bodyPr>
          <a:lstStyle/>
          <a:p>
            <a:pPr eaLnBrk="1" hangingPunct="1">
              <a:lnSpc>
                <a:spcPct val="120000"/>
              </a:lnSpc>
              <a:defRPr/>
            </a:pPr>
            <a:r>
              <a:rPr lang="zh-CN" altLang="en-US" dirty="0">
                <a:solidFill>
                  <a:schemeClr val="accent6"/>
                </a:solidFill>
                <a:ea typeface="华文中宋" pitchFamily="2" charset="-122"/>
              </a:rPr>
              <a:t>分层次抽象</a:t>
            </a:r>
            <a:r>
              <a:rPr lang="en-US" altLang="zh-CN" dirty="0">
                <a:solidFill>
                  <a:schemeClr val="accent6"/>
                </a:solidFill>
                <a:ea typeface="华文中宋" pitchFamily="2" charset="-122"/>
              </a:rPr>
              <a:t>-</a:t>
            </a:r>
            <a:r>
              <a:rPr lang="zh-CN" altLang="en-US" dirty="0">
                <a:solidFill>
                  <a:schemeClr val="accent6"/>
                </a:solidFill>
                <a:ea typeface="华文中宋" pitchFamily="2" charset="-122"/>
              </a:rPr>
              <a:t>自动化机制示例</a:t>
            </a:r>
            <a:r>
              <a:rPr lang="en-US" altLang="zh-CN" dirty="0">
                <a:solidFill>
                  <a:schemeClr val="accent6"/>
                </a:solidFill>
                <a:ea typeface="华文中宋" pitchFamily="2" charset="-122"/>
              </a:rPr>
              <a:t>--</a:t>
            </a:r>
            <a:r>
              <a:rPr lang="zh-CN" altLang="en-US" dirty="0">
                <a:solidFill>
                  <a:schemeClr val="accent6"/>
                </a:solidFill>
                <a:ea typeface="华文中宋" pitchFamily="2" charset="-122"/>
              </a:rPr>
              <a:t>操作系统对设备的分层次管理</a:t>
            </a:r>
            <a:endParaRPr lang="en-US" altLang="zh-CN" dirty="0">
              <a:solidFill>
                <a:schemeClr val="accent6"/>
              </a:solidFill>
              <a:ea typeface="华文中宋" pitchFamily="2" charset="-122"/>
            </a:endParaRPr>
          </a:p>
          <a:p>
            <a:pPr eaLnBrk="1" hangingPunct="1">
              <a:lnSpc>
                <a:spcPct val="120000"/>
              </a:lnSpc>
              <a:defRPr/>
            </a:pPr>
            <a:r>
              <a:rPr lang="en-US" altLang="zh-CN" dirty="0">
                <a:solidFill>
                  <a:schemeClr val="accent6"/>
                </a:solidFill>
                <a:ea typeface="华文中宋" pitchFamily="2" charset="-122"/>
              </a:rPr>
              <a:t>(6)</a:t>
            </a:r>
            <a:r>
              <a:rPr lang="zh-CN" altLang="en-US" dirty="0">
                <a:solidFill>
                  <a:schemeClr val="accent6"/>
                </a:solidFill>
                <a:ea typeface="华文中宋" pitchFamily="2" charset="-122"/>
              </a:rPr>
              <a:t>计算学科分离</a:t>
            </a:r>
            <a:r>
              <a:rPr lang="en-US" altLang="zh-CN" dirty="0">
                <a:solidFill>
                  <a:schemeClr val="accent6"/>
                </a:solidFill>
                <a:ea typeface="华文中宋" pitchFamily="2" charset="-122"/>
              </a:rPr>
              <a:t>-</a:t>
            </a:r>
            <a:r>
              <a:rPr lang="zh-CN" altLang="en-US" dirty="0">
                <a:solidFill>
                  <a:schemeClr val="accent6"/>
                </a:solidFill>
                <a:ea typeface="华文中宋" pitchFamily="2" charset="-122"/>
              </a:rPr>
              <a:t>分层思维的其他示例</a:t>
            </a:r>
            <a:r>
              <a:rPr lang="en-US" altLang="zh-CN" dirty="0">
                <a:solidFill>
                  <a:schemeClr val="accent6"/>
                </a:solidFill>
                <a:ea typeface="华文中宋" pitchFamily="2" charset="-122"/>
              </a:rPr>
              <a:t>? </a:t>
            </a:r>
          </a:p>
        </p:txBody>
      </p:sp>
    </p:spTree>
  </p:cSld>
  <p:clrMapOvr>
    <a:masterClrMapping/>
  </p:clrMapOvr>
  <p:transition>
    <p:zoom/>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1618" name="Group 35"/>
          <p:cNvGrpSpPr>
            <a:grpSpLocks/>
          </p:cNvGrpSpPr>
          <p:nvPr/>
        </p:nvGrpSpPr>
        <p:grpSpPr bwMode="auto">
          <a:xfrm>
            <a:off x="2219325" y="1549400"/>
            <a:ext cx="1690688" cy="1531938"/>
            <a:chOff x="2177" y="960"/>
            <a:chExt cx="1065" cy="965"/>
          </a:xfrm>
        </p:grpSpPr>
        <p:sp>
          <p:nvSpPr>
            <p:cNvPr id="2" name="AutoShape 39"/>
            <p:cNvSpPr>
              <a:spLocks noChangeArrowheads="1"/>
            </p:cNvSpPr>
            <p:nvPr/>
          </p:nvSpPr>
          <p:spPr bwMode="gray">
            <a:xfrm>
              <a:off x="2177" y="960"/>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kumimoji="0" lang="zh-CN" altLang="en-US" sz="2800" b="0">
                <a:solidFill>
                  <a:srgbClr val="000000"/>
                </a:solidFill>
                <a:latin typeface="宋体" pitchFamily="2" charset="-122"/>
              </a:endParaRPr>
            </a:p>
          </p:txBody>
        </p:sp>
        <p:sp>
          <p:nvSpPr>
            <p:cNvPr id="3" name="Oval 40"/>
            <p:cNvSpPr>
              <a:spLocks noChangeArrowheads="1"/>
            </p:cNvSpPr>
            <p:nvPr/>
          </p:nvSpPr>
          <p:spPr bwMode="gray">
            <a:xfrm>
              <a:off x="2265" y="1040"/>
              <a:ext cx="889" cy="806"/>
            </a:xfrm>
            <a:prstGeom prst="ellipse">
              <a:avLst/>
            </a:prstGeom>
            <a:solidFill>
              <a:srgbClr val="003366"/>
            </a:solidFill>
            <a:ln w="28575" algn="ctr">
              <a:solidFill>
                <a:srgbClr val="FFFFFF"/>
              </a:solidFill>
              <a:round/>
              <a:headEnd/>
              <a:tailEnd/>
            </a:ln>
          </p:spPr>
          <p:txBody>
            <a:bodyPr wrap="none" anchor="ctr"/>
            <a:lstStyle/>
            <a:p>
              <a:pPr algn="ctr" eaLnBrk="1" hangingPunct="1">
                <a:defRPr/>
              </a:pPr>
              <a:endParaRPr kumimoji="0" lang="zh-CN" altLang="en-US" sz="2800" b="0">
                <a:solidFill>
                  <a:srgbClr val="000000"/>
                </a:solidFill>
                <a:effectLst>
                  <a:outerShdw blurRad="38100" dist="38100" dir="2700000" algn="tl">
                    <a:srgbClr val="FFFFFF"/>
                  </a:outerShdw>
                </a:effectLst>
                <a:latin typeface="宋体" pitchFamily="2" charset="-122"/>
              </a:endParaRPr>
            </a:p>
          </p:txBody>
        </p:sp>
        <p:sp>
          <p:nvSpPr>
            <p:cNvPr id="111648" name="Text Box 84"/>
            <p:cNvSpPr txBox="1">
              <a:spLocks noChangeArrowheads="1"/>
            </p:cNvSpPr>
            <p:nvPr/>
          </p:nvSpPr>
          <p:spPr bwMode="auto">
            <a:xfrm>
              <a:off x="2268" y="1145"/>
              <a:ext cx="881" cy="596"/>
            </a:xfrm>
            <a:prstGeom prst="rect">
              <a:avLst/>
            </a:prstGeom>
            <a:noFill/>
            <a:ln w="9525">
              <a:noFill/>
              <a:miter lim="800000"/>
              <a:headEnd/>
              <a:tailEnd/>
            </a:ln>
          </p:spPr>
          <p:txBody>
            <a:bodyPr>
              <a:spAutoFit/>
            </a:bodyPr>
            <a:lstStyle/>
            <a:p>
              <a:pPr algn="ctr" eaLnBrk="1" hangingPunct="1">
                <a:spcBef>
                  <a:spcPct val="35000"/>
                </a:spcBef>
              </a:pPr>
              <a:r>
                <a:rPr kumimoji="0" lang="zh-CN" altLang="en-US" sz="2800">
                  <a:solidFill>
                    <a:srgbClr val="FFFFFF"/>
                  </a:solidFill>
                  <a:latin typeface="宋体" pitchFamily="2" charset="-122"/>
                  <a:ea typeface="华文中宋" pitchFamily="2" charset="-122"/>
                </a:rPr>
                <a:t>分离</a:t>
              </a:r>
              <a:r>
                <a:rPr kumimoji="0" lang="en-US" altLang="zh-CN" sz="2800">
                  <a:solidFill>
                    <a:srgbClr val="FFFFFF"/>
                  </a:solidFill>
                  <a:latin typeface="宋体" pitchFamily="2" charset="-122"/>
                  <a:ea typeface="华文中宋" pitchFamily="2" charset="-122"/>
                </a:rPr>
                <a:t> </a:t>
              </a:r>
              <a:r>
                <a:rPr kumimoji="0" lang="zh-CN" altLang="en-US" sz="2800">
                  <a:solidFill>
                    <a:srgbClr val="FFFFFF"/>
                  </a:solidFill>
                  <a:latin typeface="宋体" pitchFamily="2" charset="-122"/>
                  <a:ea typeface="华文中宋" pitchFamily="2" charset="-122"/>
                </a:rPr>
                <a:t>与分层</a:t>
              </a:r>
            </a:p>
          </p:txBody>
        </p:sp>
      </p:grpSp>
      <p:grpSp>
        <p:nvGrpSpPr>
          <p:cNvPr id="111619" name="Group 36"/>
          <p:cNvGrpSpPr>
            <a:grpSpLocks/>
          </p:cNvGrpSpPr>
          <p:nvPr/>
        </p:nvGrpSpPr>
        <p:grpSpPr bwMode="auto">
          <a:xfrm>
            <a:off x="2219325" y="3335338"/>
            <a:ext cx="1690688" cy="1531937"/>
            <a:chOff x="2284" y="1807"/>
            <a:chExt cx="1065" cy="965"/>
          </a:xfrm>
        </p:grpSpPr>
        <p:sp>
          <p:nvSpPr>
            <p:cNvPr id="14" name="AutoShape 39"/>
            <p:cNvSpPr>
              <a:spLocks noChangeArrowheads="1"/>
            </p:cNvSpPr>
            <p:nvPr/>
          </p:nvSpPr>
          <p:spPr bwMode="gray">
            <a:xfrm>
              <a:off x="2284" y="1807"/>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kumimoji="0" lang="zh-CN" altLang="en-US" b="0">
                <a:solidFill>
                  <a:srgbClr val="000000"/>
                </a:solidFill>
                <a:latin typeface="宋体" pitchFamily="2" charset="-122"/>
              </a:endParaRPr>
            </a:p>
          </p:txBody>
        </p:sp>
        <p:sp>
          <p:nvSpPr>
            <p:cNvPr id="111644" name="Oval 40"/>
            <p:cNvSpPr>
              <a:spLocks noChangeArrowheads="1"/>
            </p:cNvSpPr>
            <p:nvPr/>
          </p:nvSpPr>
          <p:spPr bwMode="gray">
            <a:xfrm>
              <a:off x="2372" y="1887"/>
              <a:ext cx="889" cy="806"/>
            </a:xfrm>
            <a:prstGeom prst="ellipse">
              <a:avLst/>
            </a:prstGeom>
            <a:solidFill>
              <a:srgbClr val="008000"/>
            </a:solidFill>
            <a:ln w="28575" algn="ctr">
              <a:solidFill>
                <a:srgbClr val="FFFFFF"/>
              </a:solidFill>
              <a:round/>
              <a:headEnd/>
              <a:tailEnd/>
            </a:ln>
          </p:spPr>
          <p:txBody>
            <a:bodyPr wrap="none" anchor="ctr"/>
            <a:lstStyle/>
            <a:p>
              <a:pPr algn="ctr" eaLnBrk="1" hangingPunct="1"/>
              <a:endParaRPr kumimoji="0" lang="zh-CN" altLang="en-US" b="0">
                <a:solidFill>
                  <a:srgbClr val="000000"/>
                </a:solidFill>
                <a:latin typeface="宋体" pitchFamily="2" charset="-122"/>
              </a:endParaRPr>
            </a:p>
          </p:txBody>
        </p:sp>
        <p:sp>
          <p:nvSpPr>
            <p:cNvPr id="111645" name="Text Box 84"/>
            <p:cNvSpPr txBox="1">
              <a:spLocks noChangeArrowheads="1"/>
            </p:cNvSpPr>
            <p:nvPr/>
          </p:nvSpPr>
          <p:spPr bwMode="auto">
            <a:xfrm>
              <a:off x="2355" y="2126"/>
              <a:ext cx="881" cy="327"/>
            </a:xfrm>
            <a:prstGeom prst="rect">
              <a:avLst/>
            </a:prstGeom>
            <a:noFill/>
            <a:ln w="9525">
              <a:noFill/>
              <a:miter lim="800000"/>
              <a:headEnd/>
              <a:tailEnd/>
            </a:ln>
          </p:spPr>
          <p:txBody>
            <a:bodyPr>
              <a:spAutoFit/>
            </a:bodyPr>
            <a:lstStyle/>
            <a:p>
              <a:pPr algn="ctr" eaLnBrk="1" hangingPunct="1"/>
              <a:r>
                <a:rPr kumimoji="0" lang="zh-CN" altLang="en-US" sz="2800">
                  <a:solidFill>
                    <a:srgbClr val="FFFFFF"/>
                  </a:solidFill>
                  <a:latin typeface="宋体" pitchFamily="2" charset="-122"/>
                  <a:ea typeface="华文中宋" pitchFamily="2" charset="-122"/>
                </a:rPr>
                <a:t>协议</a:t>
              </a:r>
            </a:p>
          </p:txBody>
        </p:sp>
      </p:grpSp>
      <p:grpSp>
        <p:nvGrpSpPr>
          <p:cNvPr id="111620" name="Group 23"/>
          <p:cNvGrpSpPr>
            <a:grpSpLocks/>
          </p:cNvGrpSpPr>
          <p:nvPr/>
        </p:nvGrpSpPr>
        <p:grpSpPr bwMode="auto">
          <a:xfrm>
            <a:off x="1393825" y="4921250"/>
            <a:ext cx="1146175" cy="744538"/>
            <a:chOff x="253" y="1903"/>
            <a:chExt cx="898" cy="748"/>
          </a:xfrm>
        </p:grpSpPr>
        <p:sp>
          <p:nvSpPr>
            <p:cNvPr id="6" name="AutoShape 39"/>
            <p:cNvSpPr>
              <a:spLocks noChangeArrowheads="1"/>
            </p:cNvSpPr>
            <p:nvPr/>
          </p:nvSpPr>
          <p:spPr bwMode="gray">
            <a:xfrm>
              <a:off x="253" y="1903"/>
              <a:ext cx="898" cy="748"/>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kumimoji="0" lang="zh-CN" altLang="en-US" sz="2800">
                <a:solidFill>
                  <a:srgbClr val="000000"/>
                </a:solidFill>
                <a:latin typeface="宋体" pitchFamily="2" charset="-122"/>
              </a:endParaRPr>
            </a:p>
          </p:txBody>
        </p:sp>
        <p:sp>
          <p:nvSpPr>
            <p:cNvPr id="111641" name="Oval 40"/>
            <p:cNvSpPr>
              <a:spLocks noChangeArrowheads="1"/>
            </p:cNvSpPr>
            <p:nvPr/>
          </p:nvSpPr>
          <p:spPr bwMode="gray">
            <a:xfrm>
              <a:off x="327" y="1965"/>
              <a:ext cx="750" cy="625"/>
            </a:xfrm>
            <a:prstGeom prst="ellipse">
              <a:avLst/>
            </a:prstGeom>
            <a:solidFill>
              <a:srgbClr val="008000"/>
            </a:solidFill>
            <a:ln w="28575" algn="ctr">
              <a:solidFill>
                <a:srgbClr val="FFFFFF"/>
              </a:solidFill>
              <a:round/>
              <a:headEnd/>
              <a:tailEnd/>
            </a:ln>
          </p:spPr>
          <p:txBody>
            <a:bodyPr wrap="none" anchor="ctr"/>
            <a:lstStyle/>
            <a:p>
              <a:pPr algn="ctr" eaLnBrk="1" hangingPunct="1"/>
              <a:endParaRPr kumimoji="0" lang="zh-CN" altLang="en-US" sz="2800">
                <a:solidFill>
                  <a:srgbClr val="000000"/>
                </a:solidFill>
                <a:latin typeface="宋体" pitchFamily="2" charset="-122"/>
              </a:endParaRPr>
            </a:p>
          </p:txBody>
        </p:sp>
        <p:sp>
          <p:nvSpPr>
            <p:cNvPr id="111642" name="Text Box 84"/>
            <p:cNvSpPr txBox="1">
              <a:spLocks noChangeArrowheads="1"/>
            </p:cNvSpPr>
            <p:nvPr/>
          </p:nvSpPr>
          <p:spPr bwMode="auto">
            <a:xfrm>
              <a:off x="330" y="2050"/>
              <a:ext cx="743" cy="399"/>
            </a:xfrm>
            <a:prstGeom prst="rect">
              <a:avLst/>
            </a:prstGeom>
            <a:noFill/>
            <a:ln w="9525">
              <a:noFill/>
              <a:miter lim="800000"/>
              <a:headEnd/>
              <a:tailEnd/>
            </a:ln>
          </p:spPr>
          <p:txBody>
            <a:bodyPr>
              <a:spAutoFit/>
            </a:bodyPr>
            <a:lstStyle/>
            <a:p>
              <a:pPr algn="ctr" eaLnBrk="1" hangingPunct="1">
                <a:spcBef>
                  <a:spcPct val="35000"/>
                </a:spcBef>
              </a:pPr>
              <a:r>
                <a:rPr kumimoji="0" lang="zh-CN" altLang="en-US">
                  <a:solidFill>
                    <a:srgbClr val="FFFFFF"/>
                  </a:solidFill>
                  <a:latin typeface="宋体" pitchFamily="2" charset="-122"/>
                  <a:ea typeface="华文中宋" pitchFamily="2" charset="-122"/>
                </a:rPr>
                <a:t>编码</a:t>
              </a:r>
            </a:p>
          </p:txBody>
        </p:sp>
      </p:grpSp>
      <p:grpSp>
        <p:nvGrpSpPr>
          <p:cNvPr id="111621" name="Group 27"/>
          <p:cNvGrpSpPr>
            <a:grpSpLocks/>
          </p:cNvGrpSpPr>
          <p:nvPr/>
        </p:nvGrpSpPr>
        <p:grpSpPr bwMode="auto">
          <a:xfrm>
            <a:off x="2481263" y="4919663"/>
            <a:ext cx="1166812" cy="744537"/>
            <a:chOff x="253" y="1903"/>
            <a:chExt cx="898" cy="748"/>
          </a:xfrm>
        </p:grpSpPr>
        <p:sp>
          <p:nvSpPr>
            <p:cNvPr id="9" name="AutoShape 39"/>
            <p:cNvSpPr>
              <a:spLocks noChangeArrowheads="1"/>
            </p:cNvSpPr>
            <p:nvPr/>
          </p:nvSpPr>
          <p:spPr bwMode="gray">
            <a:xfrm>
              <a:off x="253" y="1903"/>
              <a:ext cx="898" cy="748"/>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kumimoji="0" lang="zh-CN" altLang="en-US" sz="2800">
                <a:solidFill>
                  <a:srgbClr val="000000"/>
                </a:solidFill>
                <a:latin typeface="宋体" pitchFamily="2" charset="-122"/>
              </a:endParaRPr>
            </a:p>
          </p:txBody>
        </p:sp>
        <p:sp>
          <p:nvSpPr>
            <p:cNvPr id="111638" name="Oval 40"/>
            <p:cNvSpPr>
              <a:spLocks noChangeArrowheads="1"/>
            </p:cNvSpPr>
            <p:nvPr/>
          </p:nvSpPr>
          <p:spPr bwMode="gray">
            <a:xfrm>
              <a:off x="327" y="1965"/>
              <a:ext cx="750" cy="625"/>
            </a:xfrm>
            <a:prstGeom prst="ellipse">
              <a:avLst/>
            </a:prstGeom>
            <a:solidFill>
              <a:srgbClr val="008000"/>
            </a:solidFill>
            <a:ln w="28575" algn="ctr">
              <a:solidFill>
                <a:srgbClr val="FFFFFF"/>
              </a:solidFill>
              <a:round/>
              <a:headEnd/>
              <a:tailEnd/>
            </a:ln>
          </p:spPr>
          <p:txBody>
            <a:bodyPr wrap="none" anchor="ctr"/>
            <a:lstStyle/>
            <a:p>
              <a:pPr algn="ctr" eaLnBrk="1" hangingPunct="1"/>
              <a:endParaRPr kumimoji="0" lang="zh-CN" altLang="en-US" sz="2800">
                <a:solidFill>
                  <a:srgbClr val="000000"/>
                </a:solidFill>
                <a:latin typeface="宋体" pitchFamily="2" charset="-122"/>
              </a:endParaRPr>
            </a:p>
          </p:txBody>
        </p:sp>
        <p:sp>
          <p:nvSpPr>
            <p:cNvPr id="111639" name="Text Box 84"/>
            <p:cNvSpPr txBox="1">
              <a:spLocks noChangeArrowheads="1"/>
            </p:cNvSpPr>
            <p:nvPr/>
          </p:nvSpPr>
          <p:spPr bwMode="auto">
            <a:xfrm>
              <a:off x="330" y="2050"/>
              <a:ext cx="743" cy="399"/>
            </a:xfrm>
            <a:prstGeom prst="rect">
              <a:avLst/>
            </a:prstGeom>
            <a:noFill/>
            <a:ln w="9525">
              <a:noFill/>
              <a:miter lim="800000"/>
              <a:headEnd/>
              <a:tailEnd/>
            </a:ln>
          </p:spPr>
          <p:txBody>
            <a:bodyPr>
              <a:spAutoFit/>
            </a:bodyPr>
            <a:lstStyle/>
            <a:p>
              <a:pPr algn="ctr" eaLnBrk="1" hangingPunct="1">
                <a:spcBef>
                  <a:spcPct val="35000"/>
                </a:spcBef>
              </a:pPr>
              <a:r>
                <a:rPr kumimoji="0" lang="zh-CN" altLang="en-US">
                  <a:solidFill>
                    <a:srgbClr val="FFFFFF"/>
                  </a:solidFill>
                  <a:latin typeface="宋体" pitchFamily="2" charset="-122"/>
                  <a:ea typeface="华文中宋" pitchFamily="2" charset="-122"/>
                </a:rPr>
                <a:t>解码</a:t>
              </a:r>
            </a:p>
          </p:txBody>
        </p:sp>
      </p:grpSp>
      <p:sp>
        <p:nvSpPr>
          <p:cNvPr id="2164770" name="Text Box 16"/>
          <p:cNvSpPr txBox="1">
            <a:spLocks noChangeArrowheads="1"/>
          </p:cNvSpPr>
          <p:nvPr/>
        </p:nvSpPr>
        <p:spPr bwMode="auto">
          <a:xfrm>
            <a:off x="163513" y="0"/>
            <a:ext cx="6786562" cy="822325"/>
          </a:xfrm>
          <a:prstGeom prst="rect">
            <a:avLst/>
          </a:prstGeom>
          <a:noFill/>
          <a:ln w="9525">
            <a:noFill/>
            <a:miter lim="800000"/>
            <a:headEnd/>
            <a:tailEnd/>
          </a:ln>
        </p:spPr>
        <p:txBody>
          <a:bodyPr wrap="none">
            <a:spAutoFit/>
          </a:bodyPr>
          <a:lstStyle/>
          <a:p>
            <a:pPr eaLnBrk="1" hangingPunct="1">
              <a:lnSpc>
                <a:spcPct val="120000"/>
              </a:lnSpc>
              <a:defRPr/>
            </a:pPr>
            <a:r>
              <a:rPr lang="zh-CN" altLang="en-US" dirty="0">
                <a:solidFill>
                  <a:schemeClr val="accent6"/>
                </a:solidFill>
                <a:ea typeface="华文中宋" pitchFamily="2" charset="-122"/>
              </a:rPr>
              <a:t>分层次抽象</a:t>
            </a:r>
            <a:r>
              <a:rPr lang="en-US" altLang="zh-CN" dirty="0">
                <a:solidFill>
                  <a:schemeClr val="accent6"/>
                </a:solidFill>
                <a:ea typeface="华文中宋" pitchFamily="2" charset="-122"/>
              </a:rPr>
              <a:t>-</a:t>
            </a:r>
            <a:r>
              <a:rPr lang="zh-CN" altLang="en-US" dirty="0">
                <a:solidFill>
                  <a:schemeClr val="accent6"/>
                </a:solidFill>
                <a:ea typeface="华文中宋" pitchFamily="2" charset="-122"/>
              </a:rPr>
              <a:t>自动化机制示例</a:t>
            </a:r>
            <a:r>
              <a:rPr lang="en-US" altLang="zh-CN" dirty="0">
                <a:solidFill>
                  <a:schemeClr val="accent6"/>
                </a:solidFill>
                <a:ea typeface="华文中宋" pitchFamily="2" charset="-122"/>
              </a:rPr>
              <a:t>--</a:t>
            </a:r>
            <a:r>
              <a:rPr lang="zh-CN" altLang="en-US" dirty="0">
                <a:solidFill>
                  <a:schemeClr val="accent6"/>
                </a:solidFill>
                <a:ea typeface="华文中宋" pitchFamily="2" charset="-122"/>
              </a:rPr>
              <a:t>操作系统对设备的分层次管理</a:t>
            </a:r>
            <a:endParaRPr lang="en-US" altLang="zh-CN" dirty="0">
              <a:solidFill>
                <a:schemeClr val="accent6"/>
              </a:solidFill>
              <a:ea typeface="华文中宋" pitchFamily="2" charset="-122"/>
            </a:endParaRPr>
          </a:p>
          <a:p>
            <a:pPr eaLnBrk="1" hangingPunct="1">
              <a:lnSpc>
                <a:spcPct val="120000"/>
              </a:lnSpc>
              <a:defRPr/>
            </a:pPr>
            <a:r>
              <a:rPr lang="en-US" altLang="zh-CN" dirty="0">
                <a:solidFill>
                  <a:schemeClr val="accent6"/>
                </a:solidFill>
                <a:ea typeface="华文中宋" pitchFamily="2" charset="-122"/>
              </a:rPr>
              <a:t>(7)</a:t>
            </a:r>
            <a:r>
              <a:rPr lang="zh-CN" altLang="en-US" dirty="0">
                <a:solidFill>
                  <a:schemeClr val="accent6"/>
                </a:solidFill>
                <a:ea typeface="华文中宋" pitchFamily="2" charset="-122"/>
              </a:rPr>
              <a:t>小结</a:t>
            </a:r>
            <a:r>
              <a:rPr lang="en-US" altLang="zh-CN" dirty="0">
                <a:solidFill>
                  <a:schemeClr val="accent6"/>
                </a:solidFill>
                <a:ea typeface="华文中宋" pitchFamily="2" charset="-122"/>
              </a:rPr>
              <a:t>? </a:t>
            </a:r>
          </a:p>
        </p:txBody>
      </p:sp>
      <p:grpSp>
        <p:nvGrpSpPr>
          <p:cNvPr id="111623" name="Group 37"/>
          <p:cNvGrpSpPr>
            <a:grpSpLocks/>
          </p:cNvGrpSpPr>
          <p:nvPr/>
        </p:nvGrpSpPr>
        <p:grpSpPr bwMode="auto">
          <a:xfrm>
            <a:off x="3630613" y="4921250"/>
            <a:ext cx="1166812" cy="744538"/>
            <a:chOff x="253" y="1903"/>
            <a:chExt cx="898" cy="748"/>
          </a:xfrm>
        </p:grpSpPr>
        <p:sp>
          <p:nvSpPr>
            <p:cNvPr id="12" name="AutoShape 39"/>
            <p:cNvSpPr>
              <a:spLocks noChangeArrowheads="1"/>
            </p:cNvSpPr>
            <p:nvPr/>
          </p:nvSpPr>
          <p:spPr bwMode="gray">
            <a:xfrm>
              <a:off x="253" y="1903"/>
              <a:ext cx="898" cy="748"/>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kumimoji="0" lang="zh-CN" altLang="en-US" sz="2800">
                <a:solidFill>
                  <a:srgbClr val="000000"/>
                </a:solidFill>
                <a:latin typeface="宋体" pitchFamily="2" charset="-122"/>
              </a:endParaRPr>
            </a:p>
          </p:txBody>
        </p:sp>
        <p:sp>
          <p:nvSpPr>
            <p:cNvPr id="111635" name="Oval 40"/>
            <p:cNvSpPr>
              <a:spLocks noChangeArrowheads="1"/>
            </p:cNvSpPr>
            <p:nvPr/>
          </p:nvSpPr>
          <p:spPr bwMode="gray">
            <a:xfrm>
              <a:off x="327" y="1965"/>
              <a:ext cx="750" cy="625"/>
            </a:xfrm>
            <a:prstGeom prst="ellipse">
              <a:avLst/>
            </a:prstGeom>
            <a:solidFill>
              <a:srgbClr val="008000"/>
            </a:solidFill>
            <a:ln w="28575" algn="ctr">
              <a:solidFill>
                <a:srgbClr val="FFFFFF"/>
              </a:solidFill>
              <a:round/>
              <a:headEnd/>
              <a:tailEnd/>
            </a:ln>
          </p:spPr>
          <p:txBody>
            <a:bodyPr wrap="none" anchor="ctr"/>
            <a:lstStyle/>
            <a:p>
              <a:pPr algn="ctr" eaLnBrk="1" hangingPunct="1"/>
              <a:endParaRPr kumimoji="0" lang="zh-CN" altLang="en-US" sz="2800">
                <a:solidFill>
                  <a:srgbClr val="000000"/>
                </a:solidFill>
                <a:latin typeface="宋体" pitchFamily="2" charset="-122"/>
              </a:endParaRPr>
            </a:p>
          </p:txBody>
        </p:sp>
        <p:sp>
          <p:nvSpPr>
            <p:cNvPr id="111636" name="Text Box 84"/>
            <p:cNvSpPr txBox="1">
              <a:spLocks noChangeArrowheads="1"/>
            </p:cNvSpPr>
            <p:nvPr/>
          </p:nvSpPr>
          <p:spPr bwMode="auto">
            <a:xfrm>
              <a:off x="330" y="2050"/>
              <a:ext cx="743" cy="399"/>
            </a:xfrm>
            <a:prstGeom prst="rect">
              <a:avLst/>
            </a:prstGeom>
            <a:noFill/>
            <a:ln w="9525">
              <a:noFill/>
              <a:miter lim="800000"/>
              <a:headEnd/>
              <a:tailEnd/>
            </a:ln>
          </p:spPr>
          <p:txBody>
            <a:bodyPr>
              <a:spAutoFit/>
            </a:bodyPr>
            <a:lstStyle/>
            <a:p>
              <a:pPr algn="ctr" eaLnBrk="1" hangingPunct="1">
                <a:spcBef>
                  <a:spcPct val="35000"/>
                </a:spcBef>
              </a:pPr>
              <a:r>
                <a:rPr kumimoji="0" lang="zh-CN" altLang="en-US">
                  <a:solidFill>
                    <a:srgbClr val="FFFFFF"/>
                  </a:solidFill>
                  <a:latin typeface="宋体" pitchFamily="2" charset="-122"/>
                  <a:ea typeface="华文中宋" pitchFamily="2" charset="-122"/>
                </a:rPr>
                <a:t>变换</a:t>
              </a:r>
            </a:p>
          </p:txBody>
        </p:sp>
      </p:grpSp>
      <p:grpSp>
        <p:nvGrpSpPr>
          <p:cNvPr id="111624" name="Group 45"/>
          <p:cNvGrpSpPr>
            <a:grpSpLocks/>
          </p:cNvGrpSpPr>
          <p:nvPr/>
        </p:nvGrpSpPr>
        <p:grpSpPr bwMode="auto">
          <a:xfrm>
            <a:off x="1925638" y="5564188"/>
            <a:ext cx="1166812" cy="744537"/>
            <a:chOff x="253" y="1903"/>
            <a:chExt cx="898" cy="748"/>
          </a:xfrm>
        </p:grpSpPr>
        <p:sp>
          <p:nvSpPr>
            <p:cNvPr id="18" name="AutoShape 39"/>
            <p:cNvSpPr>
              <a:spLocks noChangeArrowheads="1"/>
            </p:cNvSpPr>
            <p:nvPr/>
          </p:nvSpPr>
          <p:spPr bwMode="gray">
            <a:xfrm>
              <a:off x="253" y="1903"/>
              <a:ext cx="898" cy="748"/>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kumimoji="0" lang="zh-CN" altLang="en-US" sz="2800">
                <a:solidFill>
                  <a:srgbClr val="000000"/>
                </a:solidFill>
                <a:latin typeface="宋体" pitchFamily="2" charset="-122"/>
              </a:endParaRPr>
            </a:p>
          </p:txBody>
        </p:sp>
        <p:sp>
          <p:nvSpPr>
            <p:cNvPr id="111632" name="Oval 40"/>
            <p:cNvSpPr>
              <a:spLocks noChangeArrowheads="1"/>
            </p:cNvSpPr>
            <p:nvPr/>
          </p:nvSpPr>
          <p:spPr bwMode="gray">
            <a:xfrm>
              <a:off x="327" y="1965"/>
              <a:ext cx="750" cy="625"/>
            </a:xfrm>
            <a:prstGeom prst="ellipse">
              <a:avLst/>
            </a:prstGeom>
            <a:solidFill>
              <a:srgbClr val="008000"/>
            </a:solidFill>
            <a:ln w="28575" algn="ctr">
              <a:solidFill>
                <a:srgbClr val="FFFFFF"/>
              </a:solidFill>
              <a:round/>
              <a:headEnd/>
              <a:tailEnd/>
            </a:ln>
          </p:spPr>
          <p:txBody>
            <a:bodyPr wrap="none" anchor="ctr"/>
            <a:lstStyle/>
            <a:p>
              <a:pPr algn="ctr" eaLnBrk="1" hangingPunct="1"/>
              <a:endParaRPr kumimoji="0" lang="zh-CN" altLang="en-US" sz="2800">
                <a:solidFill>
                  <a:srgbClr val="000000"/>
                </a:solidFill>
                <a:latin typeface="宋体" pitchFamily="2" charset="-122"/>
              </a:endParaRPr>
            </a:p>
          </p:txBody>
        </p:sp>
        <p:sp>
          <p:nvSpPr>
            <p:cNvPr id="111633" name="Text Box 84"/>
            <p:cNvSpPr txBox="1">
              <a:spLocks noChangeArrowheads="1"/>
            </p:cNvSpPr>
            <p:nvPr/>
          </p:nvSpPr>
          <p:spPr bwMode="auto">
            <a:xfrm>
              <a:off x="330" y="2050"/>
              <a:ext cx="743" cy="399"/>
            </a:xfrm>
            <a:prstGeom prst="rect">
              <a:avLst/>
            </a:prstGeom>
            <a:noFill/>
            <a:ln w="9525">
              <a:noFill/>
              <a:miter lim="800000"/>
              <a:headEnd/>
              <a:tailEnd/>
            </a:ln>
          </p:spPr>
          <p:txBody>
            <a:bodyPr>
              <a:spAutoFit/>
            </a:bodyPr>
            <a:lstStyle/>
            <a:p>
              <a:pPr algn="ctr" eaLnBrk="1" hangingPunct="1">
                <a:spcBef>
                  <a:spcPct val="35000"/>
                </a:spcBef>
              </a:pPr>
              <a:r>
                <a:rPr kumimoji="0" lang="zh-CN" altLang="en-US">
                  <a:solidFill>
                    <a:srgbClr val="FFFFFF"/>
                  </a:solidFill>
                  <a:latin typeface="宋体" pitchFamily="2" charset="-122"/>
                  <a:ea typeface="华文中宋" pitchFamily="2" charset="-122"/>
                </a:rPr>
                <a:t>存储</a:t>
              </a:r>
            </a:p>
          </p:txBody>
        </p:sp>
      </p:grpSp>
      <p:grpSp>
        <p:nvGrpSpPr>
          <p:cNvPr id="111625" name="Group 49"/>
          <p:cNvGrpSpPr>
            <a:grpSpLocks/>
          </p:cNvGrpSpPr>
          <p:nvPr/>
        </p:nvGrpSpPr>
        <p:grpSpPr bwMode="auto">
          <a:xfrm>
            <a:off x="3086100" y="5549900"/>
            <a:ext cx="1166813" cy="744538"/>
            <a:chOff x="253" y="1903"/>
            <a:chExt cx="898" cy="748"/>
          </a:xfrm>
        </p:grpSpPr>
        <p:sp>
          <p:nvSpPr>
            <p:cNvPr id="20" name="AutoShape 39"/>
            <p:cNvSpPr>
              <a:spLocks noChangeArrowheads="1"/>
            </p:cNvSpPr>
            <p:nvPr/>
          </p:nvSpPr>
          <p:spPr bwMode="gray">
            <a:xfrm>
              <a:off x="253" y="1903"/>
              <a:ext cx="898" cy="748"/>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kumimoji="0" lang="zh-CN" altLang="en-US" sz="2800">
                <a:solidFill>
                  <a:srgbClr val="000000"/>
                </a:solidFill>
                <a:latin typeface="宋体" pitchFamily="2" charset="-122"/>
              </a:endParaRPr>
            </a:p>
          </p:txBody>
        </p:sp>
        <p:sp>
          <p:nvSpPr>
            <p:cNvPr id="111629" name="Oval 40"/>
            <p:cNvSpPr>
              <a:spLocks noChangeArrowheads="1"/>
            </p:cNvSpPr>
            <p:nvPr/>
          </p:nvSpPr>
          <p:spPr bwMode="gray">
            <a:xfrm>
              <a:off x="327" y="1965"/>
              <a:ext cx="750" cy="625"/>
            </a:xfrm>
            <a:prstGeom prst="ellipse">
              <a:avLst/>
            </a:prstGeom>
            <a:solidFill>
              <a:srgbClr val="008000"/>
            </a:solidFill>
            <a:ln w="28575" algn="ctr">
              <a:solidFill>
                <a:srgbClr val="FFFFFF"/>
              </a:solidFill>
              <a:round/>
              <a:headEnd/>
              <a:tailEnd/>
            </a:ln>
          </p:spPr>
          <p:txBody>
            <a:bodyPr wrap="none" anchor="ctr"/>
            <a:lstStyle/>
            <a:p>
              <a:pPr algn="ctr" eaLnBrk="1" hangingPunct="1"/>
              <a:endParaRPr kumimoji="0" lang="zh-CN" altLang="en-US" sz="2800">
                <a:solidFill>
                  <a:srgbClr val="000000"/>
                </a:solidFill>
                <a:latin typeface="宋体" pitchFamily="2" charset="-122"/>
              </a:endParaRPr>
            </a:p>
          </p:txBody>
        </p:sp>
        <p:sp>
          <p:nvSpPr>
            <p:cNvPr id="111630" name="Text Box 84"/>
            <p:cNvSpPr txBox="1">
              <a:spLocks noChangeArrowheads="1"/>
            </p:cNvSpPr>
            <p:nvPr/>
          </p:nvSpPr>
          <p:spPr bwMode="auto">
            <a:xfrm>
              <a:off x="330" y="2050"/>
              <a:ext cx="743" cy="399"/>
            </a:xfrm>
            <a:prstGeom prst="rect">
              <a:avLst/>
            </a:prstGeom>
            <a:noFill/>
            <a:ln w="9525">
              <a:noFill/>
              <a:miter lim="800000"/>
              <a:headEnd/>
              <a:tailEnd/>
            </a:ln>
          </p:spPr>
          <p:txBody>
            <a:bodyPr>
              <a:spAutoFit/>
            </a:bodyPr>
            <a:lstStyle/>
            <a:p>
              <a:pPr algn="ctr" eaLnBrk="1" hangingPunct="1">
                <a:spcBef>
                  <a:spcPct val="35000"/>
                </a:spcBef>
              </a:pPr>
              <a:r>
                <a:rPr kumimoji="0" lang="zh-CN" altLang="en-US">
                  <a:solidFill>
                    <a:srgbClr val="FFFFFF"/>
                  </a:solidFill>
                  <a:latin typeface="宋体" pitchFamily="2" charset="-122"/>
                  <a:ea typeface="华文中宋" pitchFamily="2" charset="-122"/>
                </a:rPr>
                <a:t>传输</a:t>
              </a:r>
            </a:p>
          </p:txBody>
        </p:sp>
      </p:grpSp>
      <p:sp>
        <p:nvSpPr>
          <p:cNvPr id="111626" name="AutoShape 53"/>
          <p:cNvSpPr>
            <a:spLocks noChangeArrowheads="1"/>
          </p:cNvSpPr>
          <p:nvPr/>
        </p:nvSpPr>
        <p:spPr bwMode="auto">
          <a:xfrm>
            <a:off x="4114800" y="2971800"/>
            <a:ext cx="960438" cy="396875"/>
          </a:xfrm>
          <a:prstGeom prst="rightArrow">
            <a:avLst>
              <a:gd name="adj1" fmla="val 50000"/>
              <a:gd name="adj2" fmla="val 60500"/>
            </a:avLst>
          </a:prstGeom>
          <a:solidFill>
            <a:schemeClr val="tx2"/>
          </a:solidFill>
          <a:ln w="9525">
            <a:solidFill>
              <a:schemeClr val="tx1"/>
            </a:solidFill>
            <a:miter lim="800000"/>
            <a:headEnd/>
            <a:tailEnd/>
          </a:ln>
        </p:spPr>
        <p:txBody>
          <a:bodyPr wrap="none" anchor="ctr"/>
          <a:lstStyle/>
          <a:p>
            <a:pPr eaLnBrk="1" hangingPunct="1"/>
            <a:endParaRPr lang="zh-CN" altLang="en-US"/>
          </a:p>
        </p:txBody>
      </p:sp>
      <p:sp>
        <p:nvSpPr>
          <p:cNvPr id="111627" name="Text Box 54"/>
          <p:cNvSpPr txBox="1">
            <a:spLocks noChangeArrowheads="1"/>
          </p:cNvSpPr>
          <p:nvPr/>
        </p:nvSpPr>
        <p:spPr bwMode="auto">
          <a:xfrm>
            <a:off x="5110163" y="2095500"/>
            <a:ext cx="3133725" cy="1990725"/>
          </a:xfrm>
          <a:prstGeom prst="rect">
            <a:avLst/>
          </a:prstGeom>
          <a:noFill/>
          <a:ln w="9525">
            <a:noFill/>
            <a:miter lim="800000"/>
            <a:headEnd/>
            <a:tailEnd/>
          </a:ln>
        </p:spPr>
        <p:txBody>
          <a:bodyPr>
            <a:spAutoFit/>
          </a:bodyPr>
          <a:lstStyle/>
          <a:p>
            <a:pPr eaLnBrk="1" hangingPunct="1">
              <a:lnSpc>
                <a:spcPct val="130000"/>
              </a:lnSpc>
              <a:buFontTx/>
              <a:buChar char="•"/>
            </a:pPr>
            <a:r>
              <a:rPr lang="zh-CN" altLang="en-US" sz="2400"/>
              <a:t>解决复杂系统问题的基本思维模式</a:t>
            </a:r>
          </a:p>
          <a:p>
            <a:pPr eaLnBrk="1" hangingPunct="1">
              <a:lnSpc>
                <a:spcPct val="130000"/>
              </a:lnSpc>
              <a:buFontTx/>
              <a:buChar char="•"/>
            </a:pPr>
            <a:r>
              <a:rPr lang="zh-CN" altLang="en-US" sz="2400"/>
              <a:t>计算学科经典的信息处理思维模式</a:t>
            </a:r>
          </a:p>
        </p:txBody>
      </p:sp>
    </p:spTree>
  </p:cSld>
  <p:clrMapOvr>
    <a:masterClrMapping/>
  </p:clrMapOvr>
  <p:transition>
    <p:zo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61289" name="Text Box 16"/>
          <p:cNvSpPr txBox="1">
            <a:spLocks noChangeArrowheads="1"/>
          </p:cNvSpPr>
          <p:nvPr/>
        </p:nvSpPr>
        <p:spPr bwMode="auto">
          <a:xfrm>
            <a:off x="163513" y="0"/>
            <a:ext cx="2751137" cy="822325"/>
          </a:xfrm>
          <a:prstGeom prst="rect">
            <a:avLst/>
          </a:prstGeom>
          <a:noFill/>
          <a:ln w="9525">
            <a:noFill/>
            <a:miter lim="800000"/>
            <a:headEnd/>
            <a:tailEnd/>
          </a:ln>
        </p:spPr>
        <p:txBody>
          <a:bodyPr wrap="none">
            <a:spAutoFit/>
          </a:bodyPr>
          <a:lstStyle/>
          <a:p>
            <a:pPr eaLnBrk="1" hangingPunct="1">
              <a:lnSpc>
                <a:spcPct val="120000"/>
              </a:lnSpc>
              <a:defRPr/>
            </a:pPr>
            <a:r>
              <a:rPr lang="zh-CN" altLang="en-US" dirty="0">
                <a:solidFill>
                  <a:schemeClr val="accent6"/>
                </a:solidFill>
                <a:ea typeface="华文中宋" pitchFamily="2" charset="-122"/>
              </a:rPr>
              <a:t>由机器语言到高级语言</a:t>
            </a:r>
          </a:p>
          <a:p>
            <a:pPr eaLnBrk="1" hangingPunct="1">
              <a:lnSpc>
                <a:spcPct val="120000"/>
              </a:lnSpc>
              <a:defRPr/>
            </a:pPr>
            <a:r>
              <a:rPr lang="en-US" altLang="zh-CN" dirty="0">
                <a:solidFill>
                  <a:schemeClr val="accent6"/>
                </a:solidFill>
                <a:ea typeface="华文中宋" pitchFamily="2" charset="-122"/>
              </a:rPr>
              <a:t>(6)</a:t>
            </a:r>
            <a:r>
              <a:rPr lang="zh-CN" altLang="en-US" dirty="0">
                <a:solidFill>
                  <a:schemeClr val="accent6"/>
                </a:solidFill>
                <a:ea typeface="华文中宋" pitchFamily="2" charset="-122"/>
              </a:rPr>
              <a:t>编译器如何实现呢</a:t>
            </a:r>
            <a:r>
              <a:rPr lang="en-US" altLang="zh-CN" dirty="0">
                <a:solidFill>
                  <a:schemeClr val="accent6"/>
                </a:solidFill>
                <a:ea typeface="华文中宋" pitchFamily="2" charset="-122"/>
              </a:rPr>
              <a:t>? </a:t>
            </a:r>
          </a:p>
        </p:txBody>
      </p:sp>
      <p:sp>
        <p:nvSpPr>
          <p:cNvPr id="13315" name="Text Box 10"/>
          <p:cNvSpPr txBox="1">
            <a:spLocks noChangeArrowheads="1"/>
          </p:cNvSpPr>
          <p:nvPr/>
        </p:nvSpPr>
        <p:spPr bwMode="auto">
          <a:xfrm>
            <a:off x="207963" y="1209675"/>
            <a:ext cx="4775200" cy="457200"/>
          </a:xfrm>
          <a:prstGeom prst="rect">
            <a:avLst/>
          </a:prstGeom>
          <a:noFill/>
          <a:ln w="9525">
            <a:noFill/>
            <a:miter lim="800000"/>
            <a:headEnd/>
            <a:tailEnd/>
          </a:ln>
        </p:spPr>
        <p:txBody>
          <a:bodyPr>
            <a:spAutoFit/>
          </a:bodyPr>
          <a:lstStyle/>
          <a:p>
            <a:pPr eaLnBrk="1" hangingPunct="1"/>
            <a:r>
              <a:rPr lang="zh-CN" altLang="zh-CN" sz="2400">
                <a:ea typeface="华文中宋" pitchFamily="2" charset="-122"/>
                <a:sym typeface="Wingdings" pitchFamily="2" charset="2"/>
              </a:rPr>
              <a:t>高级语言编译器</a:t>
            </a:r>
            <a:endParaRPr lang="en-US" altLang="zh-CN" sz="1600">
              <a:ea typeface="华文中宋" pitchFamily="2" charset="-122"/>
              <a:sym typeface="Wingdings" pitchFamily="2" charset="2"/>
            </a:endParaRPr>
          </a:p>
        </p:txBody>
      </p:sp>
      <p:pic>
        <p:nvPicPr>
          <p:cNvPr id="1761292" name="Picture 12"/>
          <p:cNvPicPr>
            <a:picLocks noChangeAspect="1" noChangeArrowheads="1"/>
          </p:cNvPicPr>
          <p:nvPr/>
        </p:nvPicPr>
        <p:blipFill>
          <a:blip r:embed="rId2" cstate="print"/>
          <a:srcRect/>
          <a:stretch>
            <a:fillRect/>
          </a:stretch>
        </p:blipFill>
        <p:spPr bwMode="auto">
          <a:xfrm>
            <a:off x="50800" y="5045075"/>
            <a:ext cx="1054100" cy="1292225"/>
          </a:xfrm>
          <a:prstGeom prst="rect">
            <a:avLst/>
          </a:prstGeom>
          <a:noFill/>
          <a:ln w="9525" algn="ctr">
            <a:noFill/>
            <a:miter lim="800000"/>
            <a:headEnd/>
            <a:tailEnd/>
          </a:ln>
        </p:spPr>
      </p:pic>
      <p:sp>
        <p:nvSpPr>
          <p:cNvPr id="1761293" name="Freeform 13"/>
          <p:cNvSpPr>
            <a:spLocks/>
          </p:cNvSpPr>
          <p:nvPr/>
        </p:nvSpPr>
        <p:spPr bwMode="auto">
          <a:xfrm>
            <a:off x="4978400" y="2562225"/>
            <a:ext cx="887413" cy="3175"/>
          </a:xfrm>
          <a:custGeom>
            <a:avLst/>
            <a:gdLst>
              <a:gd name="T0" fmla="*/ 0 w 559"/>
              <a:gd name="T1" fmla="*/ 2147483646 h 2"/>
              <a:gd name="T2" fmla="*/ 2147483646 w 559"/>
              <a:gd name="T3" fmla="*/ 0 h 2"/>
              <a:gd name="T4" fmla="*/ 0 60000 65536"/>
              <a:gd name="T5" fmla="*/ 0 60000 65536"/>
              <a:gd name="T6" fmla="*/ 0 w 559"/>
              <a:gd name="T7" fmla="*/ 0 h 2"/>
              <a:gd name="T8" fmla="*/ 559 w 559"/>
              <a:gd name="T9" fmla="*/ 2 h 2"/>
            </a:gdLst>
            <a:ahLst/>
            <a:cxnLst>
              <a:cxn ang="T4">
                <a:pos x="T0" y="T1"/>
              </a:cxn>
              <a:cxn ang="T5">
                <a:pos x="T2" y="T3"/>
              </a:cxn>
            </a:cxnLst>
            <a:rect l="T6" t="T7" r="T8" b="T9"/>
            <a:pathLst>
              <a:path w="559" h="2">
                <a:moveTo>
                  <a:pt x="0" y="2"/>
                </a:moveTo>
                <a:lnTo>
                  <a:pt x="559" y="0"/>
                </a:lnTo>
              </a:path>
            </a:pathLst>
          </a:custGeom>
          <a:noFill/>
          <a:ln w="76200" cmpd="tri">
            <a:solidFill>
              <a:srgbClr val="4D4D4D"/>
            </a:solidFill>
            <a:round/>
            <a:headEnd/>
            <a:tailEnd type="triangle" w="med" len="med"/>
          </a:ln>
        </p:spPr>
        <p:txBody>
          <a:bodyPr anchor="ctr">
            <a:spAutoFit/>
          </a:bodyPr>
          <a:lstStyle/>
          <a:p>
            <a:endParaRPr lang="zh-CN" altLang="en-US"/>
          </a:p>
        </p:txBody>
      </p:sp>
      <p:sp>
        <p:nvSpPr>
          <p:cNvPr id="1761294" name="Oval 14"/>
          <p:cNvSpPr>
            <a:spLocks noChangeArrowheads="1"/>
          </p:cNvSpPr>
          <p:nvPr/>
        </p:nvSpPr>
        <p:spPr bwMode="auto">
          <a:xfrm>
            <a:off x="5845175" y="3433763"/>
            <a:ext cx="696913" cy="644525"/>
          </a:xfrm>
          <a:prstGeom prst="ellipse">
            <a:avLst/>
          </a:prstGeom>
          <a:solidFill>
            <a:schemeClr val="tx1"/>
          </a:solidFill>
          <a:ln w="9525">
            <a:solidFill>
              <a:srgbClr val="4D4D4D"/>
            </a:solidFill>
            <a:round/>
            <a:headEnd/>
            <a:tailEnd/>
          </a:ln>
        </p:spPr>
        <p:txBody>
          <a:bodyPr wrap="none" anchor="ctr">
            <a:spAutoFit/>
          </a:bodyPr>
          <a:lstStyle/>
          <a:p>
            <a:pPr algn="ctr" eaLnBrk="1" hangingPunct="1">
              <a:lnSpc>
                <a:spcPct val="90000"/>
              </a:lnSpc>
            </a:pPr>
            <a:r>
              <a:rPr lang="zh-CN" altLang="en-US" sz="1400">
                <a:solidFill>
                  <a:schemeClr val="bg1"/>
                </a:solidFill>
                <a:latin typeface="Times New Roman" pitchFamily="18" charset="0"/>
                <a:ea typeface="楷体_GB2312" pitchFamily="49" charset="-122"/>
              </a:rPr>
              <a:t>汇编</a:t>
            </a:r>
          </a:p>
          <a:p>
            <a:pPr algn="ctr" eaLnBrk="1" hangingPunct="1">
              <a:lnSpc>
                <a:spcPct val="90000"/>
              </a:lnSpc>
            </a:pPr>
            <a:r>
              <a:rPr lang="zh-CN" altLang="en-US" sz="1400">
                <a:solidFill>
                  <a:schemeClr val="bg1"/>
                </a:solidFill>
                <a:latin typeface="Times New Roman" pitchFamily="18" charset="0"/>
                <a:ea typeface="楷体_GB2312" pitchFamily="49" charset="-122"/>
              </a:rPr>
              <a:t>程序</a:t>
            </a:r>
          </a:p>
        </p:txBody>
      </p:sp>
      <p:sp>
        <p:nvSpPr>
          <p:cNvPr id="1761295" name="AutoShape 15"/>
          <p:cNvSpPr>
            <a:spLocks noChangeArrowheads="1"/>
          </p:cNvSpPr>
          <p:nvPr/>
        </p:nvSpPr>
        <p:spPr bwMode="auto">
          <a:xfrm>
            <a:off x="4014788" y="2300288"/>
            <a:ext cx="904875" cy="528637"/>
          </a:xfrm>
          <a:prstGeom prst="foldedCorner">
            <a:avLst>
              <a:gd name="adj" fmla="val 12500"/>
            </a:avLst>
          </a:prstGeom>
          <a:noFill/>
          <a:ln w="9525">
            <a:solidFill>
              <a:srgbClr val="000000"/>
            </a:solidFill>
            <a:round/>
            <a:headEnd/>
            <a:tailEnd/>
          </a:ln>
        </p:spPr>
        <p:txBody>
          <a:bodyPr anchor="ctr">
            <a:spAutoFit/>
          </a:bodyPr>
          <a:lstStyle/>
          <a:p>
            <a:pPr algn="ctr" eaLnBrk="1" hangingPunct="1">
              <a:lnSpc>
                <a:spcPct val="90000"/>
              </a:lnSpc>
            </a:pPr>
            <a:r>
              <a:rPr lang="zh-CN" altLang="en-US" sz="1400" b="0">
                <a:solidFill>
                  <a:srgbClr val="000000"/>
                </a:solidFill>
                <a:latin typeface="Times New Roman" pitchFamily="18" charset="0"/>
                <a:ea typeface="楷体_GB2312" pitchFamily="49" charset="-122"/>
              </a:rPr>
              <a:t>汇编语言源程序</a:t>
            </a:r>
          </a:p>
        </p:txBody>
      </p:sp>
      <p:sp>
        <p:nvSpPr>
          <p:cNvPr id="1761296" name="Text Box 16"/>
          <p:cNvSpPr txBox="1">
            <a:spLocks noChangeArrowheads="1"/>
          </p:cNvSpPr>
          <p:nvPr/>
        </p:nvSpPr>
        <p:spPr bwMode="auto">
          <a:xfrm>
            <a:off x="4070350" y="2052638"/>
            <a:ext cx="793750" cy="257175"/>
          </a:xfrm>
          <a:prstGeom prst="rect">
            <a:avLst/>
          </a:prstGeom>
          <a:noFill/>
          <a:ln w="9525">
            <a:noFill/>
            <a:miter lim="800000"/>
            <a:headEnd/>
            <a:tailEnd/>
          </a:ln>
        </p:spPr>
        <p:txBody>
          <a:bodyPr wrap="none" anchor="ctr">
            <a:spAutoFit/>
          </a:bodyPr>
          <a:lstStyle/>
          <a:p>
            <a:pPr algn="ctr" eaLnBrk="1" hangingPunct="1">
              <a:lnSpc>
                <a:spcPct val="90000"/>
              </a:lnSpc>
            </a:pPr>
            <a:r>
              <a:rPr lang="zh-CN" altLang="en-US" sz="1200" b="0">
                <a:solidFill>
                  <a:srgbClr val="000000"/>
                </a:solidFill>
                <a:latin typeface="Times New Roman" pitchFamily="18" charset="0"/>
                <a:ea typeface="楷体_GB2312" pitchFamily="49" charset="-122"/>
              </a:rPr>
              <a:t>助记符号</a:t>
            </a:r>
          </a:p>
        </p:txBody>
      </p:sp>
      <p:sp>
        <p:nvSpPr>
          <p:cNvPr id="1761297" name="Text Box 17"/>
          <p:cNvSpPr txBox="1">
            <a:spLocks noChangeArrowheads="1"/>
          </p:cNvSpPr>
          <p:nvPr/>
        </p:nvSpPr>
        <p:spPr bwMode="auto">
          <a:xfrm>
            <a:off x="5915025" y="2408238"/>
            <a:ext cx="549275" cy="314325"/>
          </a:xfrm>
          <a:prstGeom prst="rect">
            <a:avLst/>
          </a:prstGeom>
          <a:solidFill>
            <a:srgbClr val="C0C0C0"/>
          </a:solidFill>
          <a:ln w="9525" algn="ctr">
            <a:solidFill>
              <a:schemeClr val="tx1"/>
            </a:solidFill>
            <a:miter lim="800000"/>
            <a:headEnd/>
            <a:tailEnd/>
          </a:ln>
        </p:spPr>
        <p:txBody>
          <a:bodyPr wrap="none">
            <a:spAutoFit/>
          </a:bodyPr>
          <a:lstStyle/>
          <a:p>
            <a:pPr algn="ctr" eaLnBrk="1" hangingPunct="1"/>
            <a:r>
              <a:rPr kumimoji="0" lang="zh-CN" altLang="en-US" sz="1400" b="0"/>
              <a:t>转换</a:t>
            </a:r>
          </a:p>
        </p:txBody>
      </p:sp>
      <p:sp>
        <p:nvSpPr>
          <p:cNvPr id="1761298" name="Line 18"/>
          <p:cNvSpPr>
            <a:spLocks noChangeShapeType="1"/>
          </p:cNvSpPr>
          <p:nvPr/>
        </p:nvSpPr>
        <p:spPr bwMode="auto">
          <a:xfrm flipV="1">
            <a:off x="6199188" y="2741613"/>
            <a:ext cx="0" cy="6858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761299" name="Text Box 19"/>
          <p:cNvSpPr txBox="1">
            <a:spLocks noChangeArrowheads="1"/>
          </p:cNvSpPr>
          <p:nvPr/>
        </p:nvSpPr>
        <p:spPr bwMode="auto">
          <a:xfrm>
            <a:off x="6135688" y="2768600"/>
            <a:ext cx="517525" cy="274638"/>
          </a:xfrm>
          <a:prstGeom prst="rect">
            <a:avLst/>
          </a:prstGeom>
          <a:noFill/>
          <a:ln w="9525" algn="ctr">
            <a:noFill/>
            <a:miter lim="800000"/>
            <a:headEnd/>
            <a:tailEnd/>
          </a:ln>
        </p:spPr>
        <p:txBody>
          <a:bodyPr>
            <a:spAutoFit/>
          </a:bodyPr>
          <a:lstStyle/>
          <a:p>
            <a:pPr algn="ctr" eaLnBrk="1" hangingPunct="1"/>
            <a:r>
              <a:rPr kumimoji="0" lang="zh-CN" altLang="en-US" sz="1200"/>
              <a:t>执行</a:t>
            </a:r>
          </a:p>
        </p:txBody>
      </p:sp>
      <p:sp>
        <p:nvSpPr>
          <p:cNvPr id="1761300" name="Line 20"/>
          <p:cNvSpPr>
            <a:spLocks noChangeShapeType="1"/>
          </p:cNvSpPr>
          <p:nvPr/>
        </p:nvSpPr>
        <p:spPr bwMode="auto">
          <a:xfrm>
            <a:off x="5284788" y="3756025"/>
            <a:ext cx="581025"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761301" name="AutoShape 21"/>
          <p:cNvSpPr>
            <a:spLocks noChangeArrowheads="1"/>
          </p:cNvSpPr>
          <p:nvPr/>
        </p:nvSpPr>
        <p:spPr bwMode="auto">
          <a:xfrm>
            <a:off x="3922713" y="3313113"/>
            <a:ext cx="1352550" cy="885825"/>
          </a:xfrm>
          <a:prstGeom prst="can">
            <a:avLst>
              <a:gd name="adj" fmla="val 13264"/>
            </a:avLst>
          </a:prstGeom>
          <a:solidFill>
            <a:schemeClr val="tx1"/>
          </a:solidFill>
          <a:ln w="9525">
            <a:solidFill>
              <a:schemeClr val="tx1"/>
            </a:solidFill>
            <a:round/>
            <a:headEnd/>
            <a:tailEnd/>
          </a:ln>
        </p:spPr>
        <p:txBody>
          <a:bodyPr wrap="none" anchor="ctr"/>
          <a:lstStyle/>
          <a:p>
            <a:pPr eaLnBrk="1" hangingPunct="1"/>
            <a:endParaRPr lang="zh-CN" altLang="en-US"/>
          </a:p>
        </p:txBody>
      </p:sp>
      <p:sp>
        <p:nvSpPr>
          <p:cNvPr id="1761302" name="Text Box 22"/>
          <p:cNvSpPr txBox="1">
            <a:spLocks noChangeArrowheads="1"/>
          </p:cNvSpPr>
          <p:nvPr/>
        </p:nvSpPr>
        <p:spPr bwMode="auto">
          <a:xfrm>
            <a:off x="3879850" y="3570288"/>
            <a:ext cx="1460500" cy="396875"/>
          </a:xfrm>
          <a:prstGeom prst="rect">
            <a:avLst/>
          </a:prstGeom>
          <a:noFill/>
          <a:ln w="9525" algn="ctr">
            <a:noFill/>
            <a:miter lim="800000"/>
            <a:headEnd/>
            <a:tailEnd/>
          </a:ln>
        </p:spPr>
        <p:txBody>
          <a:bodyPr wrap="none">
            <a:spAutoFit/>
          </a:bodyPr>
          <a:lstStyle/>
          <a:p>
            <a:pPr algn="ctr" eaLnBrk="1" hangingPunct="1"/>
            <a:r>
              <a:rPr kumimoji="0" lang="zh-CN" altLang="en-US" sz="1000">
                <a:solidFill>
                  <a:schemeClr val="bg1"/>
                </a:solidFill>
              </a:rPr>
              <a:t>转换规则</a:t>
            </a:r>
          </a:p>
          <a:p>
            <a:pPr algn="ctr" eaLnBrk="1" hangingPunct="1"/>
            <a:r>
              <a:rPr kumimoji="0" lang="en-US" altLang="zh-CN" sz="1000">
                <a:solidFill>
                  <a:schemeClr val="bg1"/>
                </a:solidFill>
              </a:rPr>
              <a:t>{ </a:t>
            </a:r>
            <a:r>
              <a:rPr kumimoji="0" lang="zh-CN" altLang="en-US" sz="1000">
                <a:solidFill>
                  <a:schemeClr val="bg1"/>
                </a:solidFill>
              </a:rPr>
              <a:t>助记符号，机器指令</a:t>
            </a:r>
            <a:r>
              <a:rPr kumimoji="0" lang="en-US" altLang="zh-CN" sz="1000">
                <a:solidFill>
                  <a:schemeClr val="bg1"/>
                </a:solidFill>
              </a:rPr>
              <a:t>}</a:t>
            </a:r>
          </a:p>
        </p:txBody>
      </p:sp>
      <p:sp>
        <p:nvSpPr>
          <p:cNvPr id="1761303" name="Rectangle 23"/>
          <p:cNvSpPr>
            <a:spLocks noChangeArrowheads="1"/>
          </p:cNvSpPr>
          <p:nvPr/>
        </p:nvSpPr>
        <p:spPr bwMode="auto">
          <a:xfrm>
            <a:off x="3836988" y="3236913"/>
            <a:ext cx="2790825" cy="1047750"/>
          </a:xfrm>
          <a:prstGeom prst="rect">
            <a:avLst/>
          </a:prstGeom>
          <a:noFill/>
          <a:ln w="28575" algn="ctr">
            <a:solidFill>
              <a:srgbClr val="C0C0C0"/>
            </a:solidFill>
            <a:prstDash val="dash"/>
            <a:miter lim="800000"/>
            <a:headEnd/>
            <a:tailEnd/>
          </a:ln>
        </p:spPr>
        <p:txBody>
          <a:bodyPr wrap="none" anchor="ctr"/>
          <a:lstStyle/>
          <a:p>
            <a:pPr eaLnBrk="1" hangingPunct="1"/>
            <a:endParaRPr lang="zh-CN" altLang="en-US"/>
          </a:p>
        </p:txBody>
      </p:sp>
      <p:sp>
        <p:nvSpPr>
          <p:cNvPr id="1761304" name="Freeform 24"/>
          <p:cNvSpPr>
            <a:spLocks/>
          </p:cNvSpPr>
          <p:nvPr/>
        </p:nvSpPr>
        <p:spPr bwMode="auto">
          <a:xfrm>
            <a:off x="1625600" y="2562225"/>
            <a:ext cx="887413" cy="3175"/>
          </a:xfrm>
          <a:custGeom>
            <a:avLst/>
            <a:gdLst>
              <a:gd name="T0" fmla="*/ 0 w 559"/>
              <a:gd name="T1" fmla="*/ 2147483646 h 2"/>
              <a:gd name="T2" fmla="*/ 2147483646 w 559"/>
              <a:gd name="T3" fmla="*/ 0 h 2"/>
              <a:gd name="T4" fmla="*/ 0 60000 65536"/>
              <a:gd name="T5" fmla="*/ 0 60000 65536"/>
              <a:gd name="T6" fmla="*/ 0 w 559"/>
              <a:gd name="T7" fmla="*/ 0 h 2"/>
              <a:gd name="T8" fmla="*/ 559 w 559"/>
              <a:gd name="T9" fmla="*/ 2 h 2"/>
            </a:gdLst>
            <a:ahLst/>
            <a:cxnLst>
              <a:cxn ang="T4">
                <a:pos x="T0" y="T1"/>
              </a:cxn>
              <a:cxn ang="T5">
                <a:pos x="T2" y="T3"/>
              </a:cxn>
            </a:cxnLst>
            <a:rect l="T6" t="T7" r="T8" b="T9"/>
            <a:pathLst>
              <a:path w="559" h="2">
                <a:moveTo>
                  <a:pt x="0" y="2"/>
                </a:moveTo>
                <a:lnTo>
                  <a:pt x="559" y="0"/>
                </a:lnTo>
              </a:path>
            </a:pathLst>
          </a:custGeom>
          <a:noFill/>
          <a:ln w="76200" cmpd="tri">
            <a:solidFill>
              <a:srgbClr val="4D4D4D"/>
            </a:solidFill>
            <a:round/>
            <a:headEnd/>
            <a:tailEnd type="triangle" w="med" len="med"/>
          </a:ln>
        </p:spPr>
        <p:txBody>
          <a:bodyPr anchor="ctr">
            <a:spAutoFit/>
          </a:bodyPr>
          <a:lstStyle/>
          <a:p>
            <a:endParaRPr lang="zh-CN" altLang="en-US"/>
          </a:p>
        </p:txBody>
      </p:sp>
      <p:sp>
        <p:nvSpPr>
          <p:cNvPr id="1761305" name="Oval 25"/>
          <p:cNvSpPr>
            <a:spLocks noChangeArrowheads="1"/>
          </p:cNvSpPr>
          <p:nvPr/>
        </p:nvSpPr>
        <p:spPr bwMode="auto">
          <a:xfrm>
            <a:off x="2492375" y="3435350"/>
            <a:ext cx="698500" cy="644525"/>
          </a:xfrm>
          <a:prstGeom prst="ellipse">
            <a:avLst/>
          </a:prstGeom>
          <a:solidFill>
            <a:schemeClr val="tx2"/>
          </a:solidFill>
          <a:ln w="9525">
            <a:solidFill>
              <a:srgbClr val="4D4D4D"/>
            </a:solidFill>
            <a:round/>
            <a:headEnd/>
            <a:tailEnd/>
          </a:ln>
        </p:spPr>
        <p:txBody>
          <a:bodyPr wrap="none" anchor="ctr">
            <a:spAutoFit/>
          </a:bodyPr>
          <a:lstStyle/>
          <a:p>
            <a:pPr algn="ctr" eaLnBrk="1" hangingPunct="1">
              <a:lnSpc>
                <a:spcPct val="90000"/>
              </a:lnSpc>
            </a:pPr>
            <a:r>
              <a:rPr lang="zh-CN" altLang="en-US" sz="1400">
                <a:solidFill>
                  <a:schemeClr val="bg1"/>
                </a:solidFill>
                <a:latin typeface="Times New Roman" pitchFamily="18" charset="0"/>
                <a:ea typeface="楷体_GB2312" pitchFamily="49" charset="-122"/>
              </a:rPr>
              <a:t>编译</a:t>
            </a:r>
          </a:p>
          <a:p>
            <a:pPr algn="ctr" eaLnBrk="1" hangingPunct="1">
              <a:lnSpc>
                <a:spcPct val="90000"/>
              </a:lnSpc>
            </a:pPr>
            <a:r>
              <a:rPr lang="zh-CN" altLang="en-US" sz="1400">
                <a:solidFill>
                  <a:schemeClr val="bg1"/>
                </a:solidFill>
                <a:latin typeface="Times New Roman" pitchFamily="18" charset="0"/>
                <a:ea typeface="楷体_GB2312" pitchFamily="49" charset="-122"/>
              </a:rPr>
              <a:t>程序</a:t>
            </a:r>
          </a:p>
        </p:txBody>
      </p:sp>
      <p:sp>
        <p:nvSpPr>
          <p:cNvPr id="1761306" name="AutoShape 26"/>
          <p:cNvSpPr>
            <a:spLocks noChangeArrowheads="1"/>
          </p:cNvSpPr>
          <p:nvPr/>
        </p:nvSpPr>
        <p:spPr bwMode="auto">
          <a:xfrm>
            <a:off x="690563" y="2287588"/>
            <a:ext cx="923925" cy="528637"/>
          </a:xfrm>
          <a:prstGeom prst="foldedCorner">
            <a:avLst>
              <a:gd name="adj" fmla="val 12500"/>
            </a:avLst>
          </a:prstGeom>
          <a:noFill/>
          <a:ln w="9525">
            <a:solidFill>
              <a:srgbClr val="000000"/>
            </a:solidFill>
            <a:round/>
            <a:headEnd/>
            <a:tailEnd/>
          </a:ln>
        </p:spPr>
        <p:txBody>
          <a:bodyPr anchor="ctr">
            <a:spAutoFit/>
          </a:bodyPr>
          <a:lstStyle/>
          <a:p>
            <a:pPr algn="ctr" eaLnBrk="1" hangingPunct="1">
              <a:lnSpc>
                <a:spcPct val="90000"/>
              </a:lnSpc>
            </a:pPr>
            <a:r>
              <a:rPr lang="zh-CN" altLang="en-US" sz="1400" b="0">
                <a:solidFill>
                  <a:srgbClr val="000000"/>
                </a:solidFill>
                <a:latin typeface="Times New Roman" pitchFamily="18" charset="0"/>
                <a:ea typeface="楷体_GB2312" pitchFamily="49" charset="-122"/>
              </a:rPr>
              <a:t>高级语言源程序</a:t>
            </a:r>
          </a:p>
        </p:txBody>
      </p:sp>
      <p:sp>
        <p:nvSpPr>
          <p:cNvPr id="1761307" name="Text Box 27"/>
          <p:cNvSpPr txBox="1">
            <a:spLocks noChangeArrowheads="1"/>
          </p:cNvSpPr>
          <p:nvPr/>
        </p:nvSpPr>
        <p:spPr bwMode="auto">
          <a:xfrm>
            <a:off x="493713" y="2844800"/>
            <a:ext cx="1336675" cy="257175"/>
          </a:xfrm>
          <a:prstGeom prst="rect">
            <a:avLst/>
          </a:prstGeom>
          <a:noFill/>
          <a:ln w="9525">
            <a:noFill/>
            <a:miter lim="800000"/>
            <a:headEnd/>
            <a:tailEnd/>
          </a:ln>
        </p:spPr>
        <p:txBody>
          <a:bodyPr wrap="none" anchor="ctr">
            <a:spAutoFit/>
          </a:bodyPr>
          <a:lstStyle/>
          <a:p>
            <a:pPr algn="ctr" eaLnBrk="1" hangingPunct="1">
              <a:lnSpc>
                <a:spcPct val="90000"/>
              </a:lnSpc>
            </a:pPr>
            <a:r>
              <a:rPr lang="zh-CN" altLang="en-US" sz="1200" b="0">
                <a:solidFill>
                  <a:srgbClr val="000000"/>
                </a:solidFill>
                <a:latin typeface="Times New Roman" pitchFamily="18" charset="0"/>
                <a:ea typeface="楷体_GB2312" pitchFamily="49" charset="-122"/>
              </a:rPr>
              <a:t>变量</a:t>
            </a:r>
            <a:r>
              <a:rPr lang="en-US" altLang="zh-CN" sz="1200" b="0">
                <a:solidFill>
                  <a:srgbClr val="000000"/>
                </a:solidFill>
                <a:latin typeface="Times New Roman" pitchFamily="18" charset="0"/>
                <a:ea typeface="楷体_GB2312" pitchFamily="49" charset="-122"/>
              </a:rPr>
              <a:t>/</a:t>
            </a:r>
            <a:r>
              <a:rPr lang="zh-CN" altLang="en-US" sz="1200" b="0">
                <a:solidFill>
                  <a:srgbClr val="000000"/>
                </a:solidFill>
                <a:latin typeface="Times New Roman" pitchFamily="18" charset="0"/>
                <a:ea typeface="楷体_GB2312" pitchFamily="49" charset="-122"/>
              </a:rPr>
              <a:t>表达式</a:t>
            </a:r>
            <a:r>
              <a:rPr lang="en-US" altLang="zh-CN" sz="1200" b="0">
                <a:solidFill>
                  <a:srgbClr val="000000"/>
                </a:solidFill>
                <a:latin typeface="Times New Roman" pitchFamily="18" charset="0"/>
                <a:ea typeface="楷体_GB2312" pitchFamily="49" charset="-122"/>
              </a:rPr>
              <a:t>/</a:t>
            </a:r>
            <a:r>
              <a:rPr lang="zh-CN" altLang="en-US" sz="1200" b="0">
                <a:solidFill>
                  <a:srgbClr val="000000"/>
                </a:solidFill>
                <a:latin typeface="Times New Roman" pitchFamily="18" charset="0"/>
                <a:ea typeface="楷体_GB2312" pitchFamily="49" charset="-122"/>
              </a:rPr>
              <a:t>语句</a:t>
            </a:r>
          </a:p>
        </p:txBody>
      </p:sp>
      <p:sp>
        <p:nvSpPr>
          <p:cNvPr id="1761308" name="AutoShape 28"/>
          <p:cNvSpPr>
            <a:spLocks noChangeArrowheads="1"/>
          </p:cNvSpPr>
          <p:nvPr/>
        </p:nvSpPr>
        <p:spPr bwMode="auto">
          <a:xfrm>
            <a:off x="7367588" y="2300288"/>
            <a:ext cx="727075" cy="528637"/>
          </a:xfrm>
          <a:prstGeom prst="foldedCorner">
            <a:avLst>
              <a:gd name="adj" fmla="val 12500"/>
            </a:avLst>
          </a:prstGeom>
          <a:noFill/>
          <a:ln w="9525">
            <a:solidFill>
              <a:srgbClr val="000000"/>
            </a:solidFill>
            <a:round/>
            <a:headEnd/>
            <a:tailEnd/>
          </a:ln>
        </p:spPr>
        <p:txBody>
          <a:bodyPr wrap="none" anchor="ctr">
            <a:spAutoFit/>
          </a:bodyPr>
          <a:lstStyle/>
          <a:p>
            <a:pPr algn="ctr" eaLnBrk="1" hangingPunct="1">
              <a:lnSpc>
                <a:spcPct val="90000"/>
              </a:lnSpc>
            </a:pPr>
            <a:r>
              <a:rPr lang="zh-CN" altLang="en-US" sz="1400" b="0">
                <a:solidFill>
                  <a:srgbClr val="000000"/>
                </a:solidFill>
                <a:latin typeface="Times New Roman" pitchFamily="18" charset="0"/>
                <a:ea typeface="楷体_GB2312" pitchFamily="49" charset="-122"/>
              </a:rPr>
              <a:t>机器语</a:t>
            </a:r>
          </a:p>
          <a:p>
            <a:pPr algn="ctr" eaLnBrk="1" hangingPunct="1">
              <a:lnSpc>
                <a:spcPct val="90000"/>
              </a:lnSpc>
            </a:pPr>
            <a:r>
              <a:rPr lang="zh-CN" altLang="en-US" sz="1400" b="0">
                <a:solidFill>
                  <a:srgbClr val="000000"/>
                </a:solidFill>
                <a:latin typeface="Times New Roman" pitchFamily="18" charset="0"/>
                <a:ea typeface="楷体_GB2312" pitchFamily="49" charset="-122"/>
              </a:rPr>
              <a:t>言程序</a:t>
            </a:r>
          </a:p>
        </p:txBody>
      </p:sp>
      <p:sp>
        <p:nvSpPr>
          <p:cNvPr id="1761309" name="Text Box 29"/>
          <p:cNvSpPr txBox="1">
            <a:spLocks noChangeArrowheads="1"/>
          </p:cNvSpPr>
          <p:nvPr/>
        </p:nvSpPr>
        <p:spPr bwMode="auto">
          <a:xfrm>
            <a:off x="7175500" y="2844800"/>
            <a:ext cx="1098550" cy="257175"/>
          </a:xfrm>
          <a:prstGeom prst="rect">
            <a:avLst/>
          </a:prstGeom>
          <a:noFill/>
          <a:ln w="9525">
            <a:noFill/>
            <a:miter lim="800000"/>
            <a:headEnd/>
            <a:tailEnd/>
          </a:ln>
        </p:spPr>
        <p:txBody>
          <a:bodyPr wrap="none" anchor="ctr">
            <a:spAutoFit/>
          </a:bodyPr>
          <a:lstStyle/>
          <a:p>
            <a:pPr algn="ctr" eaLnBrk="1" hangingPunct="1">
              <a:lnSpc>
                <a:spcPct val="90000"/>
              </a:lnSpc>
            </a:pPr>
            <a:r>
              <a:rPr lang="zh-CN" altLang="en-US" sz="1200" b="0">
                <a:solidFill>
                  <a:srgbClr val="000000"/>
                </a:solidFill>
                <a:latin typeface="Times New Roman" pitchFamily="18" charset="0"/>
                <a:ea typeface="楷体_GB2312" pitchFamily="49" charset="-122"/>
              </a:rPr>
              <a:t>二进制和编码</a:t>
            </a:r>
          </a:p>
        </p:txBody>
      </p:sp>
      <p:sp>
        <p:nvSpPr>
          <p:cNvPr id="1761310" name="Text Box 30"/>
          <p:cNvSpPr txBox="1">
            <a:spLocks noChangeArrowheads="1"/>
          </p:cNvSpPr>
          <p:nvPr/>
        </p:nvSpPr>
        <p:spPr bwMode="auto">
          <a:xfrm>
            <a:off x="6651625" y="4902200"/>
            <a:ext cx="895350" cy="1581150"/>
          </a:xfrm>
          <a:prstGeom prst="rect">
            <a:avLst/>
          </a:prstGeom>
          <a:noFill/>
          <a:ln w="9525">
            <a:noFill/>
            <a:miter lim="800000"/>
            <a:headEnd/>
            <a:tailEnd/>
          </a:ln>
        </p:spPr>
        <p:txBody>
          <a:bodyPr wrap="none" anchor="ctr">
            <a:spAutoFit/>
          </a:bodyPr>
          <a:lstStyle/>
          <a:p>
            <a:pPr algn="ctr" eaLnBrk="1" hangingPunct="1"/>
            <a:r>
              <a:rPr lang="en-US" altLang="zh-CN" sz="1400">
                <a:solidFill>
                  <a:srgbClr val="000000"/>
                </a:solidFill>
                <a:latin typeface="Times New Roman" pitchFamily="18" charset="0"/>
              </a:rPr>
              <a:t>10000110</a:t>
            </a:r>
          </a:p>
          <a:p>
            <a:pPr algn="ctr" eaLnBrk="1" hangingPunct="1"/>
            <a:r>
              <a:rPr lang="en-US" altLang="zh-CN" sz="1400">
                <a:solidFill>
                  <a:srgbClr val="000000"/>
                </a:solidFill>
                <a:latin typeface="Times New Roman" pitchFamily="18" charset="0"/>
              </a:rPr>
              <a:t>00000111</a:t>
            </a:r>
          </a:p>
          <a:p>
            <a:pPr algn="ctr" eaLnBrk="1" hangingPunct="1"/>
            <a:r>
              <a:rPr lang="en-US" altLang="zh-CN" sz="1400">
                <a:solidFill>
                  <a:srgbClr val="000000"/>
                </a:solidFill>
                <a:latin typeface="Times New Roman" pitchFamily="18" charset="0"/>
              </a:rPr>
              <a:t>10001011</a:t>
            </a:r>
          </a:p>
          <a:p>
            <a:pPr algn="ctr" eaLnBrk="1" hangingPunct="1"/>
            <a:r>
              <a:rPr lang="en-US" altLang="zh-CN" sz="1400">
                <a:solidFill>
                  <a:srgbClr val="000000"/>
                </a:solidFill>
                <a:latin typeface="Times New Roman" pitchFamily="18" charset="0"/>
              </a:rPr>
              <a:t>00001010</a:t>
            </a:r>
          </a:p>
          <a:p>
            <a:pPr algn="ctr" eaLnBrk="1" hangingPunct="1"/>
            <a:r>
              <a:rPr lang="en-US" altLang="zh-CN" sz="1400">
                <a:solidFill>
                  <a:srgbClr val="000000"/>
                </a:solidFill>
                <a:latin typeface="Times New Roman" pitchFamily="18" charset="0"/>
              </a:rPr>
              <a:t>10010111</a:t>
            </a:r>
          </a:p>
          <a:p>
            <a:pPr algn="ctr" eaLnBrk="1" hangingPunct="1"/>
            <a:r>
              <a:rPr lang="en-US" altLang="zh-CN" sz="1400">
                <a:solidFill>
                  <a:srgbClr val="000000"/>
                </a:solidFill>
                <a:latin typeface="Times New Roman" pitchFamily="18" charset="0"/>
              </a:rPr>
              <a:t>00000110</a:t>
            </a:r>
          </a:p>
          <a:p>
            <a:pPr algn="ctr" eaLnBrk="1" hangingPunct="1"/>
            <a:r>
              <a:rPr lang="en-US" altLang="zh-CN" sz="1400">
                <a:solidFill>
                  <a:srgbClr val="000000"/>
                </a:solidFill>
                <a:latin typeface="Times New Roman" pitchFamily="18" charset="0"/>
              </a:rPr>
              <a:t>11110100</a:t>
            </a:r>
            <a:endParaRPr lang="en-US" altLang="zh-CN" sz="1400">
              <a:solidFill>
                <a:srgbClr val="000000"/>
              </a:solidFill>
              <a:latin typeface="Times New Roman" pitchFamily="18" charset="0"/>
              <a:ea typeface="隶书" pitchFamily="49" charset="-122"/>
            </a:endParaRPr>
          </a:p>
        </p:txBody>
      </p:sp>
      <p:sp>
        <p:nvSpPr>
          <p:cNvPr id="1761311" name="Text Box 31"/>
          <p:cNvSpPr txBox="1">
            <a:spLocks noChangeArrowheads="1"/>
          </p:cNvSpPr>
          <p:nvPr/>
        </p:nvSpPr>
        <p:spPr bwMode="auto">
          <a:xfrm>
            <a:off x="2562225" y="2408238"/>
            <a:ext cx="549275" cy="314325"/>
          </a:xfrm>
          <a:prstGeom prst="rect">
            <a:avLst/>
          </a:prstGeom>
          <a:solidFill>
            <a:srgbClr val="C0C0C0"/>
          </a:solidFill>
          <a:ln w="9525" algn="ctr">
            <a:solidFill>
              <a:schemeClr val="tx1"/>
            </a:solidFill>
            <a:miter lim="800000"/>
            <a:headEnd/>
            <a:tailEnd/>
          </a:ln>
        </p:spPr>
        <p:txBody>
          <a:bodyPr wrap="none">
            <a:spAutoFit/>
          </a:bodyPr>
          <a:lstStyle/>
          <a:p>
            <a:pPr algn="ctr" eaLnBrk="1" hangingPunct="1"/>
            <a:r>
              <a:rPr kumimoji="0" lang="zh-CN" altLang="en-US" sz="1400" b="0"/>
              <a:t>转换</a:t>
            </a:r>
          </a:p>
        </p:txBody>
      </p:sp>
      <p:sp>
        <p:nvSpPr>
          <p:cNvPr id="1761312" name="Freeform 32"/>
          <p:cNvSpPr>
            <a:spLocks/>
          </p:cNvSpPr>
          <p:nvPr/>
        </p:nvSpPr>
        <p:spPr bwMode="auto">
          <a:xfrm>
            <a:off x="6480175" y="2563813"/>
            <a:ext cx="887413" cy="3175"/>
          </a:xfrm>
          <a:custGeom>
            <a:avLst/>
            <a:gdLst>
              <a:gd name="T0" fmla="*/ 0 w 559"/>
              <a:gd name="T1" fmla="*/ 2147483646 h 2"/>
              <a:gd name="T2" fmla="*/ 2147483646 w 559"/>
              <a:gd name="T3" fmla="*/ 0 h 2"/>
              <a:gd name="T4" fmla="*/ 0 60000 65536"/>
              <a:gd name="T5" fmla="*/ 0 60000 65536"/>
              <a:gd name="T6" fmla="*/ 0 w 559"/>
              <a:gd name="T7" fmla="*/ 0 h 2"/>
              <a:gd name="T8" fmla="*/ 559 w 559"/>
              <a:gd name="T9" fmla="*/ 2 h 2"/>
            </a:gdLst>
            <a:ahLst/>
            <a:cxnLst>
              <a:cxn ang="T4">
                <a:pos x="T0" y="T1"/>
              </a:cxn>
              <a:cxn ang="T5">
                <a:pos x="T2" y="T3"/>
              </a:cxn>
            </a:cxnLst>
            <a:rect l="T6" t="T7" r="T8" b="T9"/>
            <a:pathLst>
              <a:path w="559" h="2">
                <a:moveTo>
                  <a:pt x="0" y="2"/>
                </a:moveTo>
                <a:lnTo>
                  <a:pt x="559" y="0"/>
                </a:lnTo>
              </a:path>
            </a:pathLst>
          </a:custGeom>
          <a:noFill/>
          <a:ln w="76200" cmpd="tri">
            <a:solidFill>
              <a:srgbClr val="4D4D4D"/>
            </a:solidFill>
            <a:round/>
            <a:headEnd/>
            <a:tailEnd type="triangle" w="med" len="med"/>
          </a:ln>
        </p:spPr>
        <p:txBody>
          <a:bodyPr anchor="ctr">
            <a:spAutoFit/>
          </a:bodyPr>
          <a:lstStyle/>
          <a:p>
            <a:endParaRPr lang="zh-CN" altLang="en-US"/>
          </a:p>
        </p:txBody>
      </p:sp>
      <p:sp>
        <p:nvSpPr>
          <p:cNvPr id="1761313" name="Line 33"/>
          <p:cNvSpPr>
            <a:spLocks noChangeShapeType="1"/>
          </p:cNvSpPr>
          <p:nvPr/>
        </p:nvSpPr>
        <p:spPr bwMode="auto">
          <a:xfrm flipV="1">
            <a:off x="2846388" y="2733675"/>
            <a:ext cx="0" cy="6858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761314" name="Text Box 34"/>
          <p:cNvSpPr txBox="1">
            <a:spLocks noChangeArrowheads="1"/>
          </p:cNvSpPr>
          <p:nvPr/>
        </p:nvSpPr>
        <p:spPr bwMode="auto">
          <a:xfrm>
            <a:off x="2782888" y="2760663"/>
            <a:ext cx="517525" cy="274637"/>
          </a:xfrm>
          <a:prstGeom prst="rect">
            <a:avLst/>
          </a:prstGeom>
          <a:noFill/>
          <a:ln w="9525" algn="ctr">
            <a:noFill/>
            <a:miter lim="800000"/>
            <a:headEnd/>
            <a:tailEnd/>
          </a:ln>
        </p:spPr>
        <p:txBody>
          <a:bodyPr>
            <a:spAutoFit/>
          </a:bodyPr>
          <a:lstStyle/>
          <a:p>
            <a:pPr algn="ctr" eaLnBrk="1" hangingPunct="1"/>
            <a:r>
              <a:rPr kumimoji="0" lang="zh-CN" altLang="en-US" sz="1200"/>
              <a:t>执行</a:t>
            </a:r>
          </a:p>
        </p:txBody>
      </p:sp>
      <p:sp>
        <p:nvSpPr>
          <p:cNvPr id="1761315" name="Line 35"/>
          <p:cNvSpPr>
            <a:spLocks noChangeShapeType="1"/>
          </p:cNvSpPr>
          <p:nvPr/>
        </p:nvSpPr>
        <p:spPr bwMode="auto">
          <a:xfrm>
            <a:off x="1931988" y="3757613"/>
            <a:ext cx="581025"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761316" name="Rectangle 36"/>
          <p:cNvSpPr>
            <a:spLocks noChangeArrowheads="1"/>
          </p:cNvSpPr>
          <p:nvPr/>
        </p:nvSpPr>
        <p:spPr bwMode="auto">
          <a:xfrm>
            <a:off x="296863" y="6326188"/>
            <a:ext cx="898525" cy="284162"/>
          </a:xfrm>
          <a:prstGeom prst="rect">
            <a:avLst/>
          </a:prstGeom>
          <a:noFill/>
          <a:ln w="9525">
            <a:noFill/>
            <a:miter lim="800000"/>
            <a:headEnd/>
            <a:tailEnd/>
          </a:ln>
        </p:spPr>
        <p:txBody>
          <a:bodyPr anchor="ctr">
            <a:spAutoFit/>
          </a:bodyPr>
          <a:lstStyle/>
          <a:p>
            <a:pPr algn="ctr" eaLnBrk="1" hangingPunct="1">
              <a:lnSpc>
                <a:spcPct val="90000"/>
              </a:lnSpc>
            </a:pPr>
            <a:r>
              <a:rPr lang="zh-CN" altLang="en-US" sz="1400">
                <a:solidFill>
                  <a:srgbClr val="3333CC"/>
                </a:solidFill>
                <a:latin typeface="Times New Roman" pitchFamily="18" charset="0"/>
                <a:ea typeface="楷体_GB2312" pitchFamily="49" charset="-122"/>
              </a:rPr>
              <a:t>高级语言</a:t>
            </a:r>
          </a:p>
        </p:txBody>
      </p:sp>
      <p:sp>
        <p:nvSpPr>
          <p:cNvPr id="1761317" name="AutoShape 37"/>
          <p:cNvSpPr>
            <a:spLocks noChangeArrowheads="1"/>
          </p:cNvSpPr>
          <p:nvPr/>
        </p:nvSpPr>
        <p:spPr bwMode="auto">
          <a:xfrm>
            <a:off x="579438" y="3314700"/>
            <a:ext cx="1352550" cy="885825"/>
          </a:xfrm>
          <a:prstGeom prst="can">
            <a:avLst>
              <a:gd name="adj" fmla="val 13264"/>
            </a:avLst>
          </a:prstGeom>
          <a:solidFill>
            <a:schemeClr val="tx2"/>
          </a:solidFill>
          <a:ln w="9525">
            <a:solidFill>
              <a:schemeClr val="tx1"/>
            </a:solidFill>
            <a:round/>
            <a:headEnd/>
            <a:tailEnd/>
          </a:ln>
        </p:spPr>
        <p:txBody>
          <a:bodyPr wrap="none" anchor="ctr"/>
          <a:lstStyle/>
          <a:p>
            <a:pPr eaLnBrk="1" hangingPunct="1"/>
            <a:endParaRPr lang="zh-CN" altLang="en-US"/>
          </a:p>
        </p:txBody>
      </p:sp>
      <p:sp>
        <p:nvSpPr>
          <p:cNvPr id="1761318" name="Text Box 38"/>
          <p:cNvSpPr txBox="1">
            <a:spLocks noChangeArrowheads="1"/>
          </p:cNvSpPr>
          <p:nvPr/>
        </p:nvSpPr>
        <p:spPr bwMode="auto">
          <a:xfrm>
            <a:off x="641350" y="3508375"/>
            <a:ext cx="1200150" cy="396875"/>
          </a:xfrm>
          <a:prstGeom prst="rect">
            <a:avLst/>
          </a:prstGeom>
          <a:noFill/>
          <a:ln w="9525" algn="ctr">
            <a:noFill/>
            <a:miter lim="800000"/>
            <a:headEnd/>
            <a:tailEnd/>
          </a:ln>
        </p:spPr>
        <p:txBody>
          <a:bodyPr wrap="none">
            <a:spAutoFit/>
          </a:bodyPr>
          <a:lstStyle/>
          <a:p>
            <a:pPr algn="ctr" eaLnBrk="1" hangingPunct="1"/>
            <a:r>
              <a:rPr kumimoji="0" lang="zh-CN" altLang="en-US">
                <a:solidFill>
                  <a:schemeClr val="bg1"/>
                </a:solidFill>
              </a:rPr>
              <a:t>编译规则</a:t>
            </a:r>
          </a:p>
        </p:txBody>
      </p:sp>
      <p:sp>
        <p:nvSpPr>
          <p:cNvPr id="1761321" name="Rectangle 41"/>
          <p:cNvSpPr>
            <a:spLocks noChangeArrowheads="1"/>
          </p:cNvSpPr>
          <p:nvPr/>
        </p:nvSpPr>
        <p:spPr bwMode="auto">
          <a:xfrm>
            <a:off x="8154988" y="6334125"/>
            <a:ext cx="1014412" cy="284163"/>
          </a:xfrm>
          <a:prstGeom prst="rect">
            <a:avLst/>
          </a:prstGeom>
          <a:noFill/>
          <a:ln w="9525">
            <a:noFill/>
            <a:miter lim="800000"/>
            <a:headEnd/>
            <a:tailEnd/>
          </a:ln>
        </p:spPr>
        <p:txBody>
          <a:bodyPr anchor="ctr">
            <a:spAutoFit/>
          </a:bodyPr>
          <a:lstStyle/>
          <a:p>
            <a:pPr algn="ctr" eaLnBrk="1" hangingPunct="1">
              <a:lnSpc>
                <a:spcPct val="90000"/>
              </a:lnSpc>
            </a:pPr>
            <a:r>
              <a:rPr lang="zh-CN" altLang="en-US" sz="1400">
                <a:solidFill>
                  <a:srgbClr val="3333CC"/>
                </a:solidFill>
                <a:latin typeface="Times New Roman" pitchFamily="18" charset="0"/>
                <a:ea typeface="楷体_GB2312" pitchFamily="49" charset="-122"/>
              </a:rPr>
              <a:t>机器语言</a:t>
            </a:r>
          </a:p>
        </p:txBody>
      </p:sp>
      <p:sp>
        <p:nvSpPr>
          <p:cNvPr id="1761322" name="Text Box 42"/>
          <p:cNvSpPr txBox="1">
            <a:spLocks noChangeArrowheads="1"/>
          </p:cNvSpPr>
          <p:nvPr/>
        </p:nvSpPr>
        <p:spPr bwMode="auto">
          <a:xfrm>
            <a:off x="744538" y="5514975"/>
            <a:ext cx="549275" cy="314325"/>
          </a:xfrm>
          <a:prstGeom prst="rect">
            <a:avLst/>
          </a:prstGeom>
          <a:solidFill>
            <a:srgbClr val="EAEAEA"/>
          </a:solidFill>
          <a:ln w="9525" algn="ctr">
            <a:solidFill>
              <a:schemeClr val="tx1"/>
            </a:solidFill>
            <a:miter lim="800000"/>
            <a:headEnd/>
            <a:tailEnd/>
          </a:ln>
        </p:spPr>
        <p:txBody>
          <a:bodyPr wrap="none">
            <a:spAutoFit/>
          </a:bodyPr>
          <a:lstStyle/>
          <a:p>
            <a:pPr algn="ctr" eaLnBrk="1" hangingPunct="1"/>
            <a:r>
              <a:rPr kumimoji="0" lang="zh-CN" altLang="en-US" sz="1400" b="0"/>
              <a:t>编制</a:t>
            </a:r>
          </a:p>
        </p:txBody>
      </p:sp>
      <p:sp>
        <p:nvSpPr>
          <p:cNvPr id="1761323" name="Line 43"/>
          <p:cNvSpPr>
            <a:spLocks noChangeShapeType="1"/>
          </p:cNvSpPr>
          <p:nvPr/>
        </p:nvSpPr>
        <p:spPr bwMode="auto">
          <a:xfrm flipV="1">
            <a:off x="1298575" y="5662613"/>
            <a:ext cx="306388" cy="1587"/>
          </a:xfrm>
          <a:prstGeom prst="line">
            <a:avLst/>
          </a:prstGeom>
          <a:noFill/>
          <a:ln w="9525">
            <a:solidFill>
              <a:schemeClr val="tx1"/>
            </a:solidFill>
            <a:round/>
            <a:headEnd/>
            <a:tailEnd type="triangle" w="med" len="med"/>
          </a:ln>
        </p:spPr>
        <p:txBody>
          <a:bodyPr wrap="none" anchor="ctr"/>
          <a:lstStyle/>
          <a:p>
            <a:endParaRPr lang="zh-CN" altLang="en-US"/>
          </a:p>
        </p:txBody>
      </p:sp>
      <p:sp>
        <p:nvSpPr>
          <p:cNvPr id="1761324" name="Rectangle 44"/>
          <p:cNvSpPr>
            <a:spLocks noChangeArrowheads="1"/>
          </p:cNvSpPr>
          <p:nvPr/>
        </p:nvSpPr>
        <p:spPr bwMode="auto">
          <a:xfrm>
            <a:off x="465138" y="3238500"/>
            <a:ext cx="2809875" cy="1047750"/>
          </a:xfrm>
          <a:prstGeom prst="rect">
            <a:avLst/>
          </a:prstGeom>
          <a:noFill/>
          <a:ln w="28575" algn="ctr">
            <a:solidFill>
              <a:srgbClr val="C0C0C0"/>
            </a:solidFill>
            <a:prstDash val="dash"/>
            <a:miter lim="800000"/>
            <a:headEnd/>
            <a:tailEnd/>
          </a:ln>
        </p:spPr>
        <p:txBody>
          <a:bodyPr wrap="none" anchor="ctr"/>
          <a:lstStyle/>
          <a:p>
            <a:pPr eaLnBrk="1" hangingPunct="1"/>
            <a:endParaRPr lang="zh-CN" altLang="en-US"/>
          </a:p>
        </p:txBody>
      </p:sp>
      <p:sp>
        <p:nvSpPr>
          <p:cNvPr id="1761325" name="Text Box 45"/>
          <p:cNvSpPr txBox="1">
            <a:spLocks noChangeArrowheads="1"/>
          </p:cNvSpPr>
          <p:nvPr/>
        </p:nvSpPr>
        <p:spPr bwMode="auto">
          <a:xfrm>
            <a:off x="1573213" y="5395913"/>
            <a:ext cx="1227137" cy="517525"/>
          </a:xfrm>
          <a:prstGeom prst="rect">
            <a:avLst/>
          </a:prstGeom>
          <a:noFill/>
          <a:ln w="9525">
            <a:noFill/>
            <a:miter lim="800000"/>
            <a:headEnd/>
            <a:tailEnd/>
          </a:ln>
        </p:spPr>
        <p:txBody>
          <a:bodyPr wrap="none" anchor="ctr">
            <a:spAutoFit/>
          </a:bodyPr>
          <a:lstStyle/>
          <a:p>
            <a:pPr eaLnBrk="1" hangingPunct="1"/>
            <a:r>
              <a:rPr lang="en-US" altLang="zh-CN" sz="1400">
                <a:latin typeface="Times New Roman" pitchFamily="18" charset="0"/>
              </a:rPr>
              <a:t>Result = 7+10</a:t>
            </a:r>
          </a:p>
          <a:p>
            <a:pPr eaLnBrk="1" hangingPunct="1"/>
            <a:r>
              <a:rPr lang="en-US" altLang="zh-CN" sz="1400">
                <a:latin typeface="Times New Roman" pitchFamily="18" charset="0"/>
              </a:rPr>
              <a:t>Return</a:t>
            </a:r>
            <a:endParaRPr lang="en-US" altLang="zh-CN" sz="1400">
              <a:latin typeface="Times New Roman" pitchFamily="18" charset="0"/>
              <a:ea typeface="隶书" pitchFamily="49" charset="-122"/>
            </a:endParaRPr>
          </a:p>
        </p:txBody>
      </p:sp>
      <p:sp>
        <p:nvSpPr>
          <p:cNvPr id="1761326" name="Text Box 46"/>
          <p:cNvSpPr txBox="1">
            <a:spLocks noChangeArrowheads="1"/>
          </p:cNvSpPr>
          <p:nvPr/>
        </p:nvSpPr>
        <p:spPr bwMode="auto">
          <a:xfrm>
            <a:off x="3971925" y="5259388"/>
            <a:ext cx="1176338" cy="942975"/>
          </a:xfrm>
          <a:prstGeom prst="rect">
            <a:avLst/>
          </a:prstGeom>
          <a:noFill/>
          <a:ln w="9525">
            <a:noFill/>
            <a:miter lim="800000"/>
            <a:headEnd/>
            <a:tailEnd/>
          </a:ln>
        </p:spPr>
        <p:txBody>
          <a:bodyPr wrap="none" anchor="ctr">
            <a:spAutoFit/>
          </a:bodyPr>
          <a:lstStyle/>
          <a:p>
            <a:pPr eaLnBrk="1" hangingPunct="1"/>
            <a:r>
              <a:rPr lang="en-US" altLang="zh-CN" sz="1400">
                <a:latin typeface="Times New Roman" pitchFamily="18" charset="0"/>
              </a:rPr>
              <a:t>MOV  A,  7</a:t>
            </a:r>
          </a:p>
          <a:p>
            <a:pPr eaLnBrk="1" hangingPunct="1"/>
            <a:r>
              <a:rPr lang="en-US" altLang="zh-CN" sz="1400">
                <a:latin typeface="Times New Roman" pitchFamily="18" charset="0"/>
              </a:rPr>
              <a:t>ADD  A,  10</a:t>
            </a:r>
          </a:p>
          <a:p>
            <a:pPr eaLnBrk="1" hangingPunct="1"/>
            <a:r>
              <a:rPr lang="en-US" altLang="zh-CN" sz="1400">
                <a:latin typeface="Times New Roman" pitchFamily="18" charset="0"/>
              </a:rPr>
              <a:t>MOV  (6),  A</a:t>
            </a:r>
          </a:p>
          <a:p>
            <a:pPr eaLnBrk="1" hangingPunct="1"/>
            <a:r>
              <a:rPr lang="en-US" altLang="zh-CN" sz="1400">
                <a:latin typeface="Times New Roman" pitchFamily="18" charset="0"/>
              </a:rPr>
              <a:t>HLT</a:t>
            </a:r>
          </a:p>
        </p:txBody>
      </p:sp>
      <p:sp>
        <p:nvSpPr>
          <p:cNvPr id="1761328" name="Freeform 48"/>
          <p:cNvSpPr>
            <a:spLocks/>
          </p:cNvSpPr>
          <p:nvPr/>
        </p:nvSpPr>
        <p:spPr bwMode="auto">
          <a:xfrm>
            <a:off x="3108325" y="2562225"/>
            <a:ext cx="887413" cy="3175"/>
          </a:xfrm>
          <a:custGeom>
            <a:avLst/>
            <a:gdLst>
              <a:gd name="T0" fmla="*/ 0 w 559"/>
              <a:gd name="T1" fmla="*/ 2147483646 h 2"/>
              <a:gd name="T2" fmla="*/ 2147483646 w 559"/>
              <a:gd name="T3" fmla="*/ 0 h 2"/>
              <a:gd name="T4" fmla="*/ 0 60000 65536"/>
              <a:gd name="T5" fmla="*/ 0 60000 65536"/>
              <a:gd name="T6" fmla="*/ 0 w 559"/>
              <a:gd name="T7" fmla="*/ 0 h 2"/>
              <a:gd name="T8" fmla="*/ 559 w 559"/>
              <a:gd name="T9" fmla="*/ 2 h 2"/>
            </a:gdLst>
            <a:ahLst/>
            <a:cxnLst>
              <a:cxn ang="T4">
                <a:pos x="T0" y="T1"/>
              </a:cxn>
              <a:cxn ang="T5">
                <a:pos x="T2" y="T3"/>
              </a:cxn>
            </a:cxnLst>
            <a:rect l="T6" t="T7" r="T8" b="T9"/>
            <a:pathLst>
              <a:path w="559" h="2">
                <a:moveTo>
                  <a:pt x="0" y="2"/>
                </a:moveTo>
                <a:lnTo>
                  <a:pt x="559" y="0"/>
                </a:lnTo>
              </a:path>
            </a:pathLst>
          </a:custGeom>
          <a:noFill/>
          <a:ln w="76200" cmpd="tri">
            <a:solidFill>
              <a:srgbClr val="4D4D4D"/>
            </a:solidFill>
            <a:round/>
            <a:headEnd/>
            <a:tailEnd type="triangle" w="med" len="med"/>
          </a:ln>
        </p:spPr>
        <p:txBody>
          <a:bodyPr anchor="ctr">
            <a:spAutoFit/>
          </a:bodyPr>
          <a:lstStyle/>
          <a:p>
            <a:endParaRPr lang="zh-CN" altLang="en-US"/>
          </a:p>
        </p:txBody>
      </p:sp>
      <p:sp>
        <p:nvSpPr>
          <p:cNvPr id="1761330" name="Text Box 50"/>
          <p:cNvSpPr txBox="1">
            <a:spLocks noChangeArrowheads="1"/>
          </p:cNvSpPr>
          <p:nvPr/>
        </p:nvSpPr>
        <p:spPr bwMode="auto">
          <a:xfrm>
            <a:off x="5383213" y="5699125"/>
            <a:ext cx="895350" cy="304800"/>
          </a:xfrm>
          <a:prstGeom prst="rect">
            <a:avLst/>
          </a:prstGeom>
          <a:noFill/>
          <a:ln w="9525">
            <a:noFill/>
            <a:miter lim="800000"/>
            <a:headEnd/>
            <a:tailEnd/>
          </a:ln>
        </p:spPr>
        <p:txBody>
          <a:bodyPr wrap="none">
            <a:spAutoFit/>
          </a:bodyPr>
          <a:lstStyle/>
          <a:p>
            <a:pPr eaLnBrk="1" hangingPunct="1"/>
            <a:r>
              <a:rPr lang="zh-CN" altLang="en-US" sz="1400" b="0">
                <a:solidFill>
                  <a:srgbClr val="000000"/>
                </a:solidFill>
              </a:rPr>
              <a:t>自动转换</a:t>
            </a:r>
          </a:p>
        </p:txBody>
      </p:sp>
      <p:sp>
        <p:nvSpPr>
          <p:cNvPr id="1761331" name="Text Box 51"/>
          <p:cNvSpPr txBox="1">
            <a:spLocks noChangeArrowheads="1"/>
          </p:cNvSpPr>
          <p:nvPr/>
        </p:nvSpPr>
        <p:spPr bwMode="auto">
          <a:xfrm>
            <a:off x="2789238" y="5699125"/>
            <a:ext cx="895350" cy="304800"/>
          </a:xfrm>
          <a:prstGeom prst="rect">
            <a:avLst/>
          </a:prstGeom>
          <a:noFill/>
          <a:ln w="9525">
            <a:noFill/>
            <a:miter lim="800000"/>
            <a:headEnd/>
            <a:tailEnd/>
          </a:ln>
        </p:spPr>
        <p:txBody>
          <a:bodyPr wrap="none">
            <a:spAutoFit/>
          </a:bodyPr>
          <a:lstStyle/>
          <a:p>
            <a:pPr eaLnBrk="1" hangingPunct="1"/>
            <a:r>
              <a:rPr lang="zh-CN" altLang="en-US" sz="1400" b="0">
                <a:solidFill>
                  <a:srgbClr val="000000"/>
                </a:solidFill>
              </a:rPr>
              <a:t>自动转换</a:t>
            </a:r>
          </a:p>
        </p:txBody>
      </p:sp>
      <p:pic>
        <p:nvPicPr>
          <p:cNvPr id="1761335" name="Picture 55"/>
          <p:cNvPicPr>
            <a:picLocks noChangeAspect="1" noChangeArrowheads="1"/>
          </p:cNvPicPr>
          <p:nvPr/>
        </p:nvPicPr>
        <p:blipFill>
          <a:blip r:embed="rId3" cstate="print"/>
          <a:srcRect/>
          <a:stretch>
            <a:fillRect/>
          </a:stretch>
        </p:blipFill>
        <p:spPr bwMode="auto">
          <a:xfrm>
            <a:off x="7999413" y="5026025"/>
            <a:ext cx="1081087" cy="1295400"/>
          </a:xfrm>
          <a:prstGeom prst="rect">
            <a:avLst/>
          </a:prstGeom>
          <a:noFill/>
          <a:ln w="9525" algn="ctr">
            <a:noFill/>
            <a:miter lim="800000"/>
            <a:headEnd/>
            <a:tailEnd/>
          </a:ln>
        </p:spPr>
      </p:pic>
      <p:sp>
        <p:nvSpPr>
          <p:cNvPr id="1761336" name="Line 56"/>
          <p:cNvSpPr>
            <a:spLocks noChangeShapeType="1"/>
          </p:cNvSpPr>
          <p:nvPr/>
        </p:nvSpPr>
        <p:spPr bwMode="auto">
          <a:xfrm>
            <a:off x="7502525" y="5672138"/>
            <a:ext cx="371475"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761337" name="Text Box 57"/>
          <p:cNvSpPr txBox="1">
            <a:spLocks noChangeArrowheads="1"/>
          </p:cNvSpPr>
          <p:nvPr/>
        </p:nvSpPr>
        <p:spPr bwMode="auto">
          <a:xfrm>
            <a:off x="7847013" y="5522913"/>
            <a:ext cx="549275" cy="314325"/>
          </a:xfrm>
          <a:prstGeom prst="rect">
            <a:avLst/>
          </a:prstGeom>
          <a:solidFill>
            <a:srgbClr val="EAEAEA"/>
          </a:solidFill>
          <a:ln w="9525" algn="ctr">
            <a:solidFill>
              <a:schemeClr val="tx1"/>
            </a:solidFill>
            <a:miter lim="800000"/>
            <a:headEnd/>
            <a:tailEnd/>
          </a:ln>
        </p:spPr>
        <p:txBody>
          <a:bodyPr wrap="none">
            <a:spAutoFit/>
          </a:bodyPr>
          <a:lstStyle/>
          <a:p>
            <a:pPr algn="ctr" eaLnBrk="1" hangingPunct="1"/>
            <a:r>
              <a:rPr kumimoji="0" lang="zh-CN" altLang="en-US" sz="1400" b="0"/>
              <a:t>执行</a:t>
            </a:r>
          </a:p>
        </p:txBody>
      </p:sp>
      <p:sp>
        <p:nvSpPr>
          <p:cNvPr id="1761338" name="Line 58"/>
          <p:cNvSpPr>
            <a:spLocks noChangeShapeType="1"/>
          </p:cNvSpPr>
          <p:nvPr/>
        </p:nvSpPr>
        <p:spPr bwMode="auto">
          <a:xfrm>
            <a:off x="2716213" y="5659438"/>
            <a:ext cx="1258887" cy="0"/>
          </a:xfrm>
          <a:prstGeom prst="line">
            <a:avLst/>
          </a:prstGeom>
          <a:noFill/>
          <a:ln w="76200" cmpd="tri">
            <a:solidFill>
              <a:schemeClr val="tx1"/>
            </a:solidFill>
            <a:round/>
            <a:headEnd/>
            <a:tailEnd type="triangle" w="med" len="med"/>
          </a:ln>
        </p:spPr>
        <p:txBody>
          <a:bodyPr/>
          <a:lstStyle/>
          <a:p>
            <a:endParaRPr lang="zh-CN" altLang="en-US"/>
          </a:p>
        </p:txBody>
      </p:sp>
      <p:sp>
        <p:nvSpPr>
          <p:cNvPr id="1761339" name="Line 59"/>
          <p:cNvSpPr>
            <a:spLocks noChangeShapeType="1"/>
          </p:cNvSpPr>
          <p:nvPr/>
        </p:nvSpPr>
        <p:spPr bwMode="auto">
          <a:xfrm>
            <a:off x="5276850" y="5610225"/>
            <a:ext cx="1258888" cy="0"/>
          </a:xfrm>
          <a:prstGeom prst="line">
            <a:avLst/>
          </a:prstGeom>
          <a:noFill/>
          <a:ln w="76200" cmpd="tri">
            <a:solidFill>
              <a:schemeClr val="tx1"/>
            </a:solidFill>
            <a:round/>
            <a:headEnd/>
            <a:tailEnd type="triangle" w="med" len="med"/>
          </a:ln>
        </p:spPr>
        <p:txBody>
          <a:bodyPr/>
          <a:lstStyle/>
          <a:p>
            <a:endParaRPr lang="zh-CN" altLang="en-US"/>
          </a:p>
        </p:txBody>
      </p:sp>
      <p:grpSp>
        <p:nvGrpSpPr>
          <p:cNvPr id="2" name="Group 61"/>
          <p:cNvGrpSpPr>
            <a:grpSpLocks/>
          </p:cNvGrpSpPr>
          <p:nvPr/>
        </p:nvGrpSpPr>
        <p:grpSpPr bwMode="auto">
          <a:xfrm>
            <a:off x="2051050" y="1947863"/>
            <a:ext cx="4783138" cy="1082675"/>
            <a:chOff x="5324" y="1644"/>
            <a:chExt cx="3013" cy="682"/>
          </a:xfrm>
        </p:grpSpPr>
        <p:sp>
          <p:nvSpPr>
            <p:cNvPr id="13367" name="Rectangle 6"/>
            <p:cNvSpPr>
              <a:spLocks noChangeArrowheads="1"/>
            </p:cNvSpPr>
            <p:nvPr/>
          </p:nvSpPr>
          <p:spPr bwMode="auto">
            <a:xfrm>
              <a:off x="5324" y="1644"/>
              <a:ext cx="3013" cy="682"/>
            </a:xfrm>
            <a:prstGeom prst="rect">
              <a:avLst/>
            </a:prstGeom>
            <a:solidFill>
              <a:srgbClr val="DDDDDD">
                <a:alpha val="70195"/>
              </a:srgbClr>
            </a:solidFill>
            <a:ln w="9525">
              <a:solidFill>
                <a:schemeClr val="tx1"/>
              </a:solidFill>
              <a:miter lim="800000"/>
              <a:headEnd/>
              <a:tailEnd/>
            </a:ln>
          </p:spPr>
          <p:txBody>
            <a:bodyPr wrap="none" anchor="ctr"/>
            <a:lstStyle/>
            <a:p>
              <a:pPr eaLnBrk="1" hangingPunct="1"/>
              <a:endParaRPr lang="zh-CN" altLang="en-US"/>
            </a:p>
          </p:txBody>
        </p:sp>
        <p:sp>
          <p:nvSpPr>
            <p:cNvPr id="13368" name="Text Box 60"/>
            <p:cNvSpPr txBox="1">
              <a:spLocks noChangeArrowheads="1"/>
            </p:cNvSpPr>
            <p:nvPr/>
          </p:nvSpPr>
          <p:spPr bwMode="auto">
            <a:xfrm>
              <a:off x="7890" y="1650"/>
              <a:ext cx="438" cy="250"/>
            </a:xfrm>
            <a:prstGeom prst="rect">
              <a:avLst/>
            </a:prstGeom>
            <a:solidFill>
              <a:schemeClr val="tx2"/>
            </a:solidFill>
            <a:ln w="9525">
              <a:noFill/>
              <a:miter lim="800000"/>
              <a:headEnd/>
              <a:tailEnd/>
            </a:ln>
          </p:spPr>
          <p:txBody>
            <a:bodyPr wrap="none">
              <a:spAutoFit/>
            </a:bodyPr>
            <a:lstStyle/>
            <a:p>
              <a:pPr eaLnBrk="1" hangingPunct="1"/>
              <a:r>
                <a:rPr lang="zh-CN" altLang="en-US">
                  <a:solidFill>
                    <a:schemeClr val="bg1"/>
                  </a:solidFill>
                </a:rPr>
                <a:t>转换</a:t>
              </a:r>
            </a:p>
          </p:txBody>
        </p:sp>
      </p:grpSp>
      <p:grpSp>
        <p:nvGrpSpPr>
          <p:cNvPr id="3" name="Group 63"/>
          <p:cNvGrpSpPr>
            <a:grpSpLocks/>
          </p:cNvGrpSpPr>
          <p:nvPr/>
        </p:nvGrpSpPr>
        <p:grpSpPr bwMode="auto">
          <a:xfrm>
            <a:off x="3754438" y="3197225"/>
            <a:ext cx="3463925" cy="1114425"/>
            <a:chOff x="5228" y="1758"/>
            <a:chExt cx="2182" cy="794"/>
          </a:xfrm>
        </p:grpSpPr>
        <p:sp>
          <p:nvSpPr>
            <p:cNvPr id="13365" name="Rectangle 8"/>
            <p:cNvSpPr>
              <a:spLocks noChangeArrowheads="1"/>
            </p:cNvSpPr>
            <p:nvPr/>
          </p:nvSpPr>
          <p:spPr bwMode="auto">
            <a:xfrm>
              <a:off x="5228" y="1758"/>
              <a:ext cx="2182" cy="794"/>
            </a:xfrm>
            <a:prstGeom prst="rect">
              <a:avLst/>
            </a:prstGeom>
            <a:solidFill>
              <a:srgbClr val="DDDDDD">
                <a:alpha val="70195"/>
              </a:srgbClr>
            </a:solidFill>
            <a:ln w="9525">
              <a:solidFill>
                <a:schemeClr val="tx1"/>
              </a:solidFill>
              <a:miter lim="800000"/>
              <a:headEnd/>
              <a:tailEnd/>
            </a:ln>
          </p:spPr>
          <p:txBody>
            <a:bodyPr wrap="none" anchor="ctr"/>
            <a:lstStyle/>
            <a:p>
              <a:pPr eaLnBrk="1" hangingPunct="1"/>
              <a:endParaRPr lang="zh-CN" altLang="en-US"/>
            </a:p>
          </p:txBody>
        </p:sp>
        <p:sp>
          <p:nvSpPr>
            <p:cNvPr id="13366" name="Text Box 62"/>
            <p:cNvSpPr txBox="1">
              <a:spLocks noChangeArrowheads="1"/>
            </p:cNvSpPr>
            <p:nvPr/>
          </p:nvSpPr>
          <p:spPr bwMode="auto">
            <a:xfrm>
              <a:off x="6796" y="1768"/>
              <a:ext cx="599" cy="283"/>
            </a:xfrm>
            <a:prstGeom prst="rect">
              <a:avLst/>
            </a:prstGeom>
            <a:solidFill>
              <a:schemeClr val="tx2"/>
            </a:solidFill>
            <a:ln w="9525">
              <a:noFill/>
              <a:miter lim="800000"/>
              <a:headEnd/>
              <a:tailEnd/>
            </a:ln>
          </p:spPr>
          <p:txBody>
            <a:bodyPr wrap="none">
              <a:spAutoFit/>
            </a:bodyPr>
            <a:lstStyle/>
            <a:p>
              <a:pPr eaLnBrk="1" hangingPunct="1"/>
              <a:r>
                <a:rPr lang="zh-CN" altLang="en-US">
                  <a:solidFill>
                    <a:schemeClr val="bg1"/>
                  </a:solidFill>
                </a:rPr>
                <a:t>汇编器</a:t>
              </a:r>
            </a:p>
          </p:txBody>
        </p:sp>
      </p:grpSp>
      <p:grpSp>
        <p:nvGrpSpPr>
          <p:cNvPr id="4" name="Group 65"/>
          <p:cNvGrpSpPr>
            <a:grpSpLocks/>
          </p:cNvGrpSpPr>
          <p:nvPr/>
        </p:nvGrpSpPr>
        <p:grpSpPr bwMode="auto">
          <a:xfrm>
            <a:off x="419100" y="3127375"/>
            <a:ext cx="6834188" cy="1279525"/>
            <a:chOff x="5402" y="1873"/>
            <a:chExt cx="4305" cy="806"/>
          </a:xfrm>
        </p:grpSpPr>
        <p:sp>
          <p:nvSpPr>
            <p:cNvPr id="13363" name="Rectangle 5"/>
            <p:cNvSpPr>
              <a:spLocks noChangeArrowheads="1"/>
            </p:cNvSpPr>
            <p:nvPr/>
          </p:nvSpPr>
          <p:spPr bwMode="auto">
            <a:xfrm>
              <a:off x="5402" y="1873"/>
              <a:ext cx="4305" cy="806"/>
            </a:xfrm>
            <a:prstGeom prst="rect">
              <a:avLst/>
            </a:prstGeom>
            <a:solidFill>
              <a:srgbClr val="DDDDDD">
                <a:alpha val="70195"/>
              </a:srgbClr>
            </a:solidFill>
            <a:ln w="9525">
              <a:solidFill>
                <a:schemeClr val="tx1"/>
              </a:solidFill>
              <a:miter lim="800000"/>
              <a:headEnd/>
              <a:tailEnd/>
            </a:ln>
          </p:spPr>
          <p:txBody>
            <a:bodyPr wrap="none" anchor="ctr"/>
            <a:lstStyle/>
            <a:p>
              <a:pPr eaLnBrk="1" hangingPunct="1"/>
              <a:endParaRPr lang="zh-CN" altLang="en-US"/>
            </a:p>
          </p:txBody>
        </p:sp>
        <p:sp>
          <p:nvSpPr>
            <p:cNvPr id="13364" name="Text Box 64"/>
            <p:cNvSpPr txBox="1">
              <a:spLocks noChangeArrowheads="1"/>
            </p:cNvSpPr>
            <p:nvPr/>
          </p:nvSpPr>
          <p:spPr bwMode="auto">
            <a:xfrm>
              <a:off x="5414" y="1884"/>
              <a:ext cx="599" cy="250"/>
            </a:xfrm>
            <a:prstGeom prst="rect">
              <a:avLst/>
            </a:prstGeom>
            <a:solidFill>
              <a:schemeClr val="tx2"/>
            </a:solidFill>
            <a:ln w="9525">
              <a:noFill/>
              <a:miter lim="800000"/>
              <a:headEnd/>
              <a:tailEnd/>
            </a:ln>
          </p:spPr>
          <p:txBody>
            <a:bodyPr wrap="none">
              <a:spAutoFit/>
            </a:bodyPr>
            <a:lstStyle/>
            <a:p>
              <a:pPr eaLnBrk="1" hangingPunct="1"/>
              <a:r>
                <a:rPr lang="zh-CN" altLang="en-US">
                  <a:solidFill>
                    <a:schemeClr val="bg1"/>
                  </a:solidFill>
                </a:rPr>
                <a:t>编译器</a:t>
              </a:r>
            </a:p>
          </p:txBody>
        </p:sp>
      </p:grpSp>
      <p:grpSp>
        <p:nvGrpSpPr>
          <p:cNvPr id="5" name="Group 67"/>
          <p:cNvGrpSpPr>
            <a:grpSpLocks/>
          </p:cNvGrpSpPr>
          <p:nvPr/>
        </p:nvGrpSpPr>
        <p:grpSpPr bwMode="auto">
          <a:xfrm>
            <a:off x="3224213" y="4743450"/>
            <a:ext cx="4516437" cy="1849438"/>
            <a:chOff x="2022" y="2988"/>
            <a:chExt cx="2854" cy="1165"/>
          </a:xfrm>
        </p:grpSpPr>
        <p:sp>
          <p:nvSpPr>
            <p:cNvPr id="13361" name="Rectangle 7"/>
            <p:cNvSpPr>
              <a:spLocks noChangeArrowheads="1"/>
            </p:cNvSpPr>
            <p:nvPr/>
          </p:nvSpPr>
          <p:spPr bwMode="auto">
            <a:xfrm>
              <a:off x="2022" y="2988"/>
              <a:ext cx="2854" cy="1165"/>
            </a:xfrm>
            <a:prstGeom prst="rect">
              <a:avLst/>
            </a:prstGeom>
            <a:solidFill>
              <a:srgbClr val="DDDDDD">
                <a:alpha val="70195"/>
              </a:srgbClr>
            </a:solidFill>
            <a:ln w="9525">
              <a:solidFill>
                <a:schemeClr val="tx1"/>
              </a:solidFill>
              <a:miter lim="800000"/>
              <a:headEnd/>
              <a:tailEnd/>
            </a:ln>
          </p:spPr>
          <p:txBody>
            <a:bodyPr wrap="none" anchor="ctr"/>
            <a:lstStyle/>
            <a:p>
              <a:pPr eaLnBrk="1" hangingPunct="1"/>
              <a:endParaRPr lang="zh-CN" altLang="en-US"/>
            </a:p>
          </p:txBody>
        </p:sp>
        <p:sp>
          <p:nvSpPr>
            <p:cNvPr id="13362" name="Text Box 66"/>
            <p:cNvSpPr txBox="1">
              <a:spLocks noChangeArrowheads="1"/>
            </p:cNvSpPr>
            <p:nvPr/>
          </p:nvSpPr>
          <p:spPr bwMode="auto">
            <a:xfrm>
              <a:off x="2029" y="2995"/>
              <a:ext cx="439" cy="250"/>
            </a:xfrm>
            <a:prstGeom prst="rect">
              <a:avLst/>
            </a:prstGeom>
            <a:solidFill>
              <a:schemeClr val="tx2"/>
            </a:solidFill>
            <a:ln w="9525">
              <a:noFill/>
              <a:miter lim="800000"/>
              <a:headEnd/>
              <a:tailEnd/>
            </a:ln>
          </p:spPr>
          <p:txBody>
            <a:bodyPr wrap="none">
              <a:spAutoFit/>
            </a:bodyPr>
            <a:lstStyle/>
            <a:p>
              <a:pPr eaLnBrk="1" hangingPunct="1"/>
              <a:r>
                <a:rPr lang="zh-CN" altLang="en-US">
                  <a:solidFill>
                    <a:schemeClr val="bg1"/>
                  </a:solidFill>
                </a:rPr>
                <a:t>转换</a:t>
              </a:r>
            </a:p>
          </p:txBody>
        </p:sp>
      </p:gr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61306"/>
                                        </p:tgtEl>
                                        <p:attrNameLst>
                                          <p:attrName>style.visibility</p:attrName>
                                        </p:attrNameLst>
                                      </p:cBhvr>
                                      <p:to>
                                        <p:strVal val="visible"/>
                                      </p:to>
                                    </p:set>
                                    <p:anim calcmode="lin" valueType="num">
                                      <p:cBhvr additive="base">
                                        <p:cTn id="7" dur="500" fill="hold"/>
                                        <p:tgtEl>
                                          <p:spTgt spid="1761306"/>
                                        </p:tgtEl>
                                        <p:attrNameLst>
                                          <p:attrName>ppt_x</p:attrName>
                                        </p:attrNameLst>
                                      </p:cBhvr>
                                      <p:tavLst>
                                        <p:tav tm="0">
                                          <p:val>
                                            <p:strVal val="#ppt_x"/>
                                          </p:val>
                                        </p:tav>
                                        <p:tav tm="100000">
                                          <p:val>
                                            <p:strVal val="#ppt_x"/>
                                          </p:val>
                                        </p:tav>
                                      </p:tavLst>
                                    </p:anim>
                                    <p:anim calcmode="lin" valueType="num">
                                      <p:cBhvr additive="base">
                                        <p:cTn id="8" dur="500" fill="hold"/>
                                        <p:tgtEl>
                                          <p:spTgt spid="17613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61307"/>
                                        </p:tgtEl>
                                        <p:attrNameLst>
                                          <p:attrName>style.visibility</p:attrName>
                                        </p:attrNameLst>
                                      </p:cBhvr>
                                      <p:to>
                                        <p:strVal val="visible"/>
                                      </p:to>
                                    </p:set>
                                    <p:anim calcmode="lin" valueType="num">
                                      <p:cBhvr additive="base">
                                        <p:cTn id="11" dur="500" fill="hold"/>
                                        <p:tgtEl>
                                          <p:spTgt spid="1761307"/>
                                        </p:tgtEl>
                                        <p:attrNameLst>
                                          <p:attrName>ppt_x</p:attrName>
                                        </p:attrNameLst>
                                      </p:cBhvr>
                                      <p:tavLst>
                                        <p:tav tm="0">
                                          <p:val>
                                            <p:strVal val="#ppt_x"/>
                                          </p:val>
                                        </p:tav>
                                        <p:tav tm="100000">
                                          <p:val>
                                            <p:strVal val="#ppt_x"/>
                                          </p:val>
                                        </p:tav>
                                      </p:tavLst>
                                    </p:anim>
                                    <p:anim calcmode="lin" valueType="num">
                                      <p:cBhvr additive="base">
                                        <p:cTn id="12" dur="500" fill="hold"/>
                                        <p:tgtEl>
                                          <p:spTgt spid="176130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761292"/>
                                        </p:tgtEl>
                                        <p:attrNameLst>
                                          <p:attrName>style.visibility</p:attrName>
                                        </p:attrNameLst>
                                      </p:cBhvr>
                                      <p:to>
                                        <p:strVal val="visible"/>
                                      </p:to>
                                    </p:set>
                                    <p:anim calcmode="lin" valueType="num">
                                      <p:cBhvr additive="base">
                                        <p:cTn id="15" dur="500" fill="hold"/>
                                        <p:tgtEl>
                                          <p:spTgt spid="1761292"/>
                                        </p:tgtEl>
                                        <p:attrNameLst>
                                          <p:attrName>ppt_x</p:attrName>
                                        </p:attrNameLst>
                                      </p:cBhvr>
                                      <p:tavLst>
                                        <p:tav tm="0">
                                          <p:val>
                                            <p:strVal val="#ppt_x"/>
                                          </p:val>
                                        </p:tav>
                                        <p:tav tm="100000">
                                          <p:val>
                                            <p:strVal val="#ppt_x"/>
                                          </p:val>
                                        </p:tav>
                                      </p:tavLst>
                                    </p:anim>
                                    <p:anim calcmode="lin" valueType="num">
                                      <p:cBhvr additive="base">
                                        <p:cTn id="16" dur="500" fill="hold"/>
                                        <p:tgtEl>
                                          <p:spTgt spid="176129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761316"/>
                                        </p:tgtEl>
                                        <p:attrNameLst>
                                          <p:attrName>style.visibility</p:attrName>
                                        </p:attrNameLst>
                                      </p:cBhvr>
                                      <p:to>
                                        <p:strVal val="visible"/>
                                      </p:to>
                                    </p:set>
                                    <p:anim calcmode="lin" valueType="num">
                                      <p:cBhvr additive="base">
                                        <p:cTn id="19" dur="500" fill="hold"/>
                                        <p:tgtEl>
                                          <p:spTgt spid="1761316"/>
                                        </p:tgtEl>
                                        <p:attrNameLst>
                                          <p:attrName>ppt_x</p:attrName>
                                        </p:attrNameLst>
                                      </p:cBhvr>
                                      <p:tavLst>
                                        <p:tav tm="0">
                                          <p:val>
                                            <p:strVal val="#ppt_x"/>
                                          </p:val>
                                        </p:tav>
                                        <p:tav tm="100000">
                                          <p:val>
                                            <p:strVal val="#ppt_x"/>
                                          </p:val>
                                        </p:tav>
                                      </p:tavLst>
                                    </p:anim>
                                    <p:anim calcmode="lin" valueType="num">
                                      <p:cBhvr additive="base">
                                        <p:cTn id="20" dur="500" fill="hold"/>
                                        <p:tgtEl>
                                          <p:spTgt spid="176131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761322"/>
                                        </p:tgtEl>
                                        <p:attrNameLst>
                                          <p:attrName>style.visibility</p:attrName>
                                        </p:attrNameLst>
                                      </p:cBhvr>
                                      <p:to>
                                        <p:strVal val="visible"/>
                                      </p:to>
                                    </p:set>
                                    <p:anim calcmode="lin" valueType="num">
                                      <p:cBhvr additive="base">
                                        <p:cTn id="23" dur="500" fill="hold"/>
                                        <p:tgtEl>
                                          <p:spTgt spid="1761322"/>
                                        </p:tgtEl>
                                        <p:attrNameLst>
                                          <p:attrName>ppt_x</p:attrName>
                                        </p:attrNameLst>
                                      </p:cBhvr>
                                      <p:tavLst>
                                        <p:tav tm="0">
                                          <p:val>
                                            <p:strVal val="#ppt_x"/>
                                          </p:val>
                                        </p:tav>
                                        <p:tav tm="100000">
                                          <p:val>
                                            <p:strVal val="#ppt_x"/>
                                          </p:val>
                                        </p:tav>
                                      </p:tavLst>
                                    </p:anim>
                                    <p:anim calcmode="lin" valueType="num">
                                      <p:cBhvr additive="base">
                                        <p:cTn id="24" dur="500" fill="hold"/>
                                        <p:tgtEl>
                                          <p:spTgt spid="176132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761323"/>
                                        </p:tgtEl>
                                        <p:attrNameLst>
                                          <p:attrName>style.visibility</p:attrName>
                                        </p:attrNameLst>
                                      </p:cBhvr>
                                      <p:to>
                                        <p:strVal val="visible"/>
                                      </p:to>
                                    </p:set>
                                    <p:anim calcmode="lin" valueType="num">
                                      <p:cBhvr additive="base">
                                        <p:cTn id="27" dur="500" fill="hold"/>
                                        <p:tgtEl>
                                          <p:spTgt spid="1761323"/>
                                        </p:tgtEl>
                                        <p:attrNameLst>
                                          <p:attrName>ppt_x</p:attrName>
                                        </p:attrNameLst>
                                      </p:cBhvr>
                                      <p:tavLst>
                                        <p:tav tm="0">
                                          <p:val>
                                            <p:strVal val="#ppt_x"/>
                                          </p:val>
                                        </p:tav>
                                        <p:tav tm="100000">
                                          <p:val>
                                            <p:strVal val="#ppt_x"/>
                                          </p:val>
                                        </p:tav>
                                      </p:tavLst>
                                    </p:anim>
                                    <p:anim calcmode="lin" valueType="num">
                                      <p:cBhvr additive="base">
                                        <p:cTn id="28" dur="500" fill="hold"/>
                                        <p:tgtEl>
                                          <p:spTgt spid="176132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761325"/>
                                        </p:tgtEl>
                                        <p:attrNameLst>
                                          <p:attrName>style.visibility</p:attrName>
                                        </p:attrNameLst>
                                      </p:cBhvr>
                                      <p:to>
                                        <p:strVal val="visible"/>
                                      </p:to>
                                    </p:set>
                                    <p:anim calcmode="lin" valueType="num">
                                      <p:cBhvr additive="base">
                                        <p:cTn id="31" dur="500" fill="hold"/>
                                        <p:tgtEl>
                                          <p:spTgt spid="1761325"/>
                                        </p:tgtEl>
                                        <p:attrNameLst>
                                          <p:attrName>ppt_x</p:attrName>
                                        </p:attrNameLst>
                                      </p:cBhvr>
                                      <p:tavLst>
                                        <p:tav tm="0">
                                          <p:val>
                                            <p:strVal val="#ppt_x"/>
                                          </p:val>
                                        </p:tav>
                                        <p:tav tm="100000">
                                          <p:val>
                                            <p:strVal val="#ppt_x"/>
                                          </p:val>
                                        </p:tav>
                                      </p:tavLst>
                                    </p:anim>
                                    <p:anim calcmode="lin" valueType="num">
                                      <p:cBhvr additive="base">
                                        <p:cTn id="32" dur="500" fill="hold"/>
                                        <p:tgtEl>
                                          <p:spTgt spid="1761325"/>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761308"/>
                                        </p:tgtEl>
                                        <p:attrNameLst>
                                          <p:attrName>style.visibility</p:attrName>
                                        </p:attrNameLst>
                                      </p:cBhvr>
                                      <p:to>
                                        <p:strVal val="visible"/>
                                      </p:to>
                                    </p:set>
                                    <p:anim calcmode="lin" valueType="num">
                                      <p:cBhvr additive="base">
                                        <p:cTn id="37" dur="500" fill="hold"/>
                                        <p:tgtEl>
                                          <p:spTgt spid="1761308"/>
                                        </p:tgtEl>
                                        <p:attrNameLst>
                                          <p:attrName>ppt_x</p:attrName>
                                        </p:attrNameLst>
                                      </p:cBhvr>
                                      <p:tavLst>
                                        <p:tav tm="0">
                                          <p:val>
                                            <p:strVal val="#ppt_x"/>
                                          </p:val>
                                        </p:tav>
                                        <p:tav tm="100000">
                                          <p:val>
                                            <p:strVal val="#ppt_x"/>
                                          </p:val>
                                        </p:tav>
                                      </p:tavLst>
                                    </p:anim>
                                    <p:anim calcmode="lin" valueType="num">
                                      <p:cBhvr additive="base">
                                        <p:cTn id="38" dur="500" fill="hold"/>
                                        <p:tgtEl>
                                          <p:spTgt spid="176130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761309"/>
                                        </p:tgtEl>
                                        <p:attrNameLst>
                                          <p:attrName>style.visibility</p:attrName>
                                        </p:attrNameLst>
                                      </p:cBhvr>
                                      <p:to>
                                        <p:strVal val="visible"/>
                                      </p:to>
                                    </p:set>
                                    <p:anim calcmode="lin" valueType="num">
                                      <p:cBhvr additive="base">
                                        <p:cTn id="41" dur="500" fill="hold"/>
                                        <p:tgtEl>
                                          <p:spTgt spid="1761309"/>
                                        </p:tgtEl>
                                        <p:attrNameLst>
                                          <p:attrName>ppt_x</p:attrName>
                                        </p:attrNameLst>
                                      </p:cBhvr>
                                      <p:tavLst>
                                        <p:tav tm="0">
                                          <p:val>
                                            <p:strVal val="#ppt_x"/>
                                          </p:val>
                                        </p:tav>
                                        <p:tav tm="100000">
                                          <p:val>
                                            <p:strVal val="#ppt_x"/>
                                          </p:val>
                                        </p:tav>
                                      </p:tavLst>
                                    </p:anim>
                                    <p:anim calcmode="lin" valueType="num">
                                      <p:cBhvr additive="base">
                                        <p:cTn id="42" dur="500" fill="hold"/>
                                        <p:tgtEl>
                                          <p:spTgt spid="1761309"/>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761310"/>
                                        </p:tgtEl>
                                        <p:attrNameLst>
                                          <p:attrName>style.visibility</p:attrName>
                                        </p:attrNameLst>
                                      </p:cBhvr>
                                      <p:to>
                                        <p:strVal val="visible"/>
                                      </p:to>
                                    </p:set>
                                    <p:anim calcmode="lin" valueType="num">
                                      <p:cBhvr additive="base">
                                        <p:cTn id="45" dur="500" fill="hold"/>
                                        <p:tgtEl>
                                          <p:spTgt spid="1761310"/>
                                        </p:tgtEl>
                                        <p:attrNameLst>
                                          <p:attrName>ppt_x</p:attrName>
                                        </p:attrNameLst>
                                      </p:cBhvr>
                                      <p:tavLst>
                                        <p:tav tm="0">
                                          <p:val>
                                            <p:strVal val="#ppt_x"/>
                                          </p:val>
                                        </p:tav>
                                        <p:tav tm="100000">
                                          <p:val>
                                            <p:strVal val="#ppt_x"/>
                                          </p:val>
                                        </p:tav>
                                      </p:tavLst>
                                    </p:anim>
                                    <p:anim calcmode="lin" valueType="num">
                                      <p:cBhvr additive="base">
                                        <p:cTn id="46" dur="500" fill="hold"/>
                                        <p:tgtEl>
                                          <p:spTgt spid="1761310"/>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761321"/>
                                        </p:tgtEl>
                                        <p:attrNameLst>
                                          <p:attrName>style.visibility</p:attrName>
                                        </p:attrNameLst>
                                      </p:cBhvr>
                                      <p:to>
                                        <p:strVal val="visible"/>
                                      </p:to>
                                    </p:set>
                                    <p:anim calcmode="lin" valueType="num">
                                      <p:cBhvr additive="base">
                                        <p:cTn id="49" dur="500" fill="hold"/>
                                        <p:tgtEl>
                                          <p:spTgt spid="1761321"/>
                                        </p:tgtEl>
                                        <p:attrNameLst>
                                          <p:attrName>ppt_x</p:attrName>
                                        </p:attrNameLst>
                                      </p:cBhvr>
                                      <p:tavLst>
                                        <p:tav tm="0">
                                          <p:val>
                                            <p:strVal val="#ppt_x"/>
                                          </p:val>
                                        </p:tav>
                                        <p:tav tm="100000">
                                          <p:val>
                                            <p:strVal val="#ppt_x"/>
                                          </p:val>
                                        </p:tav>
                                      </p:tavLst>
                                    </p:anim>
                                    <p:anim calcmode="lin" valueType="num">
                                      <p:cBhvr additive="base">
                                        <p:cTn id="50" dur="500" fill="hold"/>
                                        <p:tgtEl>
                                          <p:spTgt spid="1761321"/>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761335"/>
                                        </p:tgtEl>
                                        <p:attrNameLst>
                                          <p:attrName>style.visibility</p:attrName>
                                        </p:attrNameLst>
                                      </p:cBhvr>
                                      <p:to>
                                        <p:strVal val="visible"/>
                                      </p:to>
                                    </p:set>
                                    <p:anim calcmode="lin" valueType="num">
                                      <p:cBhvr additive="base">
                                        <p:cTn id="53" dur="500" fill="hold"/>
                                        <p:tgtEl>
                                          <p:spTgt spid="1761335"/>
                                        </p:tgtEl>
                                        <p:attrNameLst>
                                          <p:attrName>ppt_x</p:attrName>
                                        </p:attrNameLst>
                                      </p:cBhvr>
                                      <p:tavLst>
                                        <p:tav tm="0">
                                          <p:val>
                                            <p:strVal val="#ppt_x"/>
                                          </p:val>
                                        </p:tav>
                                        <p:tav tm="100000">
                                          <p:val>
                                            <p:strVal val="#ppt_x"/>
                                          </p:val>
                                        </p:tav>
                                      </p:tavLst>
                                    </p:anim>
                                    <p:anim calcmode="lin" valueType="num">
                                      <p:cBhvr additive="base">
                                        <p:cTn id="54" dur="500" fill="hold"/>
                                        <p:tgtEl>
                                          <p:spTgt spid="1761335"/>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761336"/>
                                        </p:tgtEl>
                                        <p:attrNameLst>
                                          <p:attrName>style.visibility</p:attrName>
                                        </p:attrNameLst>
                                      </p:cBhvr>
                                      <p:to>
                                        <p:strVal val="visible"/>
                                      </p:to>
                                    </p:set>
                                    <p:anim calcmode="lin" valueType="num">
                                      <p:cBhvr additive="base">
                                        <p:cTn id="57" dur="500" fill="hold"/>
                                        <p:tgtEl>
                                          <p:spTgt spid="1761336"/>
                                        </p:tgtEl>
                                        <p:attrNameLst>
                                          <p:attrName>ppt_x</p:attrName>
                                        </p:attrNameLst>
                                      </p:cBhvr>
                                      <p:tavLst>
                                        <p:tav tm="0">
                                          <p:val>
                                            <p:strVal val="#ppt_x"/>
                                          </p:val>
                                        </p:tav>
                                        <p:tav tm="100000">
                                          <p:val>
                                            <p:strVal val="#ppt_x"/>
                                          </p:val>
                                        </p:tav>
                                      </p:tavLst>
                                    </p:anim>
                                    <p:anim calcmode="lin" valueType="num">
                                      <p:cBhvr additive="base">
                                        <p:cTn id="58" dur="500" fill="hold"/>
                                        <p:tgtEl>
                                          <p:spTgt spid="1761336"/>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761337"/>
                                        </p:tgtEl>
                                        <p:attrNameLst>
                                          <p:attrName>style.visibility</p:attrName>
                                        </p:attrNameLst>
                                      </p:cBhvr>
                                      <p:to>
                                        <p:strVal val="visible"/>
                                      </p:to>
                                    </p:set>
                                    <p:anim calcmode="lin" valueType="num">
                                      <p:cBhvr additive="base">
                                        <p:cTn id="61" dur="500" fill="hold"/>
                                        <p:tgtEl>
                                          <p:spTgt spid="1761337"/>
                                        </p:tgtEl>
                                        <p:attrNameLst>
                                          <p:attrName>ppt_x</p:attrName>
                                        </p:attrNameLst>
                                      </p:cBhvr>
                                      <p:tavLst>
                                        <p:tav tm="0">
                                          <p:val>
                                            <p:strVal val="#ppt_x"/>
                                          </p:val>
                                        </p:tav>
                                        <p:tav tm="100000">
                                          <p:val>
                                            <p:strVal val="#ppt_x"/>
                                          </p:val>
                                        </p:tav>
                                      </p:tavLst>
                                    </p:anim>
                                    <p:anim calcmode="lin" valueType="num">
                                      <p:cBhvr additive="base">
                                        <p:cTn id="62" dur="500" fill="hold"/>
                                        <p:tgtEl>
                                          <p:spTgt spid="1761337"/>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761293"/>
                                        </p:tgtEl>
                                        <p:attrNameLst>
                                          <p:attrName>style.visibility</p:attrName>
                                        </p:attrNameLst>
                                      </p:cBhvr>
                                      <p:to>
                                        <p:strVal val="visible"/>
                                      </p:to>
                                    </p:set>
                                    <p:anim calcmode="lin" valueType="num">
                                      <p:cBhvr additive="base">
                                        <p:cTn id="67" dur="500" fill="hold"/>
                                        <p:tgtEl>
                                          <p:spTgt spid="1761293"/>
                                        </p:tgtEl>
                                        <p:attrNameLst>
                                          <p:attrName>ppt_x</p:attrName>
                                        </p:attrNameLst>
                                      </p:cBhvr>
                                      <p:tavLst>
                                        <p:tav tm="0">
                                          <p:val>
                                            <p:strVal val="#ppt_x"/>
                                          </p:val>
                                        </p:tav>
                                        <p:tav tm="100000">
                                          <p:val>
                                            <p:strVal val="#ppt_x"/>
                                          </p:val>
                                        </p:tav>
                                      </p:tavLst>
                                    </p:anim>
                                    <p:anim calcmode="lin" valueType="num">
                                      <p:cBhvr additive="base">
                                        <p:cTn id="68" dur="500" fill="hold"/>
                                        <p:tgtEl>
                                          <p:spTgt spid="1761293"/>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761294"/>
                                        </p:tgtEl>
                                        <p:attrNameLst>
                                          <p:attrName>style.visibility</p:attrName>
                                        </p:attrNameLst>
                                      </p:cBhvr>
                                      <p:to>
                                        <p:strVal val="visible"/>
                                      </p:to>
                                    </p:set>
                                    <p:anim calcmode="lin" valueType="num">
                                      <p:cBhvr additive="base">
                                        <p:cTn id="71" dur="500" fill="hold"/>
                                        <p:tgtEl>
                                          <p:spTgt spid="1761294"/>
                                        </p:tgtEl>
                                        <p:attrNameLst>
                                          <p:attrName>ppt_x</p:attrName>
                                        </p:attrNameLst>
                                      </p:cBhvr>
                                      <p:tavLst>
                                        <p:tav tm="0">
                                          <p:val>
                                            <p:strVal val="#ppt_x"/>
                                          </p:val>
                                        </p:tav>
                                        <p:tav tm="100000">
                                          <p:val>
                                            <p:strVal val="#ppt_x"/>
                                          </p:val>
                                        </p:tav>
                                      </p:tavLst>
                                    </p:anim>
                                    <p:anim calcmode="lin" valueType="num">
                                      <p:cBhvr additive="base">
                                        <p:cTn id="72" dur="500" fill="hold"/>
                                        <p:tgtEl>
                                          <p:spTgt spid="1761294"/>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1761295"/>
                                        </p:tgtEl>
                                        <p:attrNameLst>
                                          <p:attrName>style.visibility</p:attrName>
                                        </p:attrNameLst>
                                      </p:cBhvr>
                                      <p:to>
                                        <p:strVal val="visible"/>
                                      </p:to>
                                    </p:set>
                                    <p:anim calcmode="lin" valueType="num">
                                      <p:cBhvr additive="base">
                                        <p:cTn id="75" dur="500" fill="hold"/>
                                        <p:tgtEl>
                                          <p:spTgt spid="1761295"/>
                                        </p:tgtEl>
                                        <p:attrNameLst>
                                          <p:attrName>ppt_x</p:attrName>
                                        </p:attrNameLst>
                                      </p:cBhvr>
                                      <p:tavLst>
                                        <p:tav tm="0">
                                          <p:val>
                                            <p:strVal val="#ppt_x"/>
                                          </p:val>
                                        </p:tav>
                                        <p:tav tm="100000">
                                          <p:val>
                                            <p:strVal val="#ppt_x"/>
                                          </p:val>
                                        </p:tav>
                                      </p:tavLst>
                                    </p:anim>
                                    <p:anim calcmode="lin" valueType="num">
                                      <p:cBhvr additive="base">
                                        <p:cTn id="76" dur="500" fill="hold"/>
                                        <p:tgtEl>
                                          <p:spTgt spid="1761295"/>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761296"/>
                                        </p:tgtEl>
                                        <p:attrNameLst>
                                          <p:attrName>style.visibility</p:attrName>
                                        </p:attrNameLst>
                                      </p:cBhvr>
                                      <p:to>
                                        <p:strVal val="visible"/>
                                      </p:to>
                                    </p:set>
                                    <p:anim calcmode="lin" valueType="num">
                                      <p:cBhvr additive="base">
                                        <p:cTn id="79" dur="500" fill="hold"/>
                                        <p:tgtEl>
                                          <p:spTgt spid="1761296"/>
                                        </p:tgtEl>
                                        <p:attrNameLst>
                                          <p:attrName>ppt_x</p:attrName>
                                        </p:attrNameLst>
                                      </p:cBhvr>
                                      <p:tavLst>
                                        <p:tav tm="0">
                                          <p:val>
                                            <p:strVal val="#ppt_x"/>
                                          </p:val>
                                        </p:tav>
                                        <p:tav tm="100000">
                                          <p:val>
                                            <p:strVal val="#ppt_x"/>
                                          </p:val>
                                        </p:tav>
                                      </p:tavLst>
                                    </p:anim>
                                    <p:anim calcmode="lin" valueType="num">
                                      <p:cBhvr additive="base">
                                        <p:cTn id="80" dur="500" fill="hold"/>
                                        <p:tgtEl>
                                          <p:spTgt spid="1761296"/>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761297"/>
                                        </p:tgtEl>
                                        <p:attrNameLst>
                                          <p:attrName>style.visibility</p:attrName>
                                        </p:attrNameLst>
                                      </p:cBhvr>
                                      <p:to>
                                        <p:strVal val="visible"/>
                                      </p:to>
                                    </p:set>
                                    <p:anim calcmode="lin" valueType="num">
                                      <p:cBhvr additive="base">
                                        <p:cTn id="83" dur="500" fill="hold"/>
                                        <p:tgtEl>
                                          <p:spTgt spid="1761297"/>
                                        </p:tgtEl>
                                        <p:attrNameLst>
                                          <p:attrName>ppt_x</p:attrName>
                                        </p:attrNameLst>
                                      </p:cBhvr>
                                      <p:tavLst>
                                        <p:tav tm="0">
                                          <p:val>
                                            <p:strVal val="#ppt_x"/>
                                          </p:val>
                                        </p:tav>
                                        <p:tav tm="100000">
                                          <p:val>
                                            <p:strVal val="#ppt_x"/>
                                          </p:val>
                                        </p:tav>
                                      </p:tavLst>
                                    </p:anim>
                                    <p:anim calcmode="lin" valueType="num">
                                      <p:cBhvr additive="base">
                                        <p:cTn id="84" dur="500" fill="hold"/>
                                        <p:tgtEl>
                                          <p:spTgt spid="1761297"/>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761298"/>
                                        </p:tgtEl>
                                        <p:attrNameLst>
                                          <p:attrName>style.visibility</p:attrName>
                                        </p:attrNameLst>
                                      </p:cBhvr>
                                      <p:to>
                                        <p:strVal val="visible"/>
                                      </p:to>
                                    </p:set>
                                    <p:anim calcmode="lin" valueType="num">
                                      <p:cBhvr additive="base">
                                        <p:cTn id="87" dur="500" fill="hold"/>
                                        <p:tgtEl>
                                          <p:spTgt spid="1761298"/>
                                        </p:tgtEl>
                                        <p:attrNameLst>
                                          <p:attrName>ppt_x</p:attrName>
                                        </p:attrNameLst>
                                      </p:cBhvr>
                                      <p:tavLst>
                                        <p:tav tm="0">
                                          <p:val>
                                            <p:strVal val="#ppt_x"/>
                                          </p:val>
                                        </p:tav>
                                        <p:tav tm="100000">
                                          <p:val>
                                            <p:strVal val="#ppt_x"/>
                                          </p:val>
                                        </p:tav>
                                      </p:tavLst>
                                    </p:anim>
                                    <p:anim calcmode="lin" valueType="num">
                                      <p:cBhvr additive="base">
                                        <p:cTn id="88" dur="500" fill="hold"/>
                                        <p:tgtEl>
                                          <p:spTgt spid="1761298"/>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1761299"/>
                                        </p:tgtEl>
                                        <p:attrNameLst>
                                          <p:attrName>style.visibility</p:attrName>
                                        </p:attrNameLst>
                                      </p:cBhvr>
                                      <p:to>
                                        <p:strVal val="visible"/>
                                      </p:to>
                                    </p:set>
                                    <p:anim calcmode="lin" valueType="num">
                                      <p:cBhvr additive="base">
                                        <p:cTn id="91" dur="500" fill="hold"/>
                                        <p:tgtEl>
                                          <p:spTgt spid="1761299"/>
                                        </p:tgtEl>
                                        <p:attrNameLst>
                                          <p:attrName>ppt_x</p:attrName>
                                        </p:attrNameLst>
                                      </p:cBhvr>
                                      <p:tavLst>
                                        <p:tav tm="0">
                                          <p:val>
                                            <p:strVal val="#ppt_x"/>
                                          </p:val>
                                        </p:tav>
                                        <p:tav tm="100000">
                                          <p:val>
                                            <p:strVal val="#ppt_x"/>
                                          </p:val>
                                        </p:tav>
                                      </p:tavLst>
                                    </p:anim>
                                    <p:anim calcmode="lin" valueType="num">
                                      <p:cBhvr additive="base">
                                        <p:cTn id="92" dur="500" fill="hold"/>
                                        <p:tgtEl>
                                          <p:spTgt spid="1761299"/>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1761300"/>
                                        </p:tgtEl>
                                        <p:attrNameLst>
                                          <p:attrName>style.visibility</p:attrName>
                                        </p:attrNameLst>
                                      </p:cBhvr>
                                      <p:to>
                                        <p:strVal val="visible"/>
                                      </p:to>
                                    </p:set>
                                    <p:anim calcmode="lin" valueType="num">
                                      <p:cBhvr additive="base">
                                        <p:cTn id="95" dur="500" fill="hold"/>
                                        <p:tgtEl>
                                          <p:spTgt spid="1761300"/>
                                        </p:tgtEl>
                                        <p:attrNameLst>
                                          <p:attrName>ppt_x</p:attrName>
                                        </p:attrNameLst>
                                      </p:cBhvr>
                                      <p:tavLst>
                                        <p:tav tm="0">
                                          <p:val>
                                            <p:strVal val="#ppt_x"/>
                                          </p:val>
                                        </p:tav>
                                        <p:tav tm="100000">
                                          <p:val>
                                            <p:strVal val="#ppt_x"/>
                                          </p:val>
                                        </p:tav>
                                      </p:tavLst>
                                    </p:anim>
                                    <p:anim calcmode="lin" valueType="num">
                                      <p:cBhvr additive="base">
                                        <p:cTn id="96" dur="500" fill="hold"/>
                                        <p:tgtEl>
                                          <p:spTgt spid="1761300"/>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1761301"/>
                                        </p:tgtEl>
                                        <p:attrNameLst>
                                          <p:attrName>style.visibility</p:attrName>
                                        </p:attrNameLst>
                                      </p:cBhvr>
                                      <p:to>
                                        <p:strVal val="visible"/>
                                      </p:to>
                                    </p:set>
                                    <p:anim calcmode="lin" valueType="num">
                                      <p:cBhvr additive="base">
                                        <p:cTn id="99" dur="500" fill="hold"/>
                                        <p:tgtEl>
                                          <p:spTgt spid="1761301"/>
                                        </p:tgtEl>
                                        <p:attrNameLst>
                                          <p:attrName>ppt_x</p:attrName>
                                        </p:attrNameLst>
                                      </p:cBhvr>
                                      <p:tavLst>
                                        <p:tav tm="0">
                                          <p:val>
                                            <p:strVal val="#ppt_x"/>
                                          </p:val>
                                        </p:tav>
                                        <p:tav tm="100000">
                                          <p:val>
                                            <p:strVal val="#ppt_x"/>
                                          </p:val>
                                        </p:tav>
                                      </p:tavLst>
                                    </p:anim>
                                    <p:anim calcmode="lin" valueType="num">
                                      <p:cBhvr additive="base">
                                        <p:cTn id="100" dur="500" fill="hold"/>
                                        <p:tgtEl>
                                          <p:spTgt spid="1761301"/>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1761302"/>
                                        </p:tgtEl>
                                        <p:attrNameLst>
                                          <p:attrName>style.visibility</p:attrName>
                                        </p:attrNameLst>
                                      </p:cBhvr>
                                      <p:to>
                                        <p:strVal val="visible"/>
                                      </p:to>
                                    </p:set>
                                    <p:anim calcmode="lin" valueType="num">
                                      <p:cBhvr additive="base">
                                        <p:cTn id="103" dur="500" fill="hold"/>
                                        <p:tgtEl>
                                          <p:spTgt spid="1761302"/>
                                        </p:tgtEl>
                                        <p:attrNameLst>
                                          <p:attrName>ppt_x</p:attrName>
                                        </p:attrNameLst>
                                      </p:cBhvr>
                                      <p:tavLst>
                                        <p:tav tm="0">
                                          <p:val>
                                            <p:strVal val="#ppt_x"/>
                                          </p:val>
                                        </p:tav>
                                        <p:tav tm="100000">
                                          <p:val>
                                            <p:strVal val="#ppt_x"/>
                                          </p:val>
                                        </p:tav>
                                      </p:tavLst>
                                    </p:anim>
                                    <p:anim calcmode="lin" valueType="num">
                                      <p:cBhvr additive="base">
                                        <p:cTn id="104" dur="500" fill="hold"/>
                                        <p:tgtEl>
                                          <p:spTgt spid="1761302"/>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1761303"/>
                                        </p:tgtEl>
                                        <p:attrNameLst>
                                          <p:attrName>style.visibility</p:attrName>
                                        </p:attrNameLst>
                                      </p:cBhvr>
                                      <p:to>
                                        <p:strVal val="visible"/>
                                      </p:to>
                                    </p:set>
                                    <p:anim calcmode="lin" valueType="num">
                                      <p:cBhvr additive="base">
                                        <p:cTn id="107" dur="500" fill="hold"/>
                                        <p:tgtEl>
                                          <p:spTgt spid="1761303"/>
                                        </p:tgtEl>
                                        <p:attrNameLst>
                                          <p:attrName>ppt_x</p:attrName>
                                        </p:attrNameLst>
                                      </p:cBhvr>
                                      <p:tavLst>
                                        <p:tav tm="0">
                                          <p:val>
                                            <p:strVal val="#ppt_x"/>
                                          </p:val>
                                        </p:tav>
                                        <p:tav tm="100000">
                                          <p:val>
                                            <p:strVal val="#ppt_x"/>
                                          </p:val>
                                        </p:tav>
                                      </p:tavLst>
                                    </p:anim>
                                    <p:anim calcmode="lin" valueType="num">
                                      <p:cBhvr additive="base">
                                        <p:cTn id="108" dur="500" fill="hold"/>
                                        <p:tgtEl>
                                          <p:spTgt spid="1761303"/>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1761312"/>
                                        </p:tgtEl>
                                        <p:attrNameLst>
                                          <p:attrName>style.visibility</p:attrName>
                                        </p:attrNameLst>
                                      </p:cBhvr>
                                      <p:to>
                                        <p:strVal val="visible"/>
                                      </p:to>
                                    </p:set>
                                    <p:anim calcmode="lin" valueType="num">
                                      <p:cBhvr additive="base">
                                        <p:cTn id="111" dur="500" fill="hold"/>
                                        <p:tgtEl>
                                          <p:spTgt spid="1761312"/>
                                        </p:tgtEl>
                                        <p:attrNameLst>
                                          <p:attrName>ppt_x</p:attrName>
                                        </p:attrNameLst>
                                      </p:cBhvr>
                                      <p:tavLst>
                                        <p:tav tm="0">
                                          <p:val>
                                            <p:strVal val="#ppt_x"/>
                                          </p:val>
                                        </p:tav>
                                        <p:tav tm="100000">
                                          <p:val>
                                            <p:strVal val="#ppt_x"/>
                                          </p:val>
                                        </p:tav>
                                      </p:tavLst>
                                    </p:anim>
                                    <p:anim calcmode="lin" valueType="num">
                                      <p:cBhvr additive="base">
                                        <p:cTn id="112" dur="500" fill="hold"/>
                                        <p:tgtEl>
                                          <p:spTgt spid="1761312"/>
                                        </p:tgtEl>
                                        <p:attrNameLst>
                                          <p:attrName>ppt_y</p:attrName>
                                        </p:attrNameLst>
                                      </p:cBhvr>
                                      <p:tavLst>
                                        <p:tav tm="0">
                                          <p:val>
                                            <p:strVal val="1+#ppt_h/2"/>
                                          </p:val>
                                        </p:tav>
                                        <p:tav tm="100000">
                                          <p:val>
                                            <p:strVal val="#ppt_y"/>
                                          </p:val>
                                        </p:tav>
                                      </p:tavLst>
                                    </p:anim>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 presetClass="entr" presetSubtype="4" fill="hold" grpId="0" nodeType="clickEffect">
                                  <p:stCondLst>
                                    <p:cond delay="0"/>
                                  </p:stCondLst>
                                  <p:childTnLst>
                                    <p:set>
                                      <p:cBhvr>
                                        <p:cTn id="116" dur="1" fill="hold">
                                          <p:stCondLst>
                                            <p:cond delay="0"/>
                                          </p:stCondLst>
                                        </p:cTn>
                                        <p:tgtEl>
                                          <p:spTgt spid="1761326"/>
                                        </p:tgtEl>
                                        <p:attrNameLst>
                                          <p:attrName>style.visibility</p:attrName>
                                        </p:attrNameLst>
                                      </p:cBhvr>
                                      <p:to>
                                        <p:strVal val="visible"/>
                                      </p:to>
                                    </p:set>
                                    <p:anim calcmode="lin" valueType="num">
                                      <p:cBhvr additive="base">
                                        <p:cTn id="117" dur="500" fill="hold"/>
                                        <p:tgtEl>
                                          <p:spTgt spid="1761326"/>
                                        </p:tgtEl>
                                        <p:attrNameLst>
                                          <p:attrName>ppt_x</p:attrName>
                                        </p:attrNameLst>
                                      </p:cBhvr>
                                      <p:tavLst>
                                        <p:tav tm="0">
                                          <p:val>
                                            <p:strVal val="#ppt_x"/>
                                          </p:val>
                                        </p:tav>
                                        <p:tav tm="100000">
                                          <p:val>
                                            <p:strVal val="#ppt_x"/>
                                          </p:val>
                                        </p:tav>
                                      </p:tavLst>
                                    </p:anim>
                                    <p:anim calcmode="lin" valueType="num">
                                      <p:cBhvr additive="base">
                                        <p:cTn id="118" dur="500" fill="hold"/>
                                        <p:tgtEl>
                                          <p:spTgt spid="1761326"/>
                                        </p:tgtEl>
                                        <p:attrNameLst>
                                          <p:attrName>ppt_y</p:attrName>
                                        </p:attrNameLst>
                                      </p:cBhvr>
                                      <p:tavLst>
                                        <p:tav tm="0">
                                          <p:val>
                                            <p:strVal val="1+#ppt_h/2"/>
                                          </p:val>
                                        </p:tav>
                                        <p:tav tm="100000">
                                          <p:val>
                                            <p:strVal val="#ppt_y"/>
                                          </p:val>
                                        </p:tav>
                                      </p:tavLst>
                                    </p:anim>
                                  </p:childTnLst>
                                </p:cTn>
                              </p:par>
                              <p:par>
                                <p:cTn id="119" presetID="2" presetClass="entr" presetSubtype="4" fill="hold" grpId="0" nodeType="withEffect">
                                  <p:stCondLst>
                                    <p:cond delay="0"/>
                                  </p:stCondLst>
                                  <p:childTnLst>
                                    <p:set>
                                      <p:cBhvr>
                                        <p:cTn id="120" dur="1" fill="hold">
                                          <p:stCondLst>
                                            <p:cond delay="0"/>
                                          </p:stCondLst>
                                        </p:cTn>
                                        <p:tgtEl>
                                          <p:spTgt spid="1761330"/>
                                        </p:tgtEl>
                                        <p:attrNameLst>
                                          <p:attrName>style.visibility</p:attrName>
                                        </p:attrNameLst>
                                      </p:cBhvr>
                                      <p:to>
                                        <p:strVal val="visible"/>
                                      </p:to>
                                    </p:set>
                                    <p:anim calcmode="lin" valueType="num">
                                      <p:cBhvr additive="base">
                                        <p:cTn id="121" dur="500" fill="hold"/>
                                        <p:tgtEl>
                                          <p:spTgt spid="1761330"/>
                                        </p:tgtEl>
                                        <p:attrNameLst>
                                          <p:attrName>ppt_x</p:attrName>
                                        </p:attrNameLst>
                                      </p:cBhvr>
                                      <p:tavLst>
                                        <p:tav tm="0">
                                          <p:val>
                                            <p:strVal val="#ppt_x"/>
                                          </p:val>
                                        </p:tav>
                                        <p:tav tm="100000">
                                          <p:val>
                                            <p:strVal val="#ppt_x"/>
                                          </p:val>
                                        </p:tav>
                                      </p:tavLst>
                                    </p:anim>
                                    <p:anim calcmode="lin" valueType="num">
                                      <p:cBhvr additive="base">
                                        <p:cTn id="122" dur="500" fill="hold"/>
                                        <p:tgtEl>
                                          <p:spTgt spid="1761330"/>
                                        </p:tgtEl>
                                        <p:attrNameLst>
                                          <p:attrName>ppt_y</p:attrName>
                                        </p:attrNameLst>
                                      </p:cBhvr>
                                      <p:tavLst>
                                        <p:tav tm="0">
                                          <p:val>
                                            <p:strVal val="1+#ppt_h/2"/>
                                          </p:val>
                                        </p:tav>
                                        <p:tav tm="100000">
                                          <p:val>
                                            <p:strVal val="#ppt_y"/>
                                          </p:val>
                                        </p:tav>
                                      </p:tavLst>
                                    </p:anim>
                                  </p:childTnLst>
                                </p:cTn>
                              </p:par>
                              <p:par>
                                <p:cTn id="123" presetID="2" presetClass="entr" presetSubtype="4" fill="hold" grpId="0" nodeType="withEffect">
                                  <p:stCondLst>
                                    <p:cond delay="0"/>
                                  </p:stCondLst>
                                  <p:childTnLst>
                                    <p:set>
                                      <p:cBhvr>
                                        <p:cTn id="124" dur="1" fill="hold">
                                          <p:stCondLst>
                                            <p:cond delay="0"/>
                                          </p:stCondLst>
                                        </p:cTn>
                                        <p:tgtEl>
                                          <p:spTgt spid="1761339"/>
                                        </p:tgtEl>
                                        <p:attrNameLst>
                                          <p:attrName>style.visibility</p:attrName>
                                        </p:attrNameLst>
                                      </p:cBhvr>
                                      <p:to>
                                        <p:strVal val="visible"/>
                                      </p:to>
                                    </p:set>
                                    <p:anim calcmode="lin" valueType="num">
                                      <p:cBhvr additive="base">
                                        <p:cTn id="125" dur="500" fill="hold"/>
                                        <p:tgtEl>
                                          <p:spTgt spid="1761339"/>
                                        </p:tgtEl>
                                        <p:attrNameLst>
                                          <p:attrName>ppt_x</p:attrName>
                                        </p:attrNameLst>
                                      </p:cBhvr>
                                      <p:tavLst>
                                        <p:tav tm="0">
                                          <p:val>
                                            <p:strVal val="#ppt_x"/>
                                          </p:val>
                                        </p:tav>
                                        <p:tav tm="100000">
                                          <p:val>
                                            <p:strVal val="#ppt_x"/>
                                          </p:val>
                                        </p:tav>
                                      </p:tavLst>
                                    </p:anim>
                                    <p:anim calcmode="lin" valueType="num">
                                      <p:cBhvr additive="base">
                                        <p:cTn id="126" dur="500" fill="hold"/>
                                        <p:tgtEl>
                                          <p:spTgt spid="1761339"/>
                                        </p:tgtEl>
                                        <p:attrNameLst>
                                          <p:attrName>ppt_y</p:attrName>
                                        </p:attrNameLst>
                                      </p:cBhvr>
                                      <p:tavLst>
                                        <p:tav tm="0">
                                          <p:val>
                                            <p:strVal val="1+#ppt_h/2"/>
                                          </p:val>
                                        </p:tav>
                                        <p:tav tm="100000">
                                          <p:val>
                                            <p:strVal val="#ppt_y"/>
                                          </p:val>
                                        </p:tav>
                                      </p:tavLst>
                                    </p:anim>
                                  </p:childTnLst>
                                </p:cTn>
                              </p:par>
                            </p:childTnLst>
                          </p:cTn>
                        </p:par>
                      </p:childTnLst>
                    </p:cTn>
                  </p:par>
                  <p:par>
                    <p:cTn id="127" fill="hold" nodeType="clickPar">
                      <p:stCondLst>
                        <p:cond delay="indefinite"/>
                      </p:stCondLst>
                      <p:childTnLst>
                        <p:par>
                          <p:cTn id="128" fill="hold" nodeType="withGroup">
                            <p:stCondLst>
                              <p:cond delay="0"/>
                            </p:stCondLst>
                            <p:childTnLst>
                              <p:par>
                                <p:cTn id="129" presetID="2" presetClass="entr" presetSubtype="4" fill="hold" grpId="0" nodeType="clickEffect">
                                  <p:stCondLst>
                                    <p:cond delay="0"/>
                                  </p:stCondLst>
                                  <p:childTnLst>
                                    <p:set>
                                      <p:cBhvr>
                                        <p:cTn id="130" dur="1" fill="hold">
                                          <p:stCondLst>
                                            <p:cond delay="0"/>
                                          </p:stCondLst>
                                        </p:cTn>
                                        <p:tgtEl>
                                          <p:spTgt spid="1761305"/>
                                        </p:tgtEl>
                                        <p:attrNameLst>
                                          <p:attrName>style.visibility</p:attrName>
                                        </p:attrNameLst>
                                      </p:cBhvr>
                                      <p:to>
                                        <p:strVal val="visible"/>
                                      </p:to>
                                    </p:set>
                                    <p:anim calcmode="lin" valueType="num">
                                      <p:cBhvr additive="base">
                                        <p:cTn id="131" dur="500" fill="hold"/>
                                        <p:tgtEl>
                                          <p:spTgt spid="1761305"/>
                                        </p:tgtEl>
                                        <p:attrNameLst>
                                          <p:attrName>ppt_x</p:attrName>
                                        </p:attrNameLst>
                                      </p:cBhvr>
                                      <p:tavLst>
                                        <p:tav tm="0">
                                          <p:val>
                                            <p:strVal val="#ppt_x"/>
                                          </p:val>
                                        </p:tav>
                                        <p:tav tm="100000">
                                          <p:val>
                                            <p:strVal val="#ppt_x"/>
                                          </p:val>
                                        </p:tav>
                                      </p:tavLst>
                                    </p:anim>
                                    <p:anim calcmode="lin" valueType="num">
                                      <p:cBhvr additive="base">
                                        <p:cTn id="132" dur="500" fill="hold"/>
                                        <p:tgtEl>
                                          <p:spTgt spid="1761305"/>
                                        </p:tgtEl>
                                        <p:attrNameLst>
                                          <p:attrName>ppt_y</p:attrName>
                                        </p:attrNameLst>
                                      </p:cBhvr>
                                      <p:tavLst>
                                        <p:tav tm="0">
                                          <p:val>
                                            <p:strVal val="1+#ppt_h/2"/>
                                          </p:val>
                                        </p:tav>
                                        <p:tav tm="100000">
                                          <p:val>
                                            <p:strVal val="#ppt_y"/>
                                          </p:val>
                                        </p:tav>
                                      </p:tavLst>
                                    </p:anim>
                                  </p:childTnLst>
                                </p:cTn>
                              </p:par>
                              <p:par>
                                <p:cTn id="133" presetID="2" presetClass="entr" presetSubtype="4" fill="hold" grpId="0" nodeType="withEffect">
                                  <p:stCondLst>
                                    <p:cond delay="0"/>
                                  </p:stCondLst>
                                  <p:childTnLst>
                                    <p:set>
                                      <p:cBhvr>
                                        <p:cTn id="134" dur="1" fill="hold">
                                          <p:stCondLst>
                                            <p:cond delay="0"/>
                                          </p:stCondLst>
                                        </p:cTn>
                                        <p:tgtEl>
                                          <p:spTgt spid="1761315"/>
                                        </p:tgtEl>
                                        <p:attrNameLst>
                                          <p:attrName>style.visibility</p:attrName>
                                        </p:attrNameLst>
                                      </p:cBhvr>
                                      <p:to>
                                        <p:strVal val="visible"/>
                                      </p:to>
                                    </p:set>
                                    <p:anim calcmode="lin" valueType="num">
                                      <p:cBhvr additive="base">
                                        <p:cTn id="135" dur="500" fill="hold"/>
                                        <p:tgtEl>
                                          <p:spTgt spid="1761315"/>
                                        </p:tgtEl>
                                        <p:attrNameLst>
                                          <p:attrName>ppt_x</p:attrName>
                                        </p:attrNameLst>
                                      </p:cBhvr>
                                      <p:tavLst>
                                        <p:tav tm="0">
                                          <p:val>
                                            <p:strVal val="#ppt_x"/>
                                          </p:val>
                                        </p:tav>
                                        <p:tav tm="100000">
                                          <p:val>
                                            <p:strVal val="#ppt_x"/>
                                          </p:val>
                                        </p:tav>
                                      </p:tavLst>
                                    </p:anim>
                                    <p:anim calcmode="lin" valueType="num">
                                      <p:cBhvr additive="base">
                                        <p:cTn id="136" dur="500" fill="hold"/>
                                        <p:tgtEl>
                                          <p:spTgt spid="1761315"/>
                                        </p:tgtEl>
                                        <p:attrNameLst>
                                          <p:attrName>ppt_y</p:attrName>
                                        </p:attrNameLst>
                                      </p:cBhvr>
                                      <p:tavLst>
                                        <p:tav tm="0">
                                          <p:val>
                                            <p:strVal val="1+#ppt_h/2"/>
                                          </p:val>
                                        </p:tav>
                                        <p:tav tm="100000">
                                          <p:val>
                                            <p:strVal val="#ppt_y"/>
                                          </p:val>
                                        </p:tav>
                                      </p:tavLst>
                                    </p:anim>
                                  </p:childTnLst>
                                </p:cTn>
                              </p:par>
                              <p:par>
                                <p:cTn id="137" presetID="2" presetClass="entr" presetSubtype="4" fill="hold" grpId="0" nodeType="withEffect">
                                  <p:stCondLst>
                                    <p:cond delay="0"/>
                                  </p:stCondLst>
                                  <p:childTnLst>
                                    <p:set>
                                      <p:cBhvr>
                                        <p:cTn id="138" dur="1" fill="hold">
                                          <p:stCondLst>
                                            <p:cond delay="0"/>
                                          </p:stCondLst>
                                        </p:cTn>
                                        <p:tgtEl>
                                          <p:spTgt spid="1761317"/>
                                        </p:tgtEl>
                                        <p:attrNameLst>
                                          <p:attrName>style.visibility</p:attrName>
                                        </p:attrNameLst>
                                      </p:cBhvr>
                                      <p:to>
                                        <p:strVal val="visible"/>
                                      </p:to>
                                    </p:set>
                                    <p:anim calcmode="lin" valueType="num">
                                      <p:cBhvr additive="base">
                                        <p:cTn id="139" dur="500" fill="hold"/>
                                        <p:tgtEl>
                                          <p:spTgt spid="1761317"/>
                                        </p:tgtEl>
                                        <p:attrNameLst>
                                          <p:attrName>ppt_x</p:attrName>
                                        </p:attrNameLst>
                                      </p:cBhvr>
                                      <p:tavLst>
                                        <p:tav tm="0">
                                          <p:val>
                                            <p:strVal val="#ppt_x"/>
                                          </p:val>
                                        </p:tav>
                                        <p:tav tm="100000">
                                          <p:val>
                                            <p:strVal val="#ppt_x"/>
                                          </p:val>
                                        </p:tav>
                                      </p:tavLst>
                                    </p:anim>
                                    <p:anim calcmode="lin" valueType="num">
                                      <p:cBhvr additive="base">
                                        <p:cTn id="140" dur="500" fill="hold"/>
                                        <p:tgtEl>
                                          <p:spTgt spid="1761317"/>
                                        </p:tgtEl>
                                        <p:attrNameLst>
                                          <p:attrName>ppt_y</p:attrName>
                                        </p:attrNameLst>
                                      </p:cBhvr>
                                      <p:tavLst>
                                        <p:tav tm="0">
                                          <p:val>
                                            <p:strVal val="1+#ppt_h/2"/>
                                          </p:val>
                                        </p:tav>
                                        <p:tav tm="100000">
                                          <p:val>
                                            <p:strVal val="#ppt_y"/>
                                          </p:val>
                                        </p:tav>
                                      </p:tavLst>
                                    </p:anim>
                                  </p:childTnLst>
                                </p:cTn>
                              </p:par>
                              <p:par>
                                <p:cTn id="141" presetID="2" presetClass="entr" presetSubtype="4" fill="hold" grpId="0" nodeType="withEffect">
                                  <p:stCondLst>
                                    <p:cond delay="0"/>
                                  </p:stCondLst>
                                  <p:childTnLst>
                                    <p:set>
                                      <p:cBhvr>
                                        <p:cTn id="142" dur="1" fill="hold">
                                          <p:stCondLst>
                                            <p:cond delay="0"/>
                                          </p:stCondLst>
                                        </p:cTn>
                                        <p:tgtEl>
                                          <p:spTgt spid="1761318"/>
                                        </p:tgtEl>
                                        <p:attrNameLst>
                                          <p:attrName>style.visibility</p:attrName>
                                        </p:attrNameLst>
                                      </p:cBhvr>
                                      <p:to>
                                        <p:strVal val="visible"/>
                                      </p:to>
                                    </p:set>
                                    <p:anim calcmode="lin" valueType="num">
                                      <p:cBhvr additive="base">
                                        <p:cTn id="143" dur="500" fill="hold"/>
                                        <p:tgtEl>
                                          <p:spTgt spid="1761318"/>
                                        </p:tgtEl>
                                        <p:attrNameLst>
                                          <p:attrName>ppt_x</p:attrName>
                                        </p:attrNameLst>
                                      </p:cBhvr>
                                      <p:tavLst>
                                        <p:tav tm="0">
                                          <p:val>
                                            <p:strVal val="#ppt_x"/>
                                          </p:val>
                                        </p:tav>
                                        <p:tav tm="100000">
                                          <p:val>
                                            <p:strVal val="#ppt_x"/>
                                          </p:val>
                                        </p:tav>
                                      </p:tavLst>
                                    </p:anim>
                                    <p:anim calcmode="lin" valueType="num">
                                      <p:cBhvr additive="base">
                                        <p:cTn id="144" dur="500" fill="hold"/>
                                        <p:tgtEl>
                                          <p:spTgt spid="1761318"/>
                                        </p:tgtEl>
                                        <p:attrNameLst>
                                          <p:attrName>ppt_y</p:attrName>
                                        </p:attrNameLst>
                                      </p:cBhvr>
                                      <p:tavLst>
                                        <p:tav tm="0">
                                          <p:val>
                                            <p:strVal val="1+#ppt_h/2"/>
                                          </p:val>
                                        </p:tav>
                                        <p:tav tm="100000">
                                          <p:val>
                                            <p:strVal val="#ppt_y"/>
                                          </p:val>
                                        </p:tav>
                                      </p:tavLst>
                                    </p:anim>
                                  </p:childTnLst>
                                </p:cTn>
                              </p:par>
                              <p:par>
                                <p:cTn id="145" presetID="2" presetClass="entr" presetSubtype="4" fill="hold" grpId="0" nodeType="withEffect">
                                  <p:stCondLst>
                                    <p:cond delay="0"/>
                                  </p:stCondLst>
                                  <p:childTnLst>
                                    <p:set>
                                      <p:cBhvr>
                                        <p:cTn id="146" dur="1" fill="hold">
                                          <p:stCondLst>
                                            <p:cond delay="0"/>
                                          </p:stCondLst>
                                        </p:cTn>
                                        <p:tgtEl>
                                          <p:spTgt spid="1761324"/>
                                        </p:tgtEl>
                                        <p:attrNameLst>
                                          <p:attrName>style.visibility</p:attrName>
                                        </p:attrNameLst>
                                      </p:cBhvr>
                                      <p:to>
                                        <p:strVal val="visible"/>
                                      </p:to>
                                    </p:set>
                                    <p:anim calcmode="lin" valueType="num">
                                      <p:cBhvr additive="base">
                                        <p:cTn id="147" dur="500" fill="hold"/>
                                        <p:tgtEl>
                                          <p:spTgt spid="1761324"/>
                                        </p:tgtEl>
                                        <p:attrNameLst>
                                          <p:attrName>ppt_x</p:attrName>
                                        </p:attrNameLst>
                                      </p:cBhvr>
                                      <p:tavLst>
                                        <p:tav tm="0">
                                          <p:val>
                                            <p:strVal val="#ppt_x"/>
                                          </p:val>
                                        </p:tav>
                                        <p:tav tm="100000">
                                          <p:val>
                                            <p:strVal val="#ppt_x"/>
                                          </p:val>
                                        </p:tav>
                                      </p:tavLst>
                                    </p:anim>
                                    <p:anim calcmode="lin" valueType="num">
                                      <p:cBhvr additive="base">
                                        <p:cTn id="148" dur="500" fill="hold"/>
                                        <p:tgtEl>
                                          <p:spTgt spid="1761324"/>
                                        </p:tgtEl>
                                        <p:attrNameLst>
                                          <p:attrName>ppt_y</p:attrName>
                                        </p:attrNameLst>
                                      </p:cBhvr>
                                      <p:tavLst>
                                        <p:tav tm="0">
                                          <p:val>
                                            <p:strVal val="1+#ppt_h/2"/>
                                          </p:val>
                                        </p:tav>
                                        <p:tav tm="100000">
                                          <p:val>
                                            <p:strVal val="#ppt_y"/>
                                          </p:val>
                                        </p:tav>
                                      </p:tavLst>
                                    </p:anim>
                                  </p:childTnLst>
                                </p:cTn>
                              </p:par>
                              <p:par>
                                <p:cTn id="149" presetID="2" presetClass="entr" presetSubtype="4" fill="hold" grpId="0" nodeType="withEffect">
                                  <p:stCondLst>
                                    <p:cond delay="0"/>
                                  </p:stCondLst>
                                  <p:childTnLst>
                                    <p:set>
                                      <p:cBhvr>
                                        <p:cTn id="150" dur="1" fill="hold">
                                          <p:stCondLst>
                                            <p:cond delay="0"/>
                                          </p:stCondLst>
                                        </p:cTn>
                                        <p:tgtEl>
                                          <p:spTgt spid="1761304"/>
                                        </p:tgtEl>
                                        <p:attrNameLst>
                                          <p:attrName>style.visibility</p:attrName>
                                        </p:attrNameLst>
                                      </p:cBhvr>
                                      <p:to>
                                        <p:strVal val="visible"/>
                                      </p:to>
                                    </p:set>
                                    <p:anim calcmode="lin" valueType="num">
                                      <p:cBhvr additive="base">
                                        <p:cTn id="151" dur="500" fill="hold"/>
                                        <p:tgtEl>
                                          <p:spTgt spid="1761304"/>
                                        </p:tgtEl>
                                        <p:attrNameLst>
                                          <p:attrName>ppt_x</p:attrName>
                                        </p:attrNameLst>
                                      </p:cBhvr>
                                      <p:tavLst>
                                        <p:tav tm="0">
                                          <p:val>
                                            <p:strVal val="#ppt_x"/>
                                          </p:val>
                                        </p:tav>
                                        <p:tav tm="100000">
                                          <p:val>
                                            <p:strVal val="#ppt_x"/>
                                          </p:val>
                                        </p:tav>
                                      </p:tavLst>
                                    </p:anim>
                                    <p:anim calcmode="lin" valueType="num">
                                      <p:cBhvr additive="base">
                                        <p:cTn id="152" dur="500" fill="hold"/>
                                        <p:tgtEl>
                                          <p:spTgt spid="1761304"/>
                                        </p:tgtEl>
                                        <p:attrNameLst>
                                          <p:attrName>ppt_y</p:attrName>
                                        </p:attrNameLst>
                                      </p:cBhvr>
                                      <p:tavLst>
                                        <p:tav tm="0">
                                          <p:val>
                                            <p:strVal val="1+#ppt_h/2"/>
                                          </p:val>
                                        </p:tav>
                                        <p:tav tm="100000">
                                          <p:val>
                                            <p:strVal val="#ppt_y"/>
                                          </p:val>
                                        </p:tav>
                                      </p:tavLst>
                                    </p:anim>
                                  </p:childTnLst>
                                </p:cTn>
                              </p:par>
                              <p:par>
                                <p:cTn id="153" presetID="2" presetClass="entr" presetSubtype="4" fill="hold" grpId="0" nodeType="withEffect">
                                  <p:stCondLst>
                                    <p:cond delay="0"/>
                                  </p:stCondLst>
                                  <p:childTnLst>
                                    <p:set>
                                      <p:cBhvr>
                                        <p:cTn id="154" dur="1" fill="hold">
                                          <p:stCondLst>
                                            <p:cond delay="0"/>
                                          </p:stCondLst>
                                        </p:cTn>
                                        <p:tgtEl>
                                          <p:spTgt spid="1761311"/>
                                        </p:tgtEl>
                                        <p:attrNameLst>
                                          <p:attrName>style.visibility</p:attrName>
                                        </p:attrNameLst>
                                      </p:cBhvr>
                                      <p:to>
                                        <p:strVal val="visible"/>
                                      </p:to>
                                    </p:set>
                                    <p:anim calcmode="lin" valueType="num">
                                      <p:cBhvr additive="base">
                                        <p:cTn id="155" dur="500" fill="hold"/>
                                        <p:tgtEl>
                                          <p:spTgt spid="1761311"/>
                                        </p:tgtEl>
                                        <p:attrNameLst>
                                          <p:attrName>ppt_x</p:attrName>
                                        </p:attrNameLst>
                                      </p:cBhvr>
                                      <p:tavLst>
                                        <p:tav tm="0">
                                          <p:val>
                                            <p:strVal val="#ppt_x"/>
                                          </p:val>
                                        </p:tav>
                                        <p:tav tm="100000">
                                          <p:val>
                                            <p:strVal val="#ppt_x"/>
                                          </p:val>
                                        </p:tav>
                                      </p:tavLst>
                                    </p:anim>
                                    <p:anim calcmode="lin" valueType="num">
                                      <p:cBhvr additive="base">
                                        <p:cTn id="156" dur="500" fill="hold"/>
                                        <p:tgtEl>
                                          <p:spTgt spid="1761311"/>
                                        </p:tgtEl>
                                        <p:attrNameLst>
                                          <p:attrName>ppt_y</p:attrName>
                                        </p:attrNameLst>
                                      </p:cBhvr>
                                      <p:tavLst>
                                        <p:tav tm="0">
                                          <p:val>
                                            <p:strVal val="1+#ppt_h/2"/>
                                          </p:val>
                                        </p:tav>
                                        <p:tav tm="100000">
                                          <p:val>
                                            <p:strVal val="#ppt_y"/>
                                          </p:val>
                                        </p:tav>
                                      </p:tavLst>
                                    </p:anim>
                                  </p:childTnLst>
                                </p:cTn>
                              </p:par>
                              <p:par>
                                <p:cTn id="157" presetID="2" presetClass="entr" presetSubtype="4" fill="hold" grpId="0" nodeType="withEffect">
                                  <p:stCondLst>
                                    <p:cond delay="0"/>
                                  </p:stCondLst>
                                  <p:childTnLst>
                                    <p:set>
                                      <p:cBhvr>
                                        <p:cTn id="158" dur="1" fill="hold">
                                          <p:stCondLst>
                                            <p:cond delay="0"/>
                                          </p:stCondLst>
                                        </p:cTn>
                                        <p:tgtEl>
                                          <p:spTgt spid="1761313"/>
                                        </p:tgtEl>
                                        <p:attrNameLst>
                                          <p:attrName>style.visibility</p:attrName>
                                        </p:attrNameLst>
                                      </p:cBhvr>
                                      <p:to>
                                        <p:strVal val="visible"/>
                                      </p:to>
                                    </p:set>
                                    <p:anim calcmode="lin" valueType="num">
                                      <p:cBhvr additive="base">
                                        <p:cTn id="159" dur="500" fill="hold"/>
                                        <p:tgtEl>
                                          <p:spTgt spid="1761313"/>
                                        </p:tgtEl>
                                        <p:attrNameLst>
                                          <p:attrName>ppt_x</p:attrName>
                                        </p:attrNameLst>
                                      </p:cBhvr>
                                      <p:tavLst>
                                        <p:tav tm="0">
                                          <p:val>
                                            <p:strVal val="#ppt_x"/>
                                          </p:val>
                                        </p:tav>
                                        <p:tav tm="100000">
                                          <p:val>
                                            <p:strVal val="#ppt_x"/>
                                          </p:val>
                                        </p:tav>
                                      </p:tavLst>
                                    </p:anim>
                                    <p:anim calcmode="lin" valueType="num">
                                      <p:cBhvr additive="base">
                                        <p:cTn id="160" dur="500" fill="hold"/>
                                        <p:tgtEl>
                                          <p:spTgt spid="1761313"/>
                                        </p:tgtEl>
                                        <p:attrNameLst>
                                          <p:attrName>ppt_y</p:attrName>
                                        </p:attrNameLst>
                                      </p:cBhvr>
                                      <p:tavLst>
                                        <p:tav tm="0">
                                          <p:val>
                                            <p:strVal val="1+#ppt_h/2"/>
                                          </p:val>
                                        </p:tav>
                                        <p:tav tm="100000">
                                          <p:val>
                                            <p:strVal val="#ppt_y"/>
                                          </p:val>
                                        </p:tav>
                                      </p:tavLst>
                                    </p:anim>
                                  </p:childTnLst>
                                </p:cTn>
                              </p:par>
                              <p:par>
                                <p:cTn id="161" presetID="2" presetClass="entr" presetSubtype="4" fill="hold" grpId="0" nodeType="withEffect">
                                  <p:stCondLst>
                                    <p:cond delay="0"/>
                                  </p:stCondLst>
                                  <p:childTnLst>
                                    <p:set>
                                      <p:cBhvr>
                                        <p:cTn id="162" dur="1" fill="hold">
                                          <p:stCondLst>
                                            <p:cond delay="0"/>
                                          </p:stCondLst>
                                        </p:cTn>
                                        <p:tgtEl>
                                          <p:spTgt spid="1761314"/>
                                        </p:tgtEl>
                                        <p:attrNameLst>
                                          <p:attrName>style.visibility</p:attrName>
                                        </p:attrNameLst>
                                      </p:cBhvr>
                                      <p:to>
                                        <p:strVal val="visible"/>
                                      </p:to>
                                    </p:set>
                                    <p:anim calcmode="lin" valueType="num">
                                      <p:cBhvr additive="base">
                                        <p:cTn id="163" dur="500" fill="hold"/>
                                        <p:tgtEl>
                                          <p:spTgt spid="1761314"/>
                                        </p:tgtEl>
                                        <p:attrNameLst>
                                          <p:attrName>ppt_x</p:attrName>
                                        </p:attrNameLst>
                                      </p:cBhvr>
                                      <p:tavLst>
                                        <p:tav tm="0">
                                          <p:val>
                                            <p:strVal val="#ppt_x"/>
                                          </p:val>
                                        </p:tav>
                                        <p:tav tm="100000">
                                          <p:val>
                                            <p:strVal val="#ppt_x"/>
                                          </p:val>
                                        </p:tav>
                                      </p:tavLst>
                                    </p:anim>
                                    <p:anim calcmode="lin" valueType="num">
                                      <p:cBhvr additive="base">
                                        <p:cTn id="164" dur="500" fill="hold"/>
                                        <p:tgtEl>
                                          <p:spTgt spid="1761314"/>
                                        </p:tgtEl>
                                        <p:attrNameLst>
                                          <p:attrName>ppt_y</p:attrName>
                                        </p:attrNameLst>
                                      </p:cBhvr>
                                      <p:tavLst>
                                        <p:tav tm="0">
                                          <p:val>
                                            <p:strVal val="1+#ppt_h/2"/>
                                          </p:val>
                                        </p:tav>
                                        <p:tav tm="100000">
                                          <p:val>
                                            <p:strVal val="#ppt_y"/>
                                          </p:val>
                                        </p:tav>
                                      </p:tavLst>
                                    </p:anim>
                                  </p:childTnLst>
                                </p:cTn>
                              </p:par>
                              <p:par>
                                <p:cTn id="165" presetID="2" presetClass="entr" presetSubtype="4" fill="hold" grpId="0" nodeType="withEffect">
                                  <p:stCondLst>
                                    <p:cond delay="0"/>
                                  </p:stCondLst>
                                  <p:childTnLst>
                                    <p:set>
                                      <p:cBhvr>
                                        <p:cTn id="166" dur="1" fill="hold">
                                          <p:stCondLst>
                                            <p:cond delay="0"/>
                                          </p:stCondLst>
                                        </p:cTn>
                                        <p:tgtEl>
                                          <p:spTgt spid="1761328"/>
                                        </p:tgtEl>
                                        <p:attrNameLst>
                                          <p:attrName>style.visibility</p:attrName>
                                        </p:attrNameLst>
                                      </p:cBhvr>
                                      <p:to>
                                        <p:strVal val="visible"/>
                                      </p:to>
                                    </p:set>
                                    <p:anim calcmode="lin" valueType="num">
                                      <p:cBhvr additive="base">
                                        <p:cTn id="167" dur="500" fill="hold"/>
                                        <p:tgtEl>
                                          <p:spTgt spid="1761328"/>
                                        </p:tgtEl>
                                        <p:attrNameLst>
                                          <p:attrName>ppt_x</p:attrName>
                                        </p:attrNameLst>
                                      </p:cBhvr>
                                      <p:tavLst>
                                        <p:tav tm="0">
                                          <p:val>
                                            <p:strVal val="#ppt_x"/>
                                          </p:val>
                                        </p:tav>
                                        <p:tav tm="100000">
                                          <p:val>
                                            <p:strVal val="#ppt_x"/>
                                          </p:val>
                                        </p:tav>
                                      </p:tavLst>
                                    </p:anim>
                                    <p:anim calcmode="lin" valueType="num">
                                      <p:cBhvr additive="base">
                                        <p:cTn id="168" dur="500" fill="hold"/>
                                        <p:tgtEl>
                                          <p:spTgt spid="1761328"/>
                                        </p:tgtEl>
                                        <p:attrNameLst>
                                          <p:attrName>ppt_y</p:attrName>
                                        </p:attrNameLst>
                                      </p:cBhvr>
                                      <p:tavLst>
                                        <p:tav tm="0">
                                          <p:val>
                                            <p:strVal val="1+#ppt_h/2"/>
                                          </p:val>
                                        </p:tav>
                                        <p:tav tm="100000">
                                          <p:val>
                                            <p:strVal val="#ppt_y"/>
                                          </p:val>
                                        </p:tav>
                                      </p:tavLst>
                                    </p:anim>
                                  </p:childTnLst>
                                </p:cTn>
                              </p:par>
                            </p:childTnLst>
                          </p:cTn>
                        </p:par>
                      </p:childTnLst>
                    </p:cTn>
                  </p:par>
                  <p:par>
                    <p:cTn id="169" fill="hold" nodeType="clickPar">
                      <p:stCondLst>
                        <p:cond delay="indefinite"/>
                      </p:stCondLst>
                      <p:childTnLst>
                        <p:par>
                          <p:cTn id="170" fill="hold" nodeType="withGroup">
                            <p:stCondLst>
                              <p:cond delay="0"/>
                            </p:stCondLst>
                            <p:childTnLst>
                              <p:par>
                                <p:cTn id="171" presetID="2" presetClass="entr" presetSubtype="4" fill="hold" grpId="0" nodeType="clickEffect">
                                  <p:stCondLst>
                                    <p:cond delay="0"/>
                                  </p:stCondLst>
                                  <p:childTnLst>
                                    <p:set>
                                      <p:cBhvr>
                                        <p:cTn id="172" dur="1" fill="hold">
                                          <p:stCondLst>
                                            <p:cond delay="0"/>
                                          </p:stCondLst>
                                        </p:cTn>
                                        <p:tgtEl>
                                          <p:spTgt spid="1761331"/>
                                        </p:tgtEl>
                                        <p:attrNameLst>
                                          <p:attrName>style.visibility</p:attrName>
                                        </p:attrNameLst>
                                      </p:cBhvr>
                                      <p:to>
                                        <p:strVal val="visible"/>
                                      </p:to>
                                    </p:set>
                                    <p:anim calcmode="lin" valueType="num">
                                      <p:cBhvr additive="base">
                                        <p:cTn id="173" dur="500" fill="hold"/>
                                        <p:tgtEl>
                                          <p:spTgt spid="1761331"/>
                                        </p:tgtEl>
                                        <p:attrNameLst>
                                          <p:attrName>ppt_x</p:attrName>
                                        </p:attrNameLst>
                                      </p:cBhvr>
                                      <p:tavLst>
                                        <p:tav tm="0">
                                          <p:val>
                                            <p:strVal val="#ppt_x"/>
                                          </p:val>
                                        </p:tav>
                                        <p:tav tm="100000">
                                          <p:val>
                                            <p:strVal val="#ppt_x"/>
                                          </p:val>
                                        </p:tav>
                                      </p:tavLst>
                                    </p:anim>
                                    <p:anim calcmode="lin" valueType="num">
                                      <p:cBhvr additive="base">
                                        <p:cTn id="174" dur="500" fill="hold"/>
                                        <p:tgtEl>
                                          <p:spTgt spid="1761331"/>
                                        </p:tgtEl>
                                        <p:attrNameLst>
                                          <p:attrName>ppt_y</p:attrName>
                                        </p:attrNameLst>
                                      </p:cBhvr>
                                      <p:tavLst>
                                        <p:tav tm="0">
                                          <p:val>
                                            <p:strVal val="1+#ppt_h/2"/>
                                          </p:val>
                                        </p:tav>
                                        <p:tav tm="100000">
                                          <p:val>
                                            <p:strVal val="#ppt_y"/>
                                          </p:val>
                                        </p:tav>
                                      </p:tavLst>
                                    </p:anim>
                                  </p:childTnLst>
                                </p:cTn>
                              </p:par>
                              <p:par>
                                <p:cTn id="175" presetID="2" presetClass="entr" presetSubtype="4" fill="hold" grpId="0" nodeType="withEffect">
                                  <p:stCondLst>
                                    <p:cond delay="0"/>
                                  </p:stCondLst>
                                  <p:childTnLst>
                                    <p:set>
                                      <p:cBhvr>
                                        <p:cTn id="176" dur="1" fill="hold">
                                          <p:stCondLst>
                                            <p:cond delay="0"/>
                                          </p:stCondLst>
                                        </p:cTn>
                                        <p:tgtEl>
                                          <p:spTgt spid="1761338"/>
                                        </p:tgtEl>
                                        <p:attrNameLst>
                                          <p:attrName>style.visibility</p:attrName>
                                        </p:attrNameLst>
                                      </p:cBhvr>
                                      <p:to>
                                        <p:strVal val="visible"/>
                                      </p:to>
                                    </p:set>
                                    <p:anim calcmode="lin" valueType="num">
                                      <p:cBhvr additive="base">
                                        <p:cTn id="177" dur="500" fill="hold"/>
                                        <p:tgtEl>
                                          <p:spTgt spid="1761338"/>
                                        </p:tgtEl>
                                        <p:attrNameLst>
                                          <p:attrName>ppt_x</p:attrName>
                                        </p:attrNameLst>
                                      </p:cBhvr>
                                      <p:tavLst>
                                        <p:tav tm="0">
                                          <p:val>
                                            <p:strVal val="#ppt_x"/>
                                          </p:val>
                                        </p:tav>
                                        <p:tav tm="100000">
                                          <p:val>
                                            <p:strVal val="#ppt_x"/>
                                          </p:val>
                                        </p:tav>
                                      </p:tavLst>
                                    </p:anim>
                                    <p:anim calcmode="lin" valueType="num">
                                      <p:cBhvr additive="base">
                                        <p:cTn id="178" dur="500" fill="hold"/>
                                        <p:tgtEl>
                                          <p:spTgt spid="1761338"/>
                                        </p:tgtEl>
                                        <p:attrNameLst>
                                          <p:attrName>ppt_y</p:attrName>
                                        </p:attrNameLst>
                                      </p:cBhvr>
                                      <p:tavLst>
                                        <p:tav tm="0">
                                          <p:val>
                                            <p:strVal val="1+#ppt_h/2"/>
                                          </p:val>
                                        </p:tav>
                                        <p:tav tm="100000">
                                          <p:val>
                                            <p:strVal val="#ppt_y"/>
                                          </p:val>
                                        </p:tav>
                                      </p:tavLst>
                                    </p:anim>
                                  </p:childTnLst>
                                </p:cTn>
                              </p:par>
                            </p:childTnLst>
                          </p:cTn>
                        </p:par>
                      </p:childTnLst>
                    </p:cTn>
                  </p:par>
                  <p:par>
                    <p:cTn id="179" fill="hold" nodeType="clickPar">
                      <p:stCondLst>
                        <p:cond delay="indefinite"/>
                      </p:stCondLst>
                      <p:childTnLst>
                        <p:par>
                          <p:cTn id="180" fill="hold" nodeType="withGroup">
                            <p:stCondLst>
                              <p:cond delay="0"/>
                            </p:stCondLst>
                            <p:childTnLst>
                              <p:par>
                                <p:cTn id="181" presetID="2" presetClass="entr" presetSubtype="4" fill="hold" nodeType="clickEffect">
                                  <p:stCondLst>
                                    <p:cond delay="0"/>
                                  </p:stCondLst>
                                  <p:childTnLst>
                                    <p:set>
                                      <p:cBhvr>
                                        <p:cTn id="182" dur="1" fill="hold">
                                          <p:stCondLst>
                                            <p:cond delay="0"/>
                                          </p:stCondLst>
                                        </p:cTn>
                                        <p:tgtEl>
                                          <p:spTgt spid="3"/>
                                        </p:tgtEl>
                                        <p:attrNameLst>
                                          <p:attrName>style.visibility</p:attrName>
                                        </p:attrNameLst>
                                      </p:cBhvr>
                                      <p:to>
                                        <p:strVal val="visible"/>
                                      </p:to>
                                    </p:set>
                                    <p:anim calcmode="lin" valueType="num">
                                      <p:cBhvr additive="base">
                                        <p:cTn id="183" dur="500" fill="hold"/>
                                        <p:tgtEl>
                                          <p:spTgt spid="3"/>
                                        </p:tgtEl>
                                        <p:attrNameLst>
                                          <p:attrName>ppt_x</p:attrName>
                                        </p:attrNameLst>
                                      </p:cBhvr>
                                      <p:tavLst>
                                        <p:tav tm="0">
                                          <p:val>
                                            <p:strVal val="#ppt_x"/>
                                          </p:val>
                                        </p:tav>
                                        <p:tav tm="100000">
                                          <p:val>
                                            <p:strVal val="#ppt_x"/>
                                          </p:val>
                                        </p:tav>
                                      </p:tavLst>
                                    </p:anim>
                                    <p:anim calcmode="lin" valueType="num">
                                      <p:cBhvr additive="base">
                                        <p:cTn id="18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85" fill="hold" nodeType="clickPar">
                      <p:stCondLst>
                        <p:cond delay="indefinite"/>
                      </p:stCondLst>
                      <p:childTnLst>
                        <p:par>
                          <p:cTn id="186" fill="hold" nodeType="withGroup">
                            <p:stCondLst>
                              <p:cond delay="0"/>
                            </p:stCondLst>
                            <p:childTnLst>
                              <p:par>
                                <p:cTn id="187" presetID="2" presetClass="entr" presetSubtype="4" fill="hold" nodeType="clickEffect">
                                  <p:stCondLst>
                                    <p:cond delay="0"/>
                                  </p:stCondLst>
                                  <p:childTnLst>
                                    <p:set>
                                      <p:cBhvr>
                                        <p:cTn id="188" dur="1" fill="hold">
                                          <p:stCondLst>
                                            <p:cond delay="0"/>
                                          </p:stCondLst>
                                        </p:cTn>
                                        <p:tgtEl>
                                          <p:spTgt spid="4"/>
                                        </p:tgtEl>
                                        <p:attrNameLst>
                                          <p:attrName>style.visibility</p:attrName>
                                        </p:attrNameLst>
                                      </p:cBhvr>
                                      <p:to>
                                        <p:strVal val="visible"/>
                                      </p:to>
                                    </p:set>
                                    <p:anim calcmode="lin" valueType="num">
                                      <p:cBhvr additive="base">
                                        <p:cTn id="189" dur="500" fill="hold"/>
                                        <p:tgtEl>
                                          <p:spTgt spid="4"/>
                                        </p:tgtEl>
                                        <p:attrNameLst>
                                          <p:attrName>ppt_x</p:attrName>
                                        </p:attrNameLst>
                                      </p:cBhvr>
                                      <p:tavLst>
                                        <p:tav tm="0">
                                          <p:val>
                                            <p:strVal val="#ppt_x"/>
                                          </p:val>
                                        </p:tav>
                                        <p:tav tm="100000">
                                          <p:val>
                                            <p:strVal val="#ppt_x"/>
                                          </p:val>
                                        </p:tav>
                                      </p:tavLst>
                                    </p:anim>
                                    <p:anim calcmode="lin" valueType="num">
                                      <p:cBhvr additive="base">
                                        <p:cTn id="19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1" fill="hold" nodeType="clickPar">
                      <p:stCondLst>
                        <p:cond delay="indefinite"/>
                      </p:stCondLst>
                      <p:childTnLst>
                        <p:par>
                          <p:cTn id="192" fill="hold" nodeType="withGroup">
                            <p:stCondLst>
                              <p:cond delay="0"/>
                            </p:stCondLst>
                            <p:childTnLst>
                              <p:par>
                                <p:cTn id="193" presetID="2" presetClass="entr" presetSubtype="4" fill="hold" nodeType="clickEffect">
                                  <p:stCondLst>
                                    <p:cond delay="0"/>
                                  </p:stCondLst>
                                  <p:childTnLst>
                                    <p:set>
                                      <p:cBhvr>
                                        <p:cTn id="194" dur="1" fill="hold">
                                          <p:stCondLst>
                                            <p:cond delay="0"/>
                                          </p:stCondLst>
                                        </p:cTn>
                                        <p:tgtEl>
                                          <p:spTgt spid="2"/>
                                        </p:tgtEl>
                                        <p:attrNameLst>
                                          <p:attrName>style.visibility</p:attrName>
                                        </p:attrNameLst>
                                      </p:cBhvr>
                                      <p:to>
                                        <p:strVal val="visible"/>
                                      </p:to>
                                    </p:set>
                                    <p:anim calcmode="lin" valueType="num">
                                      <p:cBhvr additive="base">
                                        <p:cTn id="195" dur="500" fill="hold"/>
                                        <p:tgtEl>
                                          <p:spTgt spid="2"/>
                                        </p:tgtEl>
                                        <p:attrNameLst>
                                          <p:attrName>ppt_x</p:attrName>
                                        </p:attrNameLst>
                                      </p:cBhvr>
                                      <p:tavLst>
                                        <p:tav tm="0">
                                          <p:val>
                                            <p:strVal val="#ppt_x"/>
                                          </p:val>
                                        </p:tav>
                                        <p:tav tm="100000">
                                          <p:val>
                                            <p:strVal val="#ppt_x"/>
                                          </p:val>
                                        </p:tav>
                                      </p:tavLst>
                                    </p:anim>
                                    <p:anim calcmode="lin" valueType="num">
                                      <p:cBhvr additive="base">
                                        <p:cTn id="19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97" fill="hold" nodeType="clickPar">
                      <p:stCondLst>
                        <p:cond delay="indefinite"/>
                      </p:stCondLst>
                      <p:childTnLst>
                        <p:par>
                          <p:cTn id="198" fill="hold" nodeType="withGroup">
                            <p:stCondLst>
                              <p:cond delay="0"/>
                            </p:stCondLst>
                            <p:childTnLst>
                              <p:par>
                                <p:cTn id="199" presetID="2" presetClass="entr" presetSubtype="4" fill="hold" nodeType="clickEffect">
                                  <p:stCondLst>
                                    <p:cond delay="0"/>
                                  </p:stCondLst>
                                  <p:childTnLst>
                                    <p:set>
                                      <p:cBhvr>
                                        <p:cTn id="200" dur="1" fill="hold">
                                          <p:stCondLst>
                                            <p:cond delay="0"/>
                                          </p:stCondLst>
                                        </p:cTn>
                                        <p:tgtEl>
                                          <p:spTgt spid="5"/>
                                        </p:tgtEl>
                                        <p:attrNameLst>
                                          <p:attrName>style.visibility</p:attrName>
                                        </p:attrNameLst>
                                      </p:cBhvr>
                                      <p:to>
                                        <p:strVal val="visible"/>
                                      </p:to>
                                    </p:set>
                                    <p:anim calcmode="lin" valueType="num">
                                      <p:cBhvr additive="base">
                                        <p:cTn id="201" dur="500" fill="hold"/>
                                        <p:tgtEl>
                                          <p:spTgt spid="5"/>
                                        </p:tgtEl>
                                        <p:attrNameLst>
                                          <p:attrName>ppt_x</p:attrName>
                                        </p:attrNameLst>
                                      </p:cBhvr>
                                      <p:tavLst>
                                        <p:tav tm="0">
                                          <p:val>
                                            <p:strVal val="#ppt_x"/>
                                          </p:val>
                                        </p:tav>
                                        <p:tav tm="100000">
                                          <p:val>
                                            <p:strVal val="#ppt_x"/>
                                          </p:val>
                                        </p:tav>
                                      </p:tavLst>
                                    </p:anim>
                                    <p:anim calcmode="lin" valueType="num">
                                      <p:cBhvr additive="base">
                                        <p:cTn id="20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293" grpId="0" animBg="1"/>
      <p:bldP spid="1761294" grpId="0" animBg="1"/>
      <p:bldP spid="1761295" grpId="0" animBg="1"/>
      <p:bldP spid="1761296" grpId="0"/>
      <p:bldP spid="1761297" grpId="0" animBg="1"/>
      <p:bldP spid="1761298" grpId="0" animBg="1"/>
      <p:bldP spid="1761299" grpId="0"/>
      <p:bldP spid="1761300" grpId="0" animBg="1"/>
      <p:bldP spid="1761301" grpId="0" animBg="1"/>
      <p:bldP spid="1761302" grpId="0"/>
      <p:bldP spid="1761303" grpId="0" animBg="1"/>
      <p:bldP spid="1761304" grpId="0" animBg="1"/>
      <p:bldP spid="1761305" grpId="0" animBg="1"/>
      <p:bldP spid="1761306" grpId="0" animBg="1"/>
      <p:bldP spid="1761307" grpId="0"/>
      <p:bldP spid="1761308" grpId="0" animBg="1"/>
      <p:bldP spid="1761309" grpId="0"/>
      <p:bldP spid="1761310" grpId="0"/>
      <p:bldP spid="1761311" grpId="0" animBg="1"/>
      <p:bldP spid="1761312" grpId="0" animBg="1"/>
      <p:bldP spid="1761313" grpId="0" animBg="1"/>
      <p:bldP spid="1761314" grpId="0"/>
      <p:bldP spid="1761315" grpId="0" animBg="1"/>
      <p:bldP spid="1761316" grpId="0"/>
      <p:bldP spid="1761317" grpId="0" animBg="1"/>
      <p:bldP spid="1761318" grpId="0"/>
      <p:bldP spid="1761321" grpId="0"/>
      <p:bldP spid="1761322" grpId="0" animBg="1"/>
      <p:bldP spid="1761323" grpId="0" animBg="1"/>
      <p:bldP spid="1761324" grpId="0" animBg="1"/>
      <p:bldP spid="1761325" grpId="0"/>
      <p:bldP spid="1761326" grpId="0"/>
      <p:bldP spid="1761328" grpId="0" animBg="1"/>
      <p:bldP spid="1761330" grpId="0"/>
      <p:bldP spid="1761331" grpId="0"/>
      <p:bldP spid="1761336" grpId="0" animBg="1"/>
      <p:bldP spid="1761337" grpId="0" animBg="1"/>
      <p:bldP spid="1761338" grpId="0" animBg="1"/>
      <p:bldP spid="1761339"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AutoShape 52"/>
          <p:cNvSpPr>
            <a:spLocks noChangeArrowheads="1"/>
          </p:cNvSpPr>
          <p:nvPr/>
        </p:nvSpPr>
        <p:spPr bwMode="auto">
          <a:xfrm rot="5400000">
            <a:off x="2322513" y="3173413"/>
            <a:ext cx="1233487" cy="331787"/>
          </a:xfrm>
          <a:prstGeom prst="rightArrow">
            <a:avLst>
              <a:gd name="adj1" fmla="val 51204"/>
              <a:gd name="adj2" fmla="val 54165"/>
            </a:avLst>
          </a:prstGeom>
          <a:solidFill>
            <a:srgbClr val="FF0000"/>
          </a:solidFill>
          <a:ln w="9525">
            <a:solidFill>
              <a:srgbClr val="FF0000"/>
            </a:solidFill>
            <a:miter lim="800000"/>
            <a:headEnd/>
            <a:tailEnd/>
          </a:ln>
        </p:spPr>
        <p:txBody>
          <a:bodyPr wrap="none" anchor="ctr"/>
          <a:lstStyle/>
          <a:p>
            <a:pPr eaLnBrk="1" hangingPunct="1"/>
            <a:endParaRPr lang="zh-CN" altLang="en-US"/>
          </a:p>
        </p:txBody>
      </p:sp>
      <p:sp>
        <p:nvSpPr>
          <p:cNvPr id="14339" name="Rectangle 2"/>
          <p:cNvSpPr>
            <a:spLocks noChangeArrowheads="1"/>
          </p:cNvSpPr>
          <p:nvPr/>
        </p:nvSpPr>
        <p:spPr bwMode="auto">
          <a:xfrm>
            <a:off x="138113" y="1193800"/>
            <a:ext cx="3536950" cy="457200"/>
          </a:xfrm>
          <a:prstGeom prst="rect">
            <a:avLst/>
          </a:prstGeom>
          <a:noFill/>
          <a:ln w="9525">
            <a:noFill/>
            <a:miter lim="800000"/>
            <a:headEnd/>
            <a:tailEnd/>
          </a:ln>
        </p:spPr>
        <p:txBody>
          <a:bodyPr wrap="none">
            <a:spAutoFit/>
          </a:bodyPr>
          <a:lstStyle/>
          <a:p>
            <a:pPr eaLnBrk="1" hangingPunct="1"/>
            <a:r>
              <a:rPr lang="zh-CN" altLang="en-US" sz="2400"/>
              <a:t>用高级语言进行问题求解</a:t>
            </a:r>
          </a:p>
        </p:txBody>
      </p:sp>
      <p:sp>
        <p:nvSpPr>
          <p:cNvPr id="14340" name="Text Box 3"/>
          <p:cNvSpPr txBox="1">
            <a:spLocks noChangeArrowheads="1"/>
          </p:cNvSpPr>
          <p:nvPr/>
        </p:nvSpPr>
        <p:spPr bwMode="auto">
          <a:xfrm>
            <a:off x="1638300" y="1804988"/>
            <a:ext cx="833438" cy="581025"/>
          </a:xfrm>
          <a:prstGeom prst="rect">
            <a:avLst/>
          </a:prstGeom>
          <a:noFill/>
          <a:ln w="9525">
            <a:noFill/>
            <a:miter lim="800000"/>
            <a:headEnd/>
            <a:tailEnd/>
          </a:ln>
        </p:spPr>
        <p:txBody>
          <a:bodyPr>
            <a:spAutoFit/>
          </a:bodyPr>
          <a:lstStyle/>
          <a:p>
            <a:pPr eaLnBrk="1" hangingPunct="1"/>
            <a:r>
              <a:rPr lang="zh-CN" altLang="en-US" sz="1600"/>
              <a:t>符号化</a:t>
            </a:r>
            <a:r>
              <a:rPr lang="en-US" altLang="zh-CN" sz="1600"/>
              <a:t>,</a:t>
            </a:r>
            <a:r>
              <a:rPr lang="zh-CN" altLang="en-US" sz="1600"/>
              <a:t>计算化</a:t>
            </a:r>
          </a:p>
        </p:txBody>
      </p:sp>
      <p:sp>
        <p:nvSpPr>
          <p:cNvPr id="14341" name="Text Box 4"/>
          <p:cNvSpPr txBox="1">
            <a:spLocks noChangeArrowheads="1"/>
          </p:cNvSpPr>
          <p:nvPr/>
        </p:nvSpPr>
        <p:spPr bwMode="auto">
          <a:xfrm>
            <a:off x="6777038" y="1831975"/>
            <a:ext cx="633412" cy="581025"/>
          </a:xfrm>
          <a:prstGeom prst="rect">
            <a:avLst/>
          </a:prstGeom>
          <a:noFill/>
          <a:ln w="9525">
            <a:noFill/>
            <a:miter lim="800000"/>
            <a:headEnd/>
            <a:tailEnd/>
          </a:ln>
        </p:spPr>
        <p:txBody>
          <a:bodyPr>
            <a:spAutoFit/>
          </a:bodyPr>
          <a:lstStyle/>
          <a:p>
            <a:pPr eaLnBrk="1" hangingPunct="1"/>
            <a:r>
              <a:rPr lang="zh-CN" altLang="en-US" sz="1600"/>
              <a:t>再语义化</a:t>
            </a:r>
          </a:p>
        </p:txBody>
      </p:sp>
      <p:grpSp>
        <p:nvGrpSpPr>
          <p:cNvPr id="14342" name="Group 5"/>
          <p:cNvGrpSpPr>
            <a:grpSpLocks/>
          </p:cNvGrpSpPr>
          <p:nvPr/>
        </p:nvGrpSpPr>
        <p:grpSpPr bwMode="auto">
          <a:xfrm>
            <a:off x="80963" y="1701800"/>
            <a:ext cx="1690687" cy="1531938"/>
            <a:chOff x="272" y="799"/>
            <a:chExt cx="1065" cy="965"/>
          </a:xfrm>
        </p:grpSpPr>
        <p:sp>
          <p:nvSpPr>
            <p:cNvPr id="20" name="AutoShape 39"/>
            <p:cNvSpPr>
              <a:spLocks noChangeArrowheads="1"/>
            </p:cNvSpPr>
            <p:nvPr/>
          </p:nvSpPr>
          <p:spPr bwMode="gray">
            <a:xfrm>
              <a:off x="272" y="799"/>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fontAlgn="auto" hangingPunct="1">
                <a:spcBef>
                  <a:spcPts val="0"/>
                </a:spcBef>
                <a:spcAft>
                  <a:spcPts val="0"/>
                </a:spcAft>
                <a:defRPr/>
              </a:pPr>
              <a:endParaRPr kumimoji="0" lang="zh-CN" altLang="en-US" sz="1800" b="0" kern="0">
                <a:solidFill>
                  <a:sysClr val="windowText" lastClr="000000"/>
                </a:solidFill>
                <a:latin typeface="宋体" charset="-122"/>
                <a:ea typeface="宋体" charset="-122"/>
              </a:endParaRPr>
            </a:p>
          </p:txBody>
        </p:sp>
        <p:sp>
          <p:nvSpPr>
            <p:cNvPr id="21" name="Oval 40"/>
            <p:cNvSpPr>
              <a:spLocks noChangeArrowheads="1"/>
            </p:cNvSpPr>
            <p:nvPr/>
          </p:nvSpPr>
          <p:spPr bwMode="gray">
            <a:xfrm>
              <a:off x="360" y="879"/>
              <a:ext cx="889" cy="806"/>
            </a:xfrm>
            <a:prstGeom prst="ellipse">
              <a:avLst/>
            </a:prstGeom>
            <a:solidFill>
              <a:srgbClr val="003366"/>
            </a:solidFill>
            <a:ln w="28575" algn="ctr">
              <a:solidFill>
                <a:srgbClr val="FFFFFF"/>
              </a:solidFill>
              <a:round/>
              <a:headEnd/>
              <a:tailEnd/>
            </a:ln>
          </p:spPr>
          <p:txBody>
            <a:bodyPr wrap="none" anchor="ctr"/>
            <a:lstStyle/>
            <a:p>
              <a:pPr algn="ctr" eaLnBrk="1" fontAlgn="auto" hangingPunct="1">
                <a:spcBef>
                  <a:spcPts val="0"/>
                </a:spcBef>
                <a:spcAft>
                  <a:spcPts val="0"/>
                </a:spcAft>
                <a:defRPr/>
              </a:pPr>
              <a:endParaRPr kumimoji="0" lang="zh-CN" altLang="en-US" sz="1800" b="0" kern="0">
                <a:solidFill>
                  <a:sysClr val="windowText" lastClr="000000"/>
                </a:solidFill>
                <a:latin typeface="宋体" charset="-122"/>
                <a:ea typeface="宋体" charset="-122"/>
              </a:endParaRPr>
            </a:p>
          </p:txBody>
        </p:sp>
        <p:sp>
          <p:nvSpPr>
            <p:cNvPr id="14385" name="Text Box 84"/>
            <p:cNvSpPr txBox="1">
              <a:spLocks noChangeArrowheads="1"/>
            </p:cNvSpPr>
            <p:nvPr/>
          </p:nvSpPr>
          <p:spPr bwMode="auto">
            <a:xfrm>
              <a:off x="363" y="1023"/>
              <a:ext cx="881" cy="518"/>
            </a:xfrm>
            <a:prstGeom prst="rect">
              <a:avLst/>
            </a:prstGeom>
            <a:noFill/>
            <a:ln w="9525">
              <a:noFill/>
              <a:miter lim="800000"/>
              <a:headEnd/>
              <a:tailEnd/>
            </a:ln>
          </p:spPr>
          <p:txBody>
            <a:bodyPr>
              <a:spAutoFit/>
            </a:bodyPr>
            <a:lstStyle/>
            <a:p>
              <a:pPr algn="ctr" eaLnBrk="1" hangingPunct="1">
                <a:spcBef>
                  <a:spcPct val="35000"/>
                </a:spcBef>
              </a:pPr>
              <a:r>
                <a:rPr kumimoji="0" lang="zh-CN" altLang="en-US" sz="2400">
                  <a:solidFill>
                    <a:srgbClr val="FFFFFF"/>
                  </a:solidFill>
                  <a:latin typeface="宋体" pitchFamily="2" charset="-122"/>
                  <a:ea typeface="华文中宋" pitchFamily="2" charset="-122"/>
                </a:rPr>
                <a:t>自然</a:t>
              </a:r>
              <a:r>
                <a:rPr kumimoji="0" lang="en-US" altLang="zh-CN" sz="2400">
                  <a:solidFill>
                    <a:srgbClr val="FFFFFF"/>
                  </a:solidFill>
                  <a:latin typeface="宋体" pitchFamily="2" charset="-122"/>
                  <a:ea typeface="华文中宋" pitchFamily="2" charset="-122"/>
                </a:rPr>
                <a:t>/</a:t>
              </a:r>
              <a:r>
                <a:rPr kumimoji="0" lang="zh-CN" altLang="en-US" sz="2400">
                  <a:solidFill>
                    <a:srgbClr val="FFFFFF"/>
                  </a:solidFill>
                  <a:latin typeface="宋体" pitchFamily="2" charset="-122"/>
                  <a:ea typeface="华文中宋" pitchFamily="2" charset="-122"/>
                </a:rPr>
                <a:t>社会问题</a:t>
              </a:r>
            </a:p>
          </p:txBody>
        </p:sp>
      </p:grpSp>
      <p:sp>
        <p:nvSpPr>
          <p:cNvPr id="14343" name="Text Box 10"/>
          <p:cNvSpPr txBox="1">
            <a:spLocks noChangeArrowheads="1"/>
          </p:cNvSpPr>
          <p:nvPr/>
        </p:nvSpPr>
        <p:spPr bwMode="auto">
          <a:xfrm>
            <a:off x="3497263" y="2687638"/>
            <a:ext cx="798512" cy="336550"/>
          </a:xfrm>
          <a:prstGeom prst="rect">
            <a:avLst/>
          </a:prstGeom>
          <a:noFill/>
          <a:ln w="9525">
            <a:noFill/>
            <a:miter lim="800000"/>
            <a:headEnd/>
            <a:tailEnd/>
          </a:ln>
        </p:spPr>
        <p:txBody>
          <a:bodyPr wrap="none">
            <a:spAutoFit/>
          </a:bodyPr>
          <a:lstStyle/>
          <a:p>
            <a:pPr eaLnBrk="1" hangingPunct="1"/>
            <a:r>
              <a:rPr lang="zh-CN" altLang="en-US" sz="1600"/>
              <a:t>程序化</a:t>
            </a:r>
          </a:p>
        </p:txBody>
      </p:sp>
      <p:sp>
        <p:nvSpPr>
          <p:cNvPr id="14344" name="Text Box 11"/>
          <p:cNvSpPr txBox="1">
            <a:spLocks noChangeArrowheads="1"/>
          </p:cNvSpPr>
          <p:nvPr/>
        </p:nvSpPr>
        <p:spPr bwMode="auto">
          <a:xfrm>
            <a:off x="4275138" y="2011363"/>
            <a:ext cx="798512" cy="336550"/>
          </a:xfrm>
          <a:prstGeom prst="rect">
            <a:avLst/>
          </a:prstGeom>
          <a:noFill/>
          <a:ln w="9525">
            <a:noFill/>
            <a:miter lim="800000"/>
            <a:headEnd/>
            <a:tailEnd/>
          </a:ln>
        </p:spPr>
        <p:txBody>
          <a:bodyPr wrap="none">
            <a:spAutoFit/>
          </a:bodyPr>
          <a:lstStyle/>
          <a:p>
            <a:pPr eaLnBrk="1" hangingPunct="1"/>
            <a:r>
              <a:rPr lang="zh-CN" altLang="en-US" sz="1600"/>
              <a:t>执行化</a:t>
            </a:r>
          </a:p>
        </p:txBody>
      </p:sp>
      <p:sp>
        <p:nvSpPr>
          <p:cNvPr id="14345" name="Text Box 12"/>
          <p:cNvSpPr txBox="1">
            <a:spLocks noChangeArrowheads="1"/>
          </p:cNvSpPr>
          <p:nvPr/>
        </p:nvSpPr>
        <p:spPr bwMode="auto">
          <a:xfrm>
            <a:off x="5021263" y="2241550"/>
            <a:ext cx="1790700" cy="466725"/>
          </a:xfrm>
          <a:prstGeom prst="rect">
            <a:avLst/>
          </a:prstGeom>
          <a:solidFill>
            <a:srgbClr val="FFFFEF"/>
          </a:solidFill>
          <a:ln w="9525">
            <a:solidFill>
              <a:schemeClr val="tx1"/>
            </a:solidFill>
            <a:miter lim="800000"/>
            <a:headEnd/>
            <a:tailEnd/>
          </a:ln>
        </p:spPr>
        <p:txBody>
          <a:bodyPr>
            <a:spAutoFit/>
          </a:bodyPr>
          <a:lstStyle/>
          <a:p>
            <a:pPr algn="ctr" eaLnBrk="1" hangingPunct="1"/>
            <a:r>
              <a:rPr lang="zh-CN" altLang="en-US" sz="2400">
                <a:solidFill>
                  <a:schemeClr val="accent2"/>
                </a:solidFill>
              </a:rPr>
              <a:t>算法的结果</a:t>
            </a:r>
          </a:p>
        </p:txBody>
      </p:sp>
      <p:sp>
        <p:nvSpPr>
          <p:cNvPr id="14346" name="Text Box 13"/>
          <p:cNvSpPr txBox="1">
            <a:spLocks noChangeArrowheads="1"/>
          </p:cNvSpPr>
          <p:nvPr/>
        </p:nvSpPr>
        <p:spPr bwMode="auto">
          <a:xfrm>
            <a:off x="2424113" y="4721225"/>
            <a:ext cx="1920875" cy="711200"/>
          </a:xfrm>
          <a:prstGeom prst="rect">
            <a:avLst/>
          </a:prstGeom>
          <a:solidFill>
            <a:srgbClr val="FFFFEF"/>
          </a:solidFill>
          <a:ln w="9525">
            <a:solidFill>
              <a:schemeClr val="tx1"/>
            </a:solidFill>
            <a:miter lim="800000"/>
            <a:headEnd/>
            <a:tailEnd/>
          </a:ln>
        </p:spPr>
        <p:txBody>
          <a:bodyPr>
            <a:spAutoFit/>
          </a:bodyPr>
          <a:lstStyle/>
          <a:p>
            <a:pPr algn="ctr" eaLnBrk="1" hangingPunct="1"/>
            <a:r>
              <a:rPr lang="zh-CN" altLang="en-US">
                <a:solidFill>
                  <a:schemeClr val="accent2"/>
                </a:solidFill>
              </a:rPr>
              <a:t>机器级程序</a:t>
            </a:r>
          </a:p>
          <a:p>
            <a:pPr algn="ctr" eaLnBrk="1" hangingPunct="1"/>
            <a:r>
              <a:rPr lang="en-US" altLang="zh-CN">
                <a:solidFill>
                  <a:schemeClr val="accent2"/>
                </a:solidFill>
              </a:rPr>
              <a:t>--</a:t>
            </a:r>
            <a:r>
              <a:rPr lang="zh-CN" altLang="en-US">
                <a:solidFill>
                  <a:schemeClr val="accent2"/>
                </a:solidFill>
              </a:rPr>
              <a:t>机器指令</a:t>
            </a:r>
          </a:p>
        </p:txBody>
      </p:sp>
      <p:sp>
        <p:nvSpPr>
          <p:cNvPr id="14347" name="Text Box 14"/>
          <p:cNvSpPr txBox="1">
            <a:spLocks noChangeArrowheads="1"/>
          </p:cNvSpPr>
          <p:nvPr/>
        </p:nvSpPr>
        <p:spPr bwMode="auto">
          <a:xfrm>
            <a:off x="5021263" y="4721225"/>
            <a:ext cx="1792287" cy="711200"/>
          </a:xfrm>
          <a:prstGeom prst="rect">
            <a:avLst/>
          </a:prstGeom>
          <a:solidFill>
            <a:srgbClr val="FFFFEF"/>
          </a:solidFill>
          <a:ln w="9525">
            <a:solidFill>
              <a:schemeClr val="tx1"/>
            </a:solidFill>
            <a:miter lim="800000"/>
            <a:headEnd/>
            <a:tailEnd/>
          </a:ln>
        </p:spPr>
        <p:txBody>
          <a:bodyPr>
            <a:spAutoFit/>
          </a:bodyPr>
          <a:lstStyle/>
          <a:p>
            <a:pPr algn="ctr" eaLnBrk="1" hangingPunct="1"/>
            <a:r>
              <a:rPr lang="zh-CN" altLang="en-US">
                <a:solidFill>
                  <a:schemeClr val="accent2"/>
                </a:solidFill>
              </a:rPr>
              <a:t>运算器和控制器</a:t>
            </a:r>
            <a:r>
              <a:rPr lang="en-US" altLang="zh-CN">
                <a:solidFill>
                  <a:schemeClr val="accent2"/>
                </a:solidFill>
              </a:rPr>
              <a:t>(CPU)-</a:t>
            </a:r>
            <a:r>
              <a:rPr lang="zh-CN" altLang="en-US">
                <a:solidFill>
                  <a:schemeClr val="accent2"/>
                </a:solidFill>
              </a:rPr>
              <a:t>执行</a:t>
            </a:r>
          </a:p>
        </p:txBody>
      </p:sp>
      <p:sp>
        <p:nvSpPr>
          <p:cNvPr id="14348" name="AutoShape 15"/>
          <p:cNvSpPr>
            <a:spLocks noChangeArrowheads="1"/>
          </p:cNvSpPr>
          <p:nvPr/>
        </p:nvSpPr>
        <p:spPr bwMode="auto">
          <a:xfrm>
            <a:off x="4305300" y="2301875"/>
            <a:ext cx="766763" cy="331788"/>
          </a:xfrm>
          <a:prstGeom prst="rightArrow">
            <a:avLst>
              <a:gd name="adj1" fmla="val 50000"/>
              <a:gd name="adj2" fmla="val 57775"/>
            </a:avLst>
          </a:prstGeom>
          <a:solidFill>
            <a:schemeClr val="tx1"/>
          </a:solidFill>
          <a:ln w="9525">
            <a:solidFill>
              <a:schemeClr val="tx1"/>
            </a:solidFill>
            <a:miter lim="800000"/>
            <a:headEnd/>
            <a:tailEnd/>
          </a:ln>
        </p:spPr>
        <p:txBody>
          <a:bodyPr wrap="none" anchor="ctr"/>
          <a:lstStyle/>
          <a:p>
            <a:pPr eaLnBrk="1" hangingPunct="1"/>
            <a:endParaRPr lang="zh-CN" altLang="en-US"/>
          </a:p>
        </p:txBody>
      </p:sp>
      <p:sp>
        <p:nvSpPr>
          <p:cNvPr id="14349" name="Text Box 16"/>
          <p:cNvSpPr txBox="1">
            <a:spLocks noChangeArrowheads="1"/>
          </p:cNvSpPr>
          <p:nvPr/>
        </p:nvSpPr>
        <p:spPr bwMode="auto">
          <a:xfrm>
            <a:off x="2422525" y="2241550"/>
            <a:ext cx="1922463" cy="466725"/>
          </a:xfrm>
          <a:prstGeom prst="rect">
            <a:avLst/>
          </a:prstGeom>
          <a:solidFill>
            <a:srgbClr val="FFFFEF"/>
          </a:solidFill>
          <a:ln w="9525">
            <a:solidFill>
              <a:schemeClr val="tx1"/>
            </a:solidFill>
            <a:miter lim="800000"/>
            <a:headEnd/>
            <a:tailEnd/>
          </a:ln>
        </p:spPr>
        <p:txBody>
          <a:bodyPr>
            <a:spAutoFit/>
          </a:bodyPr>
          <a:lstStyle/>
          <a:p>
            <a:pPr algn="ctr" eaLnBrk="1" hangingPunct="1"/>
            <a:r>
              <a:rPr lang="zh-CN" altLang="en-US" sz="2400">
                <a:solidFill>
                  <a:schemeClr val="accent2"/>
                </a:solidFill>
              </a:rPr>
              <a:t>算法</a:t>
            </a:r>
          </a:p>
        </p:txBody>
      </p:sp>
      <p:grpSp>
        <p:nvGrpSpPr>
          <p:cNvPr id="14350" name="Group 17"/>
          <p:cNvGrpSpPr>
            <a:grpSpLocks/>
          </p:cNvGrpSpPr>
          <p:nvPr/>
        </p:nvGrpSpPr>
        <p:grpSpPr bwMode="auto">
          <a:xfrm>
            <a:off x="7367588" y="1701800"/>
            <a:ext cx="1690687" cy="1531938"/>
            <a:chOff x="-838" y="2998"/>
            <a:chExt cx="1065" cy="965"/>
          </a:xfrm>
        </p:grpSpPr>
        <p:sp>
          <p:nvSpPr>
            <p:cNvPr id="14" name="AutoShape 39"/>
            <p:cNvSpPr>
              <a:spLocks noChangeArrowheads="1"/>
            </p:cNvSpPr>
            <p:nvPr/>
          </p:nvSpPr>
          <p:spPr bwMode="gray">
            <a:xfrm>
              <a:off x="-838" y="2998"/>
              <a:ext cx="1065" cy="965"/>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chemeClr val="accent6"/>
            </a:solidFill>
            <a:ln w="9525">
              <a:noFill/>
              <a:round/>
              <a:headEnd/>
              <a:tailEnd/>
            </a:ln>
            <a:effectLst/>
          </p:spPr>
          <p:txBody>
            <a:bodyPr wrap="none" anchor="ctr"/>
            <a:lstStyle/>
            <a:p>
              <a:pPr algn="ctr" eaLnBrk="1" hangingPunct="1">
                <a:defRPr/>
              </a:pPr>
              <a:endParaRPr kumimoji="0" lang="zh-CN" altLang="en-US" b="0">
                <a:solidFill>
                  <a:srgbClr val="000000"/>
                </a:solidFill>
                <a:latin typeface="宋体" pitchFamily="2" charset="-122"/>
              </a:endParaRPr>
            </a:p>
          </p:txBody>
        </p:sp>
        <p:sp>
          <p:nvSpPr>
            <p:cNvPr id="14381" name="Oval 40"/>
            <p:cNvSpPr>
              <a:spLocks noChangeArrowheads="1"/>
            </p:cNvSpPr>
            <p:nvPr/>
          </p:nvSpPr>
          <p:spPr bwMode="gray">
            <a:xfrm>
              <a:off x="-750" y="3078"/>
              <a:ext cx="889" cy="806"/>
            </a:xfrm>
            <a:prstGeom prst="ellipse">
              <a:avLst/>
            </a:prstGeom>
            <a:solidFill>
              <a:srgbClr val="008000"/>
            </a:solidFill>
            <a:ln w="28575" algn="ctr">
              <a:solidFill>
                <a:srgbClr val="FFFFFF"/>
              </a:solidFill>
              <a:round/>
              <a:headEnd/>
              <a:tailEnd/>
            </a:ln>
          </p:spPr>
          <p:txBody>
            <a:bodyPr wrap="none" anchor="ctr"/>
            <a:lstStyle/>
            <a:p>
              <a:pPr algn="ctr" eaLnBrk="1" hangingPunct="1"/>
              <a:endParaRPr kumimoji="0" lang="zh-CN" altLang="en-US" b="0">
                <a:solidFill>
                  <a:srgbClr val="000000"/>
                </a:solidFill>
                <a:latin typeface="宋体" pitchFamily="2" charset="-122"/>
              </a:endParaRPr>
            </a:p>
          </p:txBody>
        </p:sp>
        <p:sp>
          <p:nvSpPr>
            <p:cNvPr id="14382" name="Text Box 84"/>
            <p:cNvSpPr txBox="1">
              <a:spLocks noChangeArrowheads="1"/>
            </p:cNvSpPr>
            <p:nvPr/>
          </p:nvSpPr>
          <p:spPr bwMode="auto">
            <a:xfrm>
              <a:off x="-767" y="3163"/>
              <a:ext cx="881" cy="634"/>
            </a:xfrm>
            <a:prstGeom prst="rect">
              <a:avLst/>
            </a:prstGeom>
            <a:noFill/>
            <a:ln w="9525">
              <a:noFill/>
              <a:miter lim="800000"/>
              <a:headEnd/>
              <a:tailEnd/>
            </a:ln>
          </p:spPr>
          <p:txBody>
            <a:bodyPr>
              <a:spAutoFit/>
            </a:bodyPr>
            <a:lstStyle/>
            <a:p>
              <a:pPr algn="ctr" eaLnBrk="1" hangingPunct="1"/>
              <a:r>
                <a:rPr kumimoji="0" lang="zh-CN" altLang="en-US">
                  <a:solidFill>
                    <a:srgbClr val="FFFFFF"/>
                  </a:solidFill>
                  <a:latin typeface="宋体" pitchFamily="2" charset="-122"/>
                  <a:ea typeface="华文中宋" pitchFamily="2" charset="-122"/>
                </a:rPr>
                <a:t>自然</a:t>
              </a:r>
              <a:r>
                <a:rPr kumimoji="0" lang="en-US" altLang="zh-CN">
                  <a:solidFill>
                    <a:srgbClr val="FFFFFF"/>
                  </a:solidFill>
                  <a:latin typeface="宋体" pitchFamily="2" charset="-122"/>
                  <a:ea typeface="华文中宋" pitchFamily="2" charset="-122"/>
                </a:rPr>
                <a:t>/</a:t>
              </a:r>
              <a:r>
                <a:rPr kumimoji="0" lang="zh-CN" altLang="en-US">
                  <a:solidFill>
                    <a:srgbClr val="FFFFFF"/>
                  </a:solidFill>
                  <a:latin typeface="宋体" pitchFamily="2" charset="-122"/>
                  <a:ea typeface="华文中宋" pitchFamily="2" charset="-122"/>
                </a:rPr>
                <a:t>社会问题的求解结果</a:t>
              </a:r>
            </a:p>
          </p:txBody>
        </p:sp>
      </p:grpSp>
      <p:sp>
        <p:nvSpPr>
          <p:cNvPr id="14351" name="AutoShape 21"/>
          <p:cNvSpPr>
            <a:spLocks noChangeArrowheads="1"/>
          </p:cNvSpPr>
          <p:nvPr/>
        </p:nvSpPr>
        <p:spPr bwMode="auto">
          <a:xfrm>
            <a:off x="6775450" y="2306638"/>
            <a:ext cx="687388" cy="331787"/>
          </a:xfrm>
          <a:prstGeom prst="rightArrow">
            <a:avLst>
              <a:gd name="adj1" fmla="val 50000"/>
              <a:gd name="adj2" fmla="val 51794"/>
            </a:avLst>
          </a:prstGeom>
          <a:solidFill>
            <a:schemeClr val="tx1"/>
          </a:solidFill>
          <a:ln w="9525">
            <a:solidFill>
              <a:schemeClr val="tx1"/>
            </a:solidFill>
            <a:miter lim="800000"/>
            <a:headEnd/>
            <a:tailEnd/>
          </a:ln>
        </p:spPr>
        <p:txBody>
          <a:bodyPr wrap="none" anchor="ctr"/>
          <a:lstStyle/>
          <a:p>
            <a:pPr eaLnBrk="1" hangingPunct="1"/>
            <a:endParaRPr lang="zh-CN" altLang="en-US"/>
          </a:p>
        </p:txBody>
      </p:sp>
      <p:sp>
        <p:nvSpPr>
          <p:cNvPr id="14352" name="AutoShape 22"/>
          <p:cNvSpPr>
            <a:spLocks noChangeArrowheads="1"/>
          </p:cNvSpPr>
          <p:nvPr/>
        </p:nvSpPr>
        <p:spPr bwMode="auto">
          <a:xfrm>
            <a:off x="1670050" y="2301875"/>
            <a:ext cx="766763" cy="331788"/>
          </a:xfrm>
          <a:prstGeom prst="rightArrow">
            <a:avLst>
              <a:gd name="adj1" fmla="val 50000"/>
              <a:gd name="adj2" fmla="val 57775"/>
            </a:avLst>
          </a:prstGeom>
          <a:solidFill>
            <a:schemeClr val="tx1"/>
          </a:solidFill>
          <a:ln w="9525">
            <a:solidFill>
              <a:schemeClr val="tx1"/>
            </a:solidFill>
            <a:miter lim="800000"/>
            <a:headEnd/>
            <a:tailEnd/>
          </a:ln>
        </p:spPr>
        <p:txBody>
          <a:bodyPr wrap="none" anchor="ctr"/>
          <a:lstStyle/>
          <a:p>
            <a:pPr eaLnBrk="1" hangingPunct="1"/>
            <a:endParaRPr lang="zh-CN" altLang="en-US"/>
          </a:p>
        </p:txBody>
      </p:sp>
      <p:sp>
        <p:nvSpPr>
          <p:cNvPr id="14353" name="Text Box 23"/>
          <p:cNvSpPr txBox="1">
            <a:spLocks noChangeArrowheads="1"/>
          </p:cNvSpPr>
          <p:nvPr/>
        </p:nvSpPr>
        <p:spPr bwMode="auto">
          <a:xfrm>
            <a:off x="5708650" y="2713038"/>
            <a:ext cx="593725" cy="336550"/>
          </a:xfrm>
          <a:prstGeom prst="rect">
            <a:avLst/>
          </a:prstGeom>
          <a:noFill/>
          <a:ln w="9525">
            <a:noFill/>
            <a:miter lim="800000"/>
            <a:headEnd/>
            <a:tailEnd/>
          </a:ln>
        </p:spPr>
        <p:txBody>
          <a:bodyPr wrap="none">
            <a:spAutoFit/>
          </a:bodyPr>
          <a:lstStyle/>
          <a:p>
            <a:pPr eaLnBrk="1" hangingPunct="1"/>
            <a:r>
              <a:rPr lang="zh-CN" altLang="en-US" sz="1600"/>
              <a:t>产生</a:t>
            </a:r>
          </a:p>
        </p:txBody>
      </p:sp>
      <p:sp>
        <p:nvSpPr>
          <p:cNvPr id="14354" name="Text Box 24"/>
          <p:cNvSpPr txBox="1">
            <a:spLocks noChangeArrowheads="1"/>
          </p:cNvSpPr>
          <p:nvPr/>
        </p:nvSpPr>
        <p:spPr bwMode="auto">
          <a:xfrm>
            <a:off x="2424113" y="5808663"/>
            <a:ext cx="1920875" cy="711200"/>
          </a:xfrm>
          <a:prstGeom prst="rect">
            <a:avLst/>
          </a:prstGeom>
          <a:solidFill>
            <a:srgbClr val="FFFFEF"/>
          </a:solidFill>
          <a:ln w="9525">
            <a:solidFill>
              <a:schemeClr val="tx1"/>
            </a:solidFill>
            <a:miter lim="800000"/>
            <a:headEnd/>
            <a:tailEnd/>
          </a:ln>
        </p:spPr>
        <p:txBody>
          <a:bodyPr>
            <a:spAutoFit/>
          </a:bodyPr>
          <a:lstStyle/>
          <a:p>
            <a:pPr algn="ctr" eaLnBrk="1" hangingPunct="1"/>
            <a:r>
              <a:rPr lang="zh-CN" altLang="en-US">
                <a:solidFill>
                  <a:schemeClr val="accent2"/>
                </a:solidFill>
              </a:rPr>
              <a:t>用</a:t>
            </a:r>
            <a:r>
              <a:rPr lang="en-US" altLang="zh-CN">
                <a:solidFill>
                  <a:schemeClr val="accent2"/>
                </a:solidFill>
              </a:rPr>
              <a:t>0/1</a:t>
            </a:r>
            <a:r>
              <a:rPr lang="zh-CN" altLang="en-US">
                <a:solidFill>
                  <a:schemeClr val="accent2"/>
                </a:solidFill>
              </a:rPr>
              <a:t>编码：指令和数据</a:t>
            </a:r>
          </a:p>
        </p:txBody>
      </p:sp>
      <p:sp>
        <p:nvSpPr>
          <p:cNvPr id="14355" name="Text Box 25"/>
          <p:cNvSpPr txBox="1">
            <a:spLocks noChangeArrowheads="1"/>
          </p:cNvSpPr>
          <p:nvPr/>
        </p:nvSpPr>
        <p:spPr bwMode="auto">
          <a:xfrm>
            <a:off x="5021263" y="5808663"/>
            <a:ext cx="1792287" cy="711200"/>
          </a:xfrm>
          <a:prstGeom prst="rect">
            <a:avLst/>
          </a:prstGeom>
          <a:solidFill>
            <a:srgbClr val="FFFFEF"/>
          </a:solidFill>
          <a:ln w="9525">
            <a:solidFill>
              <a:schemeClr val="tx1"/>
            </a:solidFill>
            <a:miter lim="800000"/>
            <a:headEnd/>
            <a:tailEnd/>
          </a:ln>
        </p:spPr>
        <p:txBody>
          <a:bodyPr>
            <a:spAutoFit/>
          </a:bodyPr>
          <a:lstStyle/>
          <a:p>
            <a:pPr algn="ctr" eaLnBrk="1" hangingPunct="1"/>
            <a:r>
              <a:rPr lang="zh-CN" altLang="en-US">
                <a:solidFill>
                  <a:schemeClr val="accent2"/>
                </a:solidFill>
              </a:rPr>
              <a:t>存储器：</a:t>
            </a:r>
            <a:r>
              <a:rPr lang="en-US" altLang="zh-CN">
                <a:solidFill>
                  <a:schemeClr val="accent2"/>
                </a:solidFill>
              </a:rPr>
              <a:t>0/1</a:t>
            </a:r>
            <a:r>
              <a:rPr lang="zh-CN" altLang="en-US">
                <a:solidFill>
                  <a:schemeClr val="accent2"/>
                </a:solidFill>
              </a:rPr>
              <a:t>存与取</a:t>
            </a:r>
          </a:p>
        </p:txBody>
      </p:sp>
      <p:sp>
        <p:nvSpPr>
          <p:cNvPr id="14356" name="AutoShape 26"/>
          <p:cNvSpPr>
            <a:spLocks noChangeArrowheads="1"/>
          </p:cNvSpPr>
          <p:nvPr/>
        </p:nvSpPr>
        <p:spPr bwMode="auto">
          <a:xfrm>
            <a:off x="4322763" y="6035675"/>
            <a:ext cx="685800" cy="331788"/>
          </a:xfrm>
          <a:prstGeom prst="rightArrow">
            <a:avLst>
              <a:gd name="adj1" fmla="val 50000"/>
              <a:gd name="adj2" fmla="val 51675"/>
            </a:avLst>
          </a:prstGeom>
          <a:solidFill>
            <a:srgbClr val="FF0000"/>
          </a:solidFill>
          <a:ln w="9525">
            <a:solidFill>
              <a:srgbClr val="FF0000"/>
            </a:solidFill>
            <a:miter lim="800000"/>
            <a:headEnd/>
            <a:tailEnd/>
          </a:ln>
        </p:spPr>
        <p:txBody>
          <a:bodyPr wrap="none" anchor="ctr"/>
          <a:lstStyle/>
          <a:p>
            <a:pPr eaLnBrk="1" hangingPunct="1"/>
            <a:endParaRPr lang="zh-CN" altLang="en-US"/>
          </a:p>
        </p:txBody>
      </p:sp>
      <p:sp>
        <p:nvSpPr>
          <p:cNvPr id="14357" name="Text Box 29"/>
          <p:cNvSpPr txBox="1">
            <a:spLocks noChangeArrowheads="1"/>
          </p:cNvSpPr>
          <p:nvPr/>
        </p:nvSpPr>
        <p:spPr bwMode="auto">
          <a:xfrm>
            <a:off x="3497263" y="5421313"/>
            <a:ext cx="669925" cy="336550"/>
          </a:xfrm>
          <a:prstGeom prst="rect">
            <a:avLst/>
          </a:prstGeom>
          <a:noFill/>
          <a:ln w="9525">
            <a:noFill/>
            <a:miter lim="800000"/>
            <a:headEnd/>
            <a:tailEnd/>
          </a:ln>
        </p:spPr>
        <p:txBody>
          <a:bodyPr wrap="none">
            <a:spAutoFit/>
          </a:bodyPr>
          <a:lstStyle/>
          <a:p>
            <a:pPr eaLnBrk="1" hangingPunct="1"/>
            <a:r>
              <a:rPr lang="en-US" altLang="zh-CN" sz="1600"/>
              <a:t>0/1</a:t>
            </a:r>
            <a:r>
              <a:rPr lang="zh-CN" altLang="en-US" sz="1600"/>
              <a:t>化</a:t>
            </a:r>
          </a:p>
        </p:txBody>
      </p:sp>
      <p:sp>
        <p:nvSpPr>
          <p:cNvPr id="14358" name="Text Box 30"/>
          <p:cNvSpPr txBox="1">
            <a:spLocks noChangeArrowheads="1"/>
          </p:cNvSpPr>
          <p:nvPr/>
        </p:nvSpPr>
        <p:spPr bwMode="auto">
          <a:xfrm>
            <a:off x="5992813" y="5435600"/>
            <a:ext cx="798512" cy="336550"/>
          </a:xfrm>
          <a:prstGeom prst="rect">
            <a:avLst/>
          </a:prstGeom>
          <a:noFill/>
          <a:ln w="9525">
            <a:noFill/>
            <a:miter lim="800000"/>
            <a:headEnd/>
            <a:tailEnd/>
          </a:ln>
        </p:spPr>
        <p:txBody>
          <a:bodyPr wrap="none">
            <a:spAutoFit/>
          </a:bodyPr>
          <a:lstStyle/>
          <a:p>
            <a:pPr eaLnBrk="1" hangingPunct="1"/>
            <a:r>
              <a:rPr lang="zh-CN" altLang="en-US" sz="1600"/>
              <a:t>信号化</a:t>
            </a:r>
          </a:p>
        </p:txBody>
      </p:sp>
      <p:sp>
        <p:nvSpPr>
          <p:cNvPr id="14359" name="Text Box 32"/>
          <p:cNvSpPr txBox="1">
            <a:spLocks noChangeArrowheads="1"/>
          </p:cNvSpPr>
          <p:nvPr/>
        </p:nvSpPr>
        <p:spPr bwMode="auto">
          <a:xfrm>
            <a:off x="4311650" y="5732463"/>
            <a:ext cx="593725" cy="336550"/>
          </a:xfrm>
          <a:prstGeom prst="rect">
            <a:avLst/>
          </a:prstGeom>
          <a:noFill/>
          <a:ln w="9525">
            <a:noFill/>
            <a:miter lim="800000"/>
            <a:headEnd/>
            <a:tailEnd/>
          </a:ln>
        </p:spPr>
        <p:txBody>
          <a:bodyPr wrap="none">
            <a:spAutoFit/>
          </a:bodyPr>
          <a:lstStyle/>
          <a:p>
            <a:pPr eaLnBrk="1" hangingPunct="1"/>
            <a:r>
              <a:rPr lang="zh-CN" altLang="en-US" sz="1600"/>
              <a:t>存储</a:t>
            </a:r>
          </a:p>
        </p:txBody>
      </p:sp>
      <p:sp>
        <p:nvSpPr>
          <p:cNvPr id="14360" name="Text Box 34"/>
          <p:cNvSpPr txBox="1">
            <a:spLocks noChangeArrowheads="1"/>
          </p:cNvSpPr>
          <p:nvPr/>
        </p:nvSpPr>
        <p:spPr bwMode="auto">
          <a:xfrm>
            <a:off x="2436813" y="3081338"/>
            <a:ext cx="1920875" cy="406400"/>
          </a:xfrm>
          <a:prstGeom prst="rect">
            <a:avLst/>
          </a:prstGeom>
          <a:solidFill>
            <a:srgbClr val="FFFFEF">
              <a:alpha val="70195"/>
            </a:srgbClr>
          </a:solidFill>
          <a:ln w="9525">
            <a:solidFill>
              <a:schemeClr val="tx1"/>
            </a:solidFill>
            <a:miter lim="800000"/>
            <a:headEnd/>
            <a:tailEnd/>
          </a:ln>
        </p:spPr>
        <p:txBody>
          <a:bodyPr>
            <a:spAutoFit/>
          </a:bodyPr>
          <a:lstStyle/>
          <a:p>
            <a:pPr algn="ctr" eaLnBrk="1" hangingPunct="1"/>
            <a:r>
              <a:rPr lang="zh-CN" altLang="en-US">
                <a:solidFill>
                  <a:schemeClr val="accent2"/>
                </a:solidFill>
              </a:rPr>
              <a:t>高级语言程序</a:t>
            </a:r>
          </a:p>
        </p:txBody>
      </p:sp>
      <p:sp>
        <p:nvSpPr>
          <p:cNvPr id="14361" name="Text Box 37"/>
          <p:cNvSpPr txBox="1">
            <a:spLocks noChangeArrowheads="1"/>
          </p:cNvSpPr>
          <p:nvPr/>
        </p:nvSpPr>
        <p:spPr bwMode="auto">
          <a:xfrm>
            <a:off x="3522663" y="3489325"/>
            <a:ext cx="593725" cy="336550"/>
          </a:xfrm>
          <a:prstGeom prst="rect">
            <a:avLst/>
          </a:prstGeom>
          <a:noFill/>
          <a:ln w="9525">
            <a:noFill/>
            <a:miter lim="800000"/>
            <a:headEnd/>
            <a:tailEnd/>
          </a:ln>
        </p:spPr>
        <p:txBody>
          <a:bodyPr wrap="none">
            <a:spAutoFit/>
          </a:bodyPr>
          <a:lstStyle/>
          <a:p>
            <a:pPr eaLnBrk="1" hangingPunct="1"/>
            <a:r>
              <a:rPr lang="zh-CN" altLang="en-US" sz="1600"/>
              <a:t>编译</a:t>
            </a:r>
          </a:p>
        </p:txBody>
      </p:sp>
      <p:sp>
        <p:nvSpPr>
          <p:cNvPr id="14362" name="Text Box 38"/>
          <p:cNvSpPr txBox="1">
            <a:spLocks noChangeArrowheads="1"/>
          </p:cNvSpPr>
          <p:nvPr/>
        </p:nvSpPr>
        <p:spPr bwMode="auto">
          <a:xfrm>
            <a:off x="5581650" y="4330700"/>
            <a:ext cx="798513" cy="336550"/>
          </a:xfrm>
          <a:prstGeom prst="rect">
            <a:avLst/>
          </a:prstGeom>
          <a:noFill/>
          <a:ln w="9525">
            <a:noFill/>
            <a:miter lim="800000"/>
            <a:headEnd/>
            <a:tailEnd/>
          </a:ln>
        </p:spPr>
        <p:txBody>
          <a:bodyPr wrap="none">
            <a:spAutoFit/>
          </a:bodyPr>
          <a:lstStyle/>
          <a:p>
            <a:pPr eaLnBrk="1" hangingPunct="1"/>
            <a:r>
              <a:rPr lang="zh-CN" altLang="en-US" sz="1600"/>
              <a:t>执行化</a:t>
            </a:r>
          </a:p>
        </p:txBody>
      </p:sp>
      <p:sp>
        <p:nvSpPr>
          <p:cNvPr id="14363" name="AutoShape 9"/>
          <p:cNvSpPr>
            <a:spLocks noChangeArrowheads="1"/>
          </p:cNvSpPr>
          <p:nvPr/>
        </p:nvSpPr>
        <p:spPr bwMode="auto">
          <a:xfrm rot="5400000">
            <a:off x="3250406" y="3529807"/>
            <a:ext cx="365125" cy="331788"/>
          </a:xfrm>
          <a:prstGeom prst="rightArrow">
            <a:avLst>
              <a:gd name="adj1" fmla="val 50000"/>
              <a:gd name="adj2" fmla="val 27512"/>
            </a:avLst>
          </a:prstGeom>
          <a:solidFill>
            <a:srgbClr val="FF0000"/>
          </a:solidFill>
          <a:ln w="9525">
            <a:solidFill>
              <a:srgbClr val="FF0000"/>
            </a:solidFill>
            <a:miter lim="800000"/>
            <a:headEnd/>
            <a:tailEnd/>
          </a:ln>
        </p:spPr>
        <p:txBody>
          <a:bodyPr wrap="none" anchor="ctr"/>
          <a:lstStyle/>
          <a:p>
            <a:pPr eaLnBrk="1" hangingPunct="1"/>
            <a:endParaRPr lang="zh-CN" altLang="en-US"/>
          </a:p>
        </p:txBody>
      </p:sp>
      <p:sp>
        <p:nvSpPr>
          <p:cNvPr id="14364" name="AutoShape 28"/>
          <p:cNvSpPr>
            <a:spLocks noChangeArrowheads="1"/>
          </p:cNvSpPr>
          <p:nvPr/>
        </p:nvSpPr>
        <p:spPr bwMode="auto">
          <a:xfrm rot="5400000">
            <a:off x="3251200" y="5464175"/>
            <a:ext cx="363538" cy="331788"/>
          </a:xfrm>
          <a:prstGeom prst="rightArrow">
            <a:avLst>
              <a:gd name="adj1" fmla="val 50000"/>
              <a:gd name="adj2" fmla="val 27392"/>
            </a:avLst>
          </a:prstGeom>
          <a:solidFill>
            <a:srgbClr val="FF0000"/>
          </a:solidFill>
          <a:ln w="9525">
            <a:solidFill>
              <a:srgbClr val="FF0000"/>
            </a:solidFill>
            <a:miter lim="800000"/>
            <a:headEnd/>
            <a:tailEnd/>
          </a:ln>
        </p:spPr>
        <p:txBody>
          <a:bodyPr wrap="none" anchor="ctr"/>
          <a:lstStyle/>
          <a:p>
            <a:pPr eaLnBrk="1" hangingPunct="1"/>
            <a:endParaRPr lang="zh-CN" altLang="en-US"/>
          </a:p>
        </p:txBody>
      </p:sp>
      <p:sp>
        <p:nvSpPr>
          <p:cNvPr id="14365" name="AutoShape 31"/>
          <p:cNvSpPr>
            <a:spLocks noChangeArrowheads="1"/>
          </p:cNvSpPr>
          <p:nvPr/>
        </p:nvSpPr>
        <p:spPr bwMode="auto">
          <a:xfrm rot="16200000" flipV="1">
            <a:off x="5734844" y="5439569"/>
            <a:ext cx="365125" cy="331787"/>
          </a:xfrm>
          <a:prstGeom prst="rightArrow">
            <a:avLst>
              <a:gd name="adj1" fmla="val 50000"/>
              <a:gd name="adj2" fmla="val 27512"/>
            </a:avLst>
          </a:prstGeom>
          <a:solidFill>
            <a:srgbClr val="FF0000"/>
          </a:solidFill>
          <a:ln w="9525">
            <a:solidFill>
              <a:srgbClr val="FF0000"/>
            </a:solidFill>
            <a:miter lim="800000"/>
            <a:headEnd/>
            <a:tailEnd/>
          </a:ln>
        </p:spPr>
        <p:txBody>
          <a:bodyPr wrap="none" anchor="ctr"/>
          <a:lstStyle/>
          <a:p>
            <a:pPr eaLnBrk="1" hangingPunct="1"/>
            <a:endParaRPr lang="zh-CN" altLang="en-US"/>
          </a:p>
        </p:txBody>
      </p:sp>
      <p:sp>
        <p:nvSpPr>
          <p:cNvPr id="14366" name="AutoShape 36"/>
          <p:cNvSpPr>
            <a:spLocks noChangeArrowheads="1"/>
          </p:cNvSpPr>
          <p:nvPr/>
        </p:nvSpPr>
        <p:spPr bwMode="auto">
          <a:xfrm rot="5400000">
            <a:off x="3251200" y="4351338"/>
            <a:ext cx="363537" cy="331788"/>
          </a:xfrm>
          <a:prstGeom prst="rightArrow">
            <a:avLst>
              <a:gd name="adj1" fmla="val 50000"/>
              <a:gd name="adj2" fmla="val 27392"/>
            </a:avLst>
          </a:prstGeom>
          <a:solidFill>
            <a:srgbClr val="FF0000"/>
          </a:solidFill>
          <a:ln w="9525">
            <a:solidFill>
              <a:srgbClr val="FF0000"/>
            </a:solidFill>
            <a:miter lim="800000"/>
            <a:headEnd/>
            <a:tailEnd/>
          </a:ln>
        </p:spPr>
        <p:txBody>
          <a:bodyPr wrap="none" anchor="ctr"/>
          <a:lstStyle/>
          <a:p>
            <a:pPr eaLnBrk="1" hangingPunct="1"/>
            <a:endParaRPr lang="zh-CN" altLang="en-US"/>
          </a:p>
        </p:txBody>
      </p:sp>
      <p:sp>
        <p:nvSpPr>
          <p:cNvPr id="14367" name="AutoShape 39"/>
          <p:cNvSpPr>
            <a:spLocks noChangeArrowheads="1"/>
          </p:cNvSpPr>
          <p:nvPr/>
        </p:nvSpPr>
        <p:spPr bwMode="auto">
          <a:xfrm rot="16200000" flipV="1">
            <a:off x="5292725" y="4341813"/>
            <a:ext cx="363537" cy="331788"/>
          </a:xfrm>
          <a:prstGeom prst="rightArrow">
            <a:avLst>
              <a:gd name="adj1" fmla="val 50000"/>
              <a:gd name="adj2" fmla="val 27392"/>
            </a:avLst>
          </a:prstGeom>
          <a:solidFill>
            <a:srgbClr val="FF0000"/>
          </a:solidFill>
          <a:ln w="9525">
            <a:solidFill>
              <a:srgbClr val="FF0000"/>
            </a:solidFill>
            <a:miter lim="800000"/>
            <a:headEnd/>
            <a:tailEnd/>
          </a:ln>
        </p:spPr>
        <p:txBody>
          <a:bodyPr wrap="none" anchor="ctr"/>
          <a:lstStyle/>
          <a:p>
            <a:pPr eaLnBrk="1" hangingPunct="1"/>
            <a:endParaRPr lang="zh-CN" altLang="en-US"/>
          </a:p>
        </p:txBody>
      </p:sp>
      <p:cxnSp>
        <p:nvCxnSpPr>
          <p:cNvPr id="14368" name="AutoShape 41"/>
          <p:cNvCxnSpPr>
            <a:cxnSpLocks noChangeShapeType="1"/>
            <a:stCxn id="14360" idx="3"/>
            <a:endCxn id="14379" idx="1"/>
          </p:cNvCxnSpPr>
          <p:nvPr/>
        </p:nvCxnSpPr>
        <p:spPr bwMode="auto">
          <a:xfrm flipV="1">
            <a:off x="4357688" y="3282950"/>
            <a:ext cx="663575" cy="1588"/>
          </a:xfrm>
          <a:prstGeom prst="straightConnector1">
            <a:avLst/>
          </a:prstGeom>
          <a:noFill/>
          <a:ln w="28575">
            <a:solidFill>
              <a:schemeClr val="tx1"/>
            </a:solidFill>
            <a:prstDash val="sysDot"/>
            <a:round/>
            <a:headEnd/>
            <a:tailEnd type="triangle" w="med" len="med"/>
          </a:ln>
        </p:spPr>
      </p:cxnSp>
      <p:cxnSp>
        <p:nvCxnSpPr>
          <p:cNvPr id="14369" name="AutoShape 42"/>
          <p:cNvCxnSpPr>
            <a:cxnSpLocks noChangeShapeType="1"/>
            <a:stCxn id="14346" idx="3"/>
            <a:endCxn id="14347" idx="1"/>
          </p:cNvCxnSpPr>
          <p:nvPr/>
        </p:nvCxnSpPr>
        <p:spPr bwMode="auto">
          <a:xfrm>
            <a:off x="4344988" y="5076825"/>
            <a:ext cx="676275" cy="0"/>
          </a:xfrm>
          <a:prstGeom prst="straightConnector1">
            <a:avLst/>
          </a:prstGeom>
          <a:noFill/>
          <a:ln w="28575">
            <a:solidFill>
              <a:schemeClr val="tx1"/>
            </a:solidFill>
            <a:prstDash val="sysDot"/>
            <a:round/>
            <a:headEnd/>
            <a:tailEnd type="triangle" w="med" len="med"/>
          </a:ln>
        </p:spPr>
      </p:cxnSp>
      <p:sp>
        <p:nvSpPr>
          <p:cNvPr id="2014251" name="Text Box 16"/>
          <p:cNvSpPr txBox="1">
            <a:spLocks noChangeArrowheads="1"/>
          </p:cNvSpPr>
          <p:nvPr/>
        </p:nvSpPr>
        <p:spPr bwMode="auto">
          <a:xfrm>
            <a:off x="163513" y="0"/>
            <a:ext cx="2724150" cy="822325"/>
          </a:xfrm>
          <a:prstGeom prst="rect">
            <a:avLst/>
          </a:prstGeom>
          <a:noFill/>
          <a:ln w="9525">
            <a:noFill/>
            <a:miter lim="800000"/>
            <a:headEnd/>
            <a:tailEnd/>
          </a:ln>
        </p:spPr>
        <p:txBody>
          <a:bodyPr wrap="none">
            <a:spAutoFit/>
          </a:bodyPr>
          <a:lstStyle/>
          <a:p>
            <a:pPr eaLnBrk="1" hangingPunct="1">
              <a:lnSpc>
                <a:spcPct val="120000"/>
              </a:lnSpc>
              <a:defRPr/>
            </a:pPr>
            <a:r>
              <a:rPr lang="zh-CN" altLang="en-US" dirty="0">
                <a:solidFill>
                  <a:schemeClr val="accent6"/>
                </a:solidFill>
                <a:ea typeface="华文中宋" pitchFamily="2" charset="-122"/>
              </a:rPr>
              <a:t>由机器语言到高级语言</a:t>
            </a:r>
          </a:p>
          <a:p>
            <a:pPr eaLnBrk="1" hangingPunct="1">
              <a:lnSpc>
                <a:spcPct val="120000"/>
              </a:lnSpc>
              <a:defRPr/>
            </a:pPr>
            <a:r>
              <a:rPr lang="en-US" altLang="zh-CN" dirty="0">
                <a:solidFill>
                  <a:schemeClr val="accent6"/>
                </a:solidFill>
                <a:ea typeface="华文中宋" pitchFamily="2" charset="-122"/>
              </a:rPr>
              <a:t>(7)</a:t>
            </a:r>
            <a:r>
              <a:rPr lang="zh-CN" altLang="en-US" dirty="0">
                <a:solidFill>
                  <a:schemeClr val="accent6"/>
                </a:solidFill>
                <a:ea typeface="华文中宋" pitchFamily="2" charset="-122"/>
              </a:rPr>
              <a:t>小结</a:t>
            </a:r>
            <a:r>
              <a:rPr lang="en-US" altLang="zh-CN" dirty="0">
                <a:solidFill>
                  <a:schemeClr val="accent6"/>
                </a:solidFill>
                <a:ea typeface="华文中宋" pitchFamily="2" charset="-122"/>
              </a:rPr>
              <a:t>? </a:t>
            </a:r>
          </a:p>
        </p:txBody>
      </p:sp>
      <p:sp>
        <p:nvSpPr>
          <p:cNvPr id="14371" name="Text Box 44"/>
          <p:cNvSpPr txBox="1">
            <a:spLocks noChangeArrowheads="1"/>
          </p:cNvSpPr>
          <p:nvPr/>
        </p:nvSpPr>
        <p:spPr bwMode="auto">
          <a:xfrm>
            <a:off x="2439988" y="3897313"/>
            <a:ext cx="1919287" cy="406400"/>
          </a:xfrm>
          <a:prstGeom prst="rect">
            <a:avLst/>
          </a:prstGeom>
          <a:solidFill>
            <a:srgbClr val="FFFFEF"/>
          </a:solidFill>
          <a:ln w="9525">
            <a:solidFill>
              <a:schemeClr val="tx1"/>
            </a:solidFill>
            <a:miter lim="800000"/>
            <a:headEnd/>
            <a:tailEnd/>
          </a:ln>
        </p:spPr>
        <p:txBody>
          <a:bodyPr>
            <a:spAutoFit/>
          </a:bodyPr>
          <a:lstStyle/>
          <a:p>
            <a:pPr algn="ctr" eaLnBrk="1" hangingPunct="1"/>
            <a:r>
              <a:rPr lang="zh-CN" altLang="en-US">
                <a:solidFill>
                  <a:schemeClr val="accent2"/>
                </a:solidFill>
              </a:rPr>
              <a:t>汇编语言程序</a:t>
            </a:r>
          </a:p>
        </p:txBody>
      </p:sp>
      <p:sp>
        <p:nvSpPr>
          <p:cNvPr id="14372" name="Text Box 45"/>
          <p:cNvSpPr txBox="1">
            <a:spLocks noChangeArrowheads="1"/>
          </p:cNvSpPr>
          <p:nvPr/>
        </p:nvSpPr>
        <p:spPr bwMode="auto">
          <a:xfrm>
            <a:off x="5022850" y="3895725"/>
            <a:ext cx="1271588" cy="406400"/>
          </a:xfrm>
          <a:prstGeom prst="rect">
            <a:avLst/>
          </a:prstGeom>
          <a:solidFill>
            <a:srgbClr val="FFFFEF"/>
          </a:solidFill>
          <a:ln w="9525">
            <a:solidFill>
              <a:schemeClr val="tx1"/>
            </a:solidFill>
            <a:miter lim="800000"/>
            <a:headEnd/>
            <a:tailEnd/>
          </a:ln>
        </p:spPr>
        <p:txBody>
          <a:bodyPr>
            <a:spAutoFit/>
          </a:bodyPr>
          <a:lstStyle/>
          <a:p>
            <a:pPr algn="ctr" eaLnBrk="1" hangingPunct="1"/>
            <a:r>
              <a:rPr lang="zh-CN" altLang="en-US">
                <a:solidFill>
                  <a:schemeClr val="accent2"/>
                </a:solidFill>
              </a:rPr>
              <a:t>程序执行</a:t>
            </a:r>
          </a:p>
        </p:txBody>
      </p:sp>
      <p:cxnSp>
        <p:nvCxnSpPr>
          <p:cNvPr id="14373" name="AutoShape 46"/>
          <p:cNvCxnSpPr>
            <a:cxnSpLocks noChangeShapeType="1"/>
            <a:stCxn id="14371" idx="3"/>
            <a:endCxn id="14372" idx="1"/>
          </p:cNvCxnSpPr>
          <p:nvPr/>
        </p:nvCxnSpPr>
        <p:spPr bwMode="auto">
          <a:xfrm flipV="1">
            <a:off x="4359275" y="4098925"/>
            <a:ext cx="663575" cy="1588"/>
          </a:xfrm>
          <a:prstGeom prst="straightConnector1">
            <a:avLst/>
          </a:prstGeom>
          <a:noFill/>
          <a:ln w="28575">
            <a:solidFill>
              <a:schemeClr val="tx1"/>
            </a:solidFill>
            <a:prstDash val="sysDot"/>
            <a:round/>
            <a:headEnd/>
            <a:tailEnd type="triangle" w="med" len="med"/>
          </a:ln>
        </p:spPr>
      </p:cxnSp>
      <p:sp>
        <p:nvSpPr>
          <p:cNvPr id="14374" name="Text Box 48"/>
          <p:cNvSpPr txBox="1">
            <a:spLocks noChangeArrowheads="1"/>
          </p:cNvSpPr>
          <p:nvPr/>
        </p:nvSpPr>
        <p:spPr bwMode="auto">
          <a:xfrm>
            <a:off x="3538538" y="4319588"/>
            <a:ext cx="593725" cy="336550"/>
          </a:xfrm>
          <a:prstGeom prst="rect">
            <a:avLst/>
          </a:prstGeom>
          <a:noFill/>
          <a:ln w="9525">
            <a:noFill/>
            <a:miter lim="800000"/>
            <a:headEnd/>
            <a:tailEnd/>
          </a:ln>
        </p:spPr>
        <p:txBody>
          <a:bodyPr wrap="none">
            <a:spAutoFit/>
          </a:bodyPr>
          <a:lstStyle/>
          <a:p>
            <a:pPr eaLnBrk="1" hangingPunct="1"/>
            <a:r>
              <a:rPr lang="zh-CN" altLang="en-US" sz="1600"/>
              <a:t>汇编</a:t>
            </a:r>
          </a:p>
        </p:txBody>
      </p:sp>
      <p:sp>
        <p:nvSpPr>
          <p:cNvPr id="14375" name="AutoShape 49"/>
          <p:cNvSpPr>
            <a:spLocks noChangeArrowheads="1"/>
          </p:cNvSpPr>
          <p:nvPr/>
        </p:nvSpPr>
        <p:spPr bwMode="auto">
          <a:xfrm rot="16200000" flipV="1">
            <a:off x="5915819" y="3940969"/>
            <a:ext cx="1177925" cy="331787"/>
          </a:xfrm>
          <a:prstGeom prst="rightArrow">
            <a:avLst>
              <a:gd name="adj1" fmla="val 51204"/>
              <a:gd name="adj2" fmla="val 51725"/>
            </a:avLst>
          </a:prstGeom>
          <a:solidFill>
            <a:srgbClr val="FF0000"/>
          </a:solidFill>
          <a:ln w="9525">
            <a:solidFill>
              <a:srgbClr val="FF0000"/>
            </a:solidFill>
            <a:miter lim="800000"/>
            <a:headEnd/>
            <a:tailEnd/>
          </a:ln>
        </p:spPr>
        <p:txBody>
          <a:bodyPr wrap="none" anchor="ctr"/>
          <a:lstStyle/>
          <a:p>
            <a:pPr eaLnBrk="1" hangingPunct="1"/>
            <a:endParaRPr lang="zh-CN" altLang="en-US"/>
          </a:p>
        </p:txBody>
      </p:sp>
      <p:sp>
        <p:nvSpPr>
          <p:cNvPr id="14376" name="AutoShape 50"/>
          <p:cNvSpPr>
            <a:spLocks noChangeArrowheads="1"/>
          </p:cNvSpPr>
          <p:nvPr/>
        </p:nvSpPr>
        <p:spPr bwMode="auto">
          <a:xfrm rot="5400000">
            <a:off x="3251200" y="2752725"/>
            <a:ext cx="363538" cy="331788"/>
          </a:xfrm>
          <a:prstGeom prst="rightArrow">
            <a:avLst>
              <a:gd name="adj1" fmla="val 50000"/>
              <a:gd name="adj2" fmla="val 27392"/>
            </a:avLst>
          </a:prstGeom>
          <a:solidFill>
            <a:srgbClr val="FF0000"/>
          </a:solidFill>
          <a:ln w="9525">
            <a:solidFill>
              <a:srgbClr val="FF0000"/>
            </a:solidFill>
            <a:miter lim="800000"/>
            <a:headEnd/>
            <a:tailEnd/>
          </a:ln>
        </p:spPr>
        <p:txBody>
          <a:bodyPr wrap="none" anchor="ctr"/>
          <a:lstStyle/>
          <a:p>
            <a:pPr eaLnBrk="1" hangingPunct="1"/>
            <a:endParaRPr lang="zh-CN" altLang="en-US"/>
          </a:p>
        </p:txBody>
      </p:sp>
      <p:sp>
        <p:nvSpPr>
          <p:cNvPr id="14377" name="AutoShape 51"/>
          <p:cNvSpPr>
            <a:spLocks noChangeArrowheads="1"/>
          </p:cNvSpPr>
          <p:nvPr/>
        </p:nvSpPr>
        <p:spPr bwMode="auto">
          <a:xfrm rot="16200000" flipV="1">
            <a:off x="6308725" y="2714625"/>
            <a:ext cx="363538" cy="331788"/>
          </a:xfrm>
          <a:prstGeom prst="rightArrow">
            <a:avLst>
              <a:gd name="adj1" fmla="val 50000"/>
              <a:gd name="adj2" fmla="val 27392"/>
            </a:avLst>
          </a:prstGeom>
          <a:solidFill>
            <a:srgbClr val="FF0000"/>
          </a:solidFill>
          <a:ln w="9525">
            <a:solidFill>
              <a:srgbClr val="FF0000"/>
            </a:solidFill>
            <a:miter lim="800000"/>
            <a:headEnd/>
            <a:tailEnd/>
          </a:ln>
        </p:spPr>
        <p:txBody>
          <a:bodyPr wrap="none" anchor="ctr"/>
          <a:lstStyle/>
          <a:p>
            <a:pPr eaLnBrk="1" hangingPunct="1"/>
            <a:endParaRPr lang="zh-CN" altLang="en-US"/>
          </a:p>
        </p:txBody>
      </p:sp>
      <p:sp>
        <p:nvSpPr>
          <p:cNvPr id="14378" name="AutoShape 53"/>
          <p:cNvSpPr>
            <a:spLocks noChangeArrowheads="1"/>
          </p:cNvSpPr>
          <p:nvPr/>
        </p:nvSpPr>
        <p:spPr bwMode="auto">
          <a:xfrm rot="16200000" flipV="1">
            <a:off x="4838700" y="3146425"/>
            <a:ext cx="1233488" cy="331788"/>
          </a:xfrm>
          <a:prstGeom prst="rightArrow">
            <a:avLst>
              <a:gd name="adj1" fmla="val 51204"/>
              <a:gd name="adj2" fmla="val 54165"/>
            </a:avLst>
          </a:prstGeom>
          <a:solidFill>
            <a:srgbClr val="FF0000"/>
          </a:solidFill>
          <a:ln w="9525">
            <a:solidFill>
              <a:srgbClr val="FF0000"/>
            </a:solidFill>
            <a:miter lim="800000"/>
            <a:headEnd/>
            <a:tailEnd/>
          </a:ln>
        </p:spPr>
        <p:txBody>
          <a:bodyPr wrap="none" anchor="ctr"/>
          <a:lstStyle/>
          <a:p>
            <a:pPr eaLnBrk="1" hangingPunct="1"/>
            <a:endParaRPr lang="zh-CN" altLang="en-US"/>
          </a:p>
        </p:txBody>
      </p:sp>
      <p:sp>
        <p:nvSpPr>
          <p:cNvPr id="14379" name="Text Box 35"/>
          <p:cNvSpPr txBox="1">
            <a:spLocks noChangeArrowheads="1"/>
          </p:cNvSpPr>
          <p:nvPr/>
        </p:nvSpPr>
        <p:spPr bwMode="auto">
          <a:xfrm>
            <a:off x="5021263" y="3079750"/>
            <a:ext cx="1792287" cy="406400"/>
          </a:xfrm>
          <a:prstGeom prst="rect">
            <a:avLst/>
          </a:prstGeom>
          <a:solidFill>
            <a:srgbClr val="FFFFEF">
              <a:alpha val="70195"/>
            </a:srgbClr>
          </a:solidFill>
          <a:ln w="9525">
            <a:solidFill>
              <a:schemeClr val="tx1"/>
            </a:solidFill>
            <a:miter lim="800000"/>
            <a:headEnd/>
            <a:tailEnd/>
          </a:ln>
        </p:spPr>
        <p:txBody>
          <a:bodyPr>
            <a:spAutoFit/>
          </a:bodyPr>
          <a:lstStyle/>
          <a:p>
            <a:pPr algn="ctr" eaLnBrk="1" hangingPunct="1"/>
            <a:r>
              <a:rPr lang="zh-CN" altLang="en-US">
                <a:solidFill>
                  <a:schemeClr val="accent2"/>
                </a:solidFill>
              </a:rPr>
              <a:t>程序执行</a:t>
            </a:r>
          </a:p>
        </p:txBody>
      </p:sp>
    </p:spTree>
  </p:cSld>
  <p:clrMapOvr>
    <a:masterClrMapping/>
  </p:clrMapOvr>
  <p:transition>
    <p:zoom/>
  </p:transition>
  <p:timing>
    <p:tnLst>
      <p:par>
        <p:cTn id="1" dur="indefinite" restart="never" nodeType="tmRoot"/>
      </p:par>
    </p:tnLst>
  </p:timing>
</p:sld>
</file>

<file path=ppt/theme/theme1.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2000" b="1"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2000" b="1"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2000" b="1"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sz="2000" b="1"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30746</TotalTime>
  <Words>4851</Words>
  <Application>Microsoft Office PowerPoint</Application>
  <PresentationFormat>全屏显示(4:3)</PresentationFormat>
  <Paragraphs>1055</Paragraphs>
  <Slides>72</Slides>
  <Notes>34</Notes>
  <HiddenSlides>0</HiddenSlides>
  <MMClips>0</MMClips>
  <ScaleCrop>false</ScaleCrop>
  <HeadingPairs>
    <vt:vector size="8" baseType="variant">
      <vt:variant>
        <vt:lpstr>已用的字体</vt:lpstr>
      </vt:variant>
      <vt:variant>
        <vt:i4>12</vt:i4>
      </vt:variant>
      <vt:variant>
        <vt:lpstr>主题</vt:lpstr>
      </vt:variant>
      <vt:variant>
        <vt:i4>2</vt:i4>
      </vt:variant>
      <vt:variant>
        <vt:lpstr>嵌入 OLE 服务器</vt:lpstr>
      </vt:variant>
      <vt:variant>
        <vt:i4>1</vt:i4>
      </vt:variant>
      <vt:variant>
        <vt:lpstr>幻灯片标题</vt:lpstr>
      </vt:variant>
      <vt:variant>
        <vt:i4>72</vt:i4>
      </vt:variant>
    </vt:vector>
  </HeadingPairs>
  <TitlesOfParts>
    <vt:vector size="87" baseType="lpstr">
      <vt:lpstr>Arial</vt:lpstr>
      <vt:lpstr>宋体</vt:lpstr>
      <vt:lpstr>Times New Roman</vt:lpstr>
      <vt:lpstr>华文隶书</vt:lpstr>
      <vt:lpstr>隶书</vt:lpstr>
      <vt:lpstr>黑体</vt:lpstr>
      <vt:lpstr>楷体_GB2312</vt:lpstr>
      <vt:lpstr>Wingdings</vt:lpstr>
      <vt:lpstr>华文中宋</vt:lpstr>
      <vt:lpstr>Wingdings 2</vt:lpstr>
      <vt:lpstr>Verdana</vt:lpstr>
      <vt:lpstr>华文宋体</vt:lpstr>
      <vt:lpstr>自定义设计方案</vt:lpstr>
      <vt:lpstr>默认设计模板</vt:lpstr>
      <vt:lpstr>Microsoft PowerPoint 幻灯片</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虚拟机的层次结构</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vector>
  </TitlesOfParts>
  <Company>哈尔滨工业大学</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没有幻灯片标题</dc:title>
  <dc:creator>战德臣</dc:creator>
  <cp:lastModifiedBy>Windows 用户</cp:lastModifiedBy>
  <cp:revision>1595</cp:revision>
  <dcterms:created xsi:type="dcterms:W3CDTF">1999-01-12T07:01:06Z</dcterms:created>
  <dcterms:modified xsi:type="dcterms:W3CDTF">2019-01-14T04:27:18Z</dcterms:modified>
</cp:coreProperties>
</file>